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036B-9DBF-4C79-8ED1-B587BE95B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FBBA6-99AA-4DE3-9A23-9C0D1F1DD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AB08F-96BB-47C6-9084-7C39F0AE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289-3964-42AA-B3B1-94EE2A76402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E3E4-CC9F-4DCE-95A0-DC714D2D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AC102-29D3-462A-9A6A-BB63CA0D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5003-8783-45B2-8245-1428F89AFC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570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FA3E-7C29-42F9-8140-2428D473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3067-148D-4DB9-A7F7-0BEA0CDC5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9297B-2517-4665-9DB1-8CDDFA5C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289-3964-42AA-B3B1-94EE2A76402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B0B42-FCAA-4744-B31B-C5A84201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8DE04-E0E6-468C-91C1-F24EC08E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5003-8783-45B2-8245-1428F89AFC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733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36CE8-AD4C-412F-983E-F7F81E5B0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67E32-F010-423B-B331-83732DA0A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3073F-96D7-4FF5-AAF0-191A1CE3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289-3964-42AA-B3B1-94EE2A76402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4094-A7C5-4244-9D00-8620C51B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C24B4-F728-40A9-8466-AF23B08F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5003-8783-45B2-8245-1428F89AFC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740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BD9A-0B48-4C34-AF31-C37F1775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17039-109A-445C-A4C7-D3AC31A4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BDA73-0A38-47B3-ADD7-738661D0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289-3964-42AA-B3B1-94EE2A76402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8365C-986D-428B-AB8D-FD9CB445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F3E4A-7205-45EE-B7C6-52272DC4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5003-8783-45B2-8245-1428F89AFC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705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81CC-2789-48E0-9E59-88E2DB4C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462F2-2192-4860-90DB-519D66FA2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38096-8D0B-4C8C-83E3-63AA767C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289-3964-42AA-B3B1-94EE2A76402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0D15-321C-4066-A0F4-84DCFD6C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AC39-4C6E-4521-8DF6-EBE333C3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5003-8783-45B2-8245-1428F89AFC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985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9025-641B-424D-9C55-B58BDF24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73E4-7972-4F07-A60F-00488FD1C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33FFA-F8A8-43DB-B885-13A1547FB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CFDED-D5AA-43D4-B97B-D24942AC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289-3964-42AA-B3B1-94EE2A76402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A6DFD-9145-4652-837F-384454FA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F6E79-8B80-434F-B6B0-83F9764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5003-8783-45B2-8245-1428F89AFC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770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DCA2-D031-4C9B-B6E0-770A8B81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E68C4-688C-46A4-A36E-8A08B6774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FD8EA-61F4-4C2A-87A5-CAB9DA846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6CD92-3CB8-406B-B603-0F05B8613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438C2-A1B0-4040-9EE7-0BD0C5FDA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F4914-1095-4E1B-8906-FC2E12AE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289-3964-42AA-B3B1-94EE2A76402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F9E96-3E4A-4844-BF30-D37E581A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85C3A-7438-4722-AD95-7B73E83E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5003-8783-45B2-8245-1428F89AFC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777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1006-38D2-4EC0-8125-549E114B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F0608-EFD1-42C4-969F-8E7CA034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289-3964-42AA-B3B1-94EE2A76402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B4DCE-4E11-4902-BCD2-2762A7F1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BA86A-BE65-4A60-B148-C7EA807D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5003-8783-45B2-8245-1428F89AFC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284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6693F-E418-409D-9B00-3C3B0CB2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289-3964-42AA-B3B1-94EE2A76402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8BE11-5F52-4BE9-86D8-F73F961B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D1AA2-D72B-44FD-97E8-AE7DD890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5003-8783-45B2-8245-1428F89AFC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360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48F5-15DC-4F4C-BFE2-D562985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828E7-3190-448A-B666-96C45EF58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4D2BC-3218-4A71-AD1D-CD339872A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A6415-4160-4B83-A9F2-ACE135D3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289-3964-42AA-B3B1-94EE2A76402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AA63E-7D65-47D5-8D91-B0E252FB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7F564-705A-487E-B4A7-0FA6A958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5003-8783-45B2-8245-1428F89AFC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423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4592-27F7-4104-8B9E-25B98797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B4A41-D966-4F44-8547-60C2CE850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5945A-5F34-423E-9A55-EEA5C671B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2F8F8-41D0-4DE2-BE89-49E0EBA0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289-3964-42AA-B3B1-94EE2A76402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64B8C-A9C1-4FD1-80E6-6D54118A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44BEB-757A-4F5E-AE29-097E7887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5003-8783-45B2-8245-1428F89AFC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278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D6BD4-5F59-4126-8953-7312C1DB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6D06-C470-4AE4-9EC3-610E51F6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32330-01AF-4245-9FBD-F0EB58F48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7289-3964-42AA-B3B1-94EE2A76402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B3D14-A41A-43E8-A774-50BB9EFA6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C008E-B903-445E-92D3-2BAAA9906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F5003-8783-45B2-8245-1428F89AFC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345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D154-F8DF-420A-AF74-6A47D8B22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Проект</a:t>
            </a:r>
            <a:br>
              <a:rPr lang="bg-BG" dirty="0"/>
            </a:br>
            <a:r>
              <a:rPr lang="bg-BG" b="1" dirty="0"/>
              <a:t> „</a:t>
            </a:r>
            <a:r>
              <a:rPr lang="en-US" b="1" dirty="0"/>
              <a:t>Smart</a:t>
            </a:r>
            <a:r>
              <a:rPr lang="bg-BG" b="1" dirty="0"/>
              <a:t> ключалка“ 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7CF71-F942-4130-A2CF-9FEF2FEE1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b="1" dirty="0"/>
              <a:t>Изготвил: Виктор Киров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930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9253-69E2-4AAE-9718-A7AEC880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Съдържание: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E471B-F0DD-42D6-8F39-E96A3B6B7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b="1" dirty="0"/>
              <a:t> • Описание на проекта</a:t>
            </a:r>
            <a:endParaRPr lang="bg-BG" dirty="0"/>
          </a:p>
          <a:p>
            <a:pPr marL="0" indent="0">
              <a:buNone/>
            </a:pPr>
            <a:r>
              <a:rPr lang="bg-BG" b="1" dirty="0"/>
              <a:t>• Блокова схема</a:t>
            </a:r>
            <a:endParaRPr lang="bg-BG" dirty="0"/>
          </a:p>
          <a:p>
            <a:pPr marL="0" indent="0">
              <a:buNone/>
            </a:pPr>
            <a:r>
              <a:rPr lang="bg-BG" b="1" dirty="0"/>
              <a:t>• Електрическа схема</a:t>
            </a:r>
            <a:endParaRPr lang="bg-BG" dirty="0"/>
          </a:p>
          <a:p>
            <a:pPr marL="0" indent="0">
              <a:buNone/>
            </a:pPr>
            <a:r>
              <a:rPr lang="bg-BG" b="1" dirty="0"/>
              <a:t>• Списък съставни части</a:t>
            </a:r>
            <a:endParaRPr lang="bg-BG" dirty="0"/>
          </a:p>
          <a:p>
            <a:pPr marL="0" indent="0">
              <a:buNone/>
            </a:pPr>
            <a:r>
              <a:rPr lang="bg-BG" b="1" dirty="0"/>
              <a:t>• Заключение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914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E56B-AACA-4342-9B02-87484580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проекта: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3F37-FC1A-401F-BA93-6CC17CCD8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Целта на този проект е да се създаде смарт ключалка, която може да се използва в различни ситуации и приложения. Ключалката ще има възможност за задаване на парола чрез keypad и ще бъде управлявана от микроконтролер Arduino.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41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732E-A4A8-4297-93F6-6C2B2200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Функционалности: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D9CB-55B9-4BB9-A620-4542FFDBD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bg-BG" dirty="0"/>
              <a:t>Заключване и отключване: Позволява на потребителя да заключва и отключва врата, като въведе правилната парола чрез keypad.</a:t>
            </a:r>
          </a:p>
          <a:p>
            <a:pPr lvl="0"/>
            <a:r>
              <a:rPr lang="bg-BG" dirty="0"/>
              <a:t>Задаване на парола: Позволява на потребителя да зададе или промени паролата за достъп към ключалката.</a:t>
            </a:r>
          </a:p>
          <a:p>
            <a:pPr lvl="0"/>
            <a:r>
              <a:rPr lang="bg-BG" dirty="0"/>
              <a:t>Индикаторни: Използва LCD дисплей, за да покаже състоянието на ключалката (заключено/отключено) и статуса на въведената парола.</a:t>
            </a:r>
          </a:p>
          <a:p>
            <a:pPr lvl="0"/>
            <a:r>
              <a:rPr lang="bg-BG" dirty="0"/>
              <a:t>Аларма за грешна парола: Активира аларма или индикация при въвеждане на грешна парола след определен брой опити.</a:t>
            </a:r>
          </a:p>
          <a:p>
            <a:r>
              <a:rPr lang="bg-BG" dirty="0"/>
              <a:t>Интеграция с други системи: Възможност за интеграция с допълнителни сензори или системи за допълнителна сигурност (например биометрични сензори или системи за управление на достъп).</a:t>
            </a:r>
          </a:p>
        </p:txBody>
      </p:sp>
    </p:spTree>
    <p:extLst>
      <p:ext uri="{BB962C8B-B14F-4D97-AF65-F5344CB8AC3E}">
        <p14:creationId xmlns:p14="http://schemas.microsoft.com/office/powerpoint/2010/main" val="371358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5261-5FDC-4BA9-AF33-11D6460E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Блокова схема</a:t>
            </a:r>
            <a:br>
              <a:rPr lang="bg-BG" dirty="0"/>
            </a:b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F91B1-D1AB-4FC5-AD62-CA09C3DA7A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40" y="1328636"/>
            <a:ext cx="6168992" cy="50278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2796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627D-16B4-4C87-873C-F0164A23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Електрическа схема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41375-901A-485C-BF9A-C092B9FCA5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051" y="2092158"/>
            <a:ext cx="5760720" cy="386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332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897E-AC45-4134-8C3C-4AFF1B17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Списък съставни части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AC04A-9CEC-4F94-BF13-B0062F3698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337" y="2430380"/>
            <a:ext cx="6393582" cy="2908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180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40BD-5970-479C-80C7-724663D0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Заключение: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FA74-7CB5-409A-A1A0-BDE2E4C6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b="1" dirty="0"/>
              <a:t>      </a:t>
            </a:r>
            <a:endParaRPr lang="bg-BG" dirty="0"/>
          </a:p>
          <a:p>
            <a:r>
              <a:rPr lang="bg-BG" dirty="0"/>
              <a:t>В проекта за смарт ключалка с Arduino, която използва keypad за въвеждане на парола, сме постигнали успешно създаването на една функционална и сигурна система за контрол на достъпа. Чрез интегриране на различни компоненти като Arduino микроконтролер, keypad модул, серво мотор за заключване/отключване и индикатори , създадохме устойчива система за защита.</a:t>
            </a:r>
          </a:p>
        </p:txBody>
      </p:sp>
    </p:spTree>
    <p:extLst>
      <p:ext uri="{BB962C8B-B14F-4D97-AF65-F5344CB8AC3E}">
        <p14:creationId xmlns:p14="http://schemas.microsoft.com/office/powerpoint/2010/main" val="330887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Проект  „Smart ключалка“ </vt:lpstr>
      <vt:lpstr>Съдържание:</vt:lpstr>
      <vt:lpstr>Цел на проекта:</vt:lpstr>
      <vt:lpstr>Функционалности:</vt:lpstr>
      <vt:lpstr>Блокова схема </vt:lpstr>
      <vt:lpstr>Електрическа схема</vt:lpstr>
      <vt:lpstr>Списък съставни части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 „Smart ключалка“ </dc:title>
  <dc:creator>Виктор Киров</dc:creator>
  <cp:lastModifiedBy>Виктор Киров</cp:lastModifiedBy>
  <cp:revision>1</cp:revision>
  <dcterms:created xsi:type="dcterms:W3CDTF">2024-04-21T07:28:23Z</dcterms:created>
  <dcterms:modified xsi:type="dcterms:W3CDTF">2024-04-21T07:28:39Z</dcterms:modified>
</cp:coreProperties>
</file>