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2" r:id="rId2"/>
    <p:sldId id="261" r:id="rId3"/>
    <p:sldId id="260" r:id="rId4"/>
    <p:sldId id="259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7C8C-1733-4A76-9675-B3E712D83B4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71098-661C-4F5B-8B70-236FDD4D25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71098-661C-4F5B-8B70-236FDD4D25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63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=""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=""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=""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smtClean="0"/>
              <a:t>© 2023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1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="" xmlns:a16="http://schemas.microsoft.com/office/drawing/2014/main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="" xmlns:a16="http://schemas.microsoft.com/office/drawing/2014/main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="" xmlns:a16="http://schemas.microsoft.com/office/drawing/2014/main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="" xmlns:a16="http://schemas.microsoft.com/office/drawing/2014/main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smtClean="0"/>
              <a:t>© 2023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4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=""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smtClean="0"/>
              <a:t>© 2023 Cognizant</a:t>
            </a:r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=""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989179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=""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=""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smtClean="0"/>
              <a:t>© 2023 Cognizant</a:t>
            </a:r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=""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31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=""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smtClean="0"/>
              <a:t>© 2023 Cognizant</a:t>
            </a:r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=""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4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=""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smtClean="0"/>
              <a:t>© 2023 Cognizant</a:t>
            </a:r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=""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3">
            <a:extLst>
              <a:ext uri="{FF2B5EF4-FFF2-40B4-BE49-F238E27FC236}">
                <a16:creationId xmlns="" xmlns:a16="http://schemas.microsoft.com/office/drawing/2014/main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271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=""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5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=""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9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="" xmlns:a16="http://schemas.microsoft.com/office/drawing/2014/main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7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057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4731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=""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=""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=""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=""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smtClean="0"/>
              <a:t>© 2023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435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="" xmlns:a16="http://schemas.microsoft.com/office/drawing/2014/main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912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141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=""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smtClean="0"/>
              <a:t>© 2023 Cognizant</a:t>
            </a:r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=""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19235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=""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444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="" xmlns:a16="http://schemas.microsoft.com/office/drawing/2014/main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26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09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314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=""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=""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=""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=""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=""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smtClean="0"/>
              <a:t>© 2023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2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=""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=""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="" xmlns:a16="http://schemas.microsoft.com/office/drawing/2014/main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198791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97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="" xmlns:a16="http://schemas.microsoft.com/office/drawing/2014/main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="" xmlns:a16="http://schemas.microsoft.com/office/drawing/2014/main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="" xmlns:a16="http://schemas.microsoft.com/office/drawing/2014/main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="" xmlns:a16="http://schemas.microsoft.com/office/drawing/2014/main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="" xmlns:a16="http://schemas.microsoft.com/office/drawing/2014/main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smtClean="0"/>
              <a:t>© 2023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60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6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="" xmlns:a16="http://schemas.microsoft.com/office/drawing/2014/main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="" xmlns:a16="http://schemas.microsoft.com/office/drawing/2014/main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="" xmlns:a16="http://schemas.microsoft.com/office/drawing/2014/main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="" xmlns:a16="http://schemas.microsoft.com/office/drawing/2014/main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smtClean="0"/>
              <a:t>© 2023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62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="" xmlns:a16="http://schemas.microsoft.com/office/drawing/2014/main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="" xmlns:a16="http://schemas.microsoft.com/office/drawing/2014/main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="" xmlns:a16="http://schemas.microsoft.com/office/drawing/2014/main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smtClean="0"/>
              <a:t>© 2023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0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=""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="" xmlns:a16="http://schemas.microsoft.com/office/drawing/2014/main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="" xmlns:a16="http://schemas.microsoft.com/office/drawing/2014/main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="" xmlns:a16="http://schemas.microsoft.com/office/drawing/2014/main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smtClean="0"/>
              <a:t>© 2023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4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="" xmlns:a16="http://schemas.microsoft.com/office/drawing/2014/main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="" xmlns:a16="http://schemas.microsoft.com/office/drawing/2014/main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="" xmlns:a16="http://schemas.microsoft.com/office/drawing/2014/main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smtClean="0"/>
              <a:t>© 2023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2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="" xmlns:a16="http://schemas.microsoft.com/office/drawing/2014/main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="" xmlns:a16="http://schemas.microsoft.com/office/drawing/2014/main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Double Line Title Here</a:t>
            </a:r>
            <a:br>
              <a:rPr lang="en-US" dirty="0" smtClean="0"/>
            </a:br>
            <a:r>
              <a:rPr lang="en-US" dirty="0" smtClean="0"/>
              <a:t>Double Line Title Here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="" xmlns:a16="http://schemas.microsoft.com/office/drawing/2014/main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="" xmlns:a16="http://schemas.microsoft.com/office/drawing/2014/main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="" xmlns:a16="http://schemas.microsoft.com/office/drawing/2014/main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smtClean="0"/>
              <a:t>© 2023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="" xmlns:a16="http://schemas.microsoft.com/office/drawing/2014/main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="" xmlns:a16="http://schemas.microsoft.com/office/drawing/2014/main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="" xmlns:a16="http://schemas.microsoft.com/office/drawing/2014/main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="" xmlns:a16="http://schemas.microsoft.com/office/drawing/2014/main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smtClean="0"/>
              <a:t>© 2023 Cognizant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25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smtClean="0"/>
              <a:t>© 2023 Cognizant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CAA78E8-7743-496A-901F-B1F9414E13C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7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Option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>
                <a:solidFill>
                  <a:srgbClr val="000048"/>
                </a:solidFill>
              </a:rPr>
              <a:t>[Cohort </a:t>
            </a:r>
            <a:r>
              <a:rPr lang="en-US" dirty="0" smtClean="0">
                <a:solidFill>
                  <a:srgbClr val="000048"/>
                </a:solidFill>
              </a:rPr>
              <a:t>Code]-[Project Title]</a:t>
            </a:r>
            <a:endParaRPr lang="en-US" dirty="0">
              <a:solidFill>
                <a:srgbClr val="000048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48"/>
                </a:solidFill>
              </a:rPr>
              <a:t>POD Member Name</a:t>
            </a:r>
            <a:endParaRPr lang="en-US" dirty="0">
              <a:solidFill>
                <a:srgbClr val="000048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48"/>
                </a:solidFill>
              </a:rPr>
              <a:t>Date of Design</a:t>
            </a:r>
            <a:endParaRPr lang="en-US" dirty="0">
              <a:solidFill>
                <a:srgbClr val="00004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© 2023 Cognizant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14" y="357353"/>
            <a:ext cx="2294497" cy="4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9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902" y="4756335"/>
            <a:ext cx="1068198" cy="19082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2023 Cognizant</a:t>
            </a:r>
            <a:endParaRPr lang="en-US"/>
          </a:p>
        </p:txBody>
      </p:sp>
      <p:sp>
        <p:nvSpPr>
          <p:cNvPr id="5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 smtClean="0">
                <a:solidFill>
                  <a:srgbClr val="0033A0"/>
                </a:solidFill>
                <a:latin typeface="Arial" panose="020B0604020202020204" pitchFamily="34" charset="0"/>
              </a:rPr>
              <a:t>2</a:t>
            </a:r>
            <a:endParaRPr lang="en-US" sz="800" dirty="0" smtClean="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77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2023 Cognizant</a:t>
            </a:r>
            <a:endParaRPr lang="en-US"/>
          </a:p>
        </p:txBody>
      </p:sp>
      <p:sp>
        <p:nvSpPr>
          <p:cNvPr id="6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 smtClean="0">
                <a:solidFill>
                  <a:srgbClr val="0033A0"/>
                </a:solidFill>
                <a:latin typeface="Arial" panose="020B0604020202020204" pitchFamily="34" charset="0"/>
              </a:rPr>
              <a:t>3</a:t>
            </a:r>
            <a:endParaRPr lang="en-US" sz="800" dirty="0" smtClean="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878" y="4762500"/>
            <a:ext cx="1068198" cy="1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0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© 2023 Cognizant</a:t>
            </a:r>
            <a:endParaRPr lang="en-US"/>
          </a:p>
        </p:txBody>
      </p:sp>
      <p:sp>
        <p:nvSpPr>
          <p:cNvPr id="7" name="Slide Number"/>
          <p:cNvSpPr txBox="1"/>
          <p:nvPr/>
        </p:nvSpPr>
        <p:spPr>
          <a:xfrm>
            <a:off x="381000" y="4762500"/>
            <a:ext cx="226822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800" smtClean="0">
                <a:solidFill>
                  <a:srgbClr val="0033A0"/>
                </a:solidFill>
                <a:latin typeface="Arial" panose="020B0604020202020204" pitchFamily="34" charset="0"/>
              </a:rPr>
              <a:t>4</a:t>
            </a:r>
            <a:endParaRPr lang="en-US" sz="800" dirty="0" smtClean="0">
              <a:solidFill>
                <a:srgbClr val="0033A0"/>
              </a:solidFill>
              <a:latin typeface="Arial" panose="020B0604020202020204" pitchFamily="34" charset="0"/>
            </a:endParaRP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898" y="4728640"/>
            <a:ext cx="1068198" cy="19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4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Theme_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48"/>
                </a:solidFill>
              </a:rPr>
              <a:t>POD Member Name</a:t>
            </a:r>
            <a:endParaRPr lang="en-US" dirty="0">
              <a:solidFill>
                <a:srgbClr val="000048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48"/>
                </a:solidFill>
              </a:rPr>
              <a:t>POD Member email id</a:t>
            </a:r>
            <a:endParaRPr lang="en-US" dirty="0">
              <a:solidFill>
                <a:srgbClr val="000048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48"/>
                </a:solidFill>
              </a:rPr>
              <a:t>Thank You!</a:t>
            </a:r>
            <a:endParaRPr lang="en-US" dirty="0">
              <a:solidFill>
                <a:srgbClr val="000048"/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022" y="4603532"/>
            <a:ext cx="1958054" cy="34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65275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9C735C9F3CD54A948D0AD38DF112BF" ma:contentTypeVersion="16" ma:contentTypeDescription="Create a new document." ma:contentTypeScope="" ma:versionID="d4ed022c10c60e9d9c27ee5a95c8ce3b">
  <xsd:schema xmlns:xsd="http://www.w3.org/2001/XMLSchema" xmlns:xs="http://www.w3.org/2001/XMLSchema" xmlns:p="http://schemas.microsoft.com/office/2006/metadata/properties" xmlns:ns2="eac52b12-2228-488c-9d59-8a93d308b64e" xmlns:ns3="951c5514-b77c-4532-82d5-a05f2f7d58e2" xmlns:ns4="3c35e321-f73a-4dae-ae38-a0459de24735" targetNamespace="http://schemas.microsoft.com/office/2006/metadata/properties" ma:root="true" ma:fieldsID="c8774e4bcccb30488bd145616ae26a30" ns2:_="" ns3:_="" ns4:_="">
    <xsd:import namespace="eac52b12-2228-488c-9d59-8a93d308b64e"/>
    <xsd:import namespace="951c5514-b77c-4532-82d5-a05f2f7d58e2"/>
    <xsd:import namespace="3c35e321-f73a-4dae-ae38-a0459de247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c52b12-2228-488c-9d59-8a93d308b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3b7d1d5-7262-4eb7-85df-493a730aa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5514-b77c-4532-82d5-a05f2f7d58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5e321-f73a-4dae-ae38-a0459de24735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620ee8e-e5e2-473d-8815-818b1b7b3e36}" ma:internalName="TaxCatchAll" ma:showField="CatchAllData" ma:web="951c5514-b77c-4532-82d5-a05f2f7d58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c52b12-2228-488c-9d59-8a93d308b64e">
      <Terms xmlns="http://schemas.microsoft.com/office/infopath/2007/PartnerControls"/>
    </lcf76f155ced4ddcb4097134ff3c332f>
    <TaxCatchAll xmlns="3c35e321-f73a-4dae-ae38-a0459de24735" xsi:nil="true"/>
    <SharedWithUsers xmlns="951c5514-b77c-4532-82d5-a05f2f7d58e2">
      <UserInfo>
        <DisplayName>Selvaraj, Ravikumar (Cognizant)</DisplayName>
        <AccountId>30720</AccountId>
        <AccountType/>
      </UserInfo>
      <UserInfo>
        <DisplayName>Ananthan, Aarthi (Cognizant)</DisplayName>
        <AccountId>30237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8B7C310-77A7-44F5-904F-88D63CA31EB8}"/>
</file>

<file path=customXml/itemProps2.xml><?xml version="1.0" encoding="utf-8"?>
<ds:datastoreItem xmlns:ds="http://schemas.openxmlformats.org/officeDocument/2006/customXml" ds:itemID="{CFCDFB55-5ECD-4F07-A4B5-DCF571481CE1}"/>
</file>

<file path=customXml/itemProps3.xml><?xml version="1.0" encoding="utf-8"?>
<ds:datastoreItem xmlns:ds="http://schemas.openxmlformats.org/officeDocument/2006/customXml" ds:itemID="{B8B52D59-86B8-4CEB-8EDE-B6F94208FFF5}"/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10</TotalTime>
  <Words>39</Words>
  <Application>Microsoft Office PowerPoint</Application>
  <PresentationFormat>On-screen Show (16:9)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CognizantTheme</vt:lpstr>
      <vt:lpstr>[Cohort Code]-[Project Title]</vt:lpstr>
      <vt:lpstr>PowerPoint Presentation</vt:lpstr>
      <vt:lpstr>PowerPoint Presentation</vt:lpstr>
      <vt:lpstr>PowerPoint Presentation</vt:lpstr>
      <vt:lpstr>Thank You!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[Cohort Code]-[Project Title]</dc:title>
  <dc:creator>Rose, Leema (Cognizant)</dc:creator>
  <cp:lastModifiedBy>Microsoft account</cp:lastModifiedBy>
  <cp:revision>3</cp:revision>
  <dcterms:created xsi:type="dcterms:W3CDTF">2020-12-21T12:53:54Z</dcterms:created>
  <dcterms:modified xsi:type="dcterms:W3CDTF">2023-02-01T09:07:21Z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0x0101007A9C735C9F3CD54A948D0AD38DF112BF</vt:lpwstr>
  </property>
  <property fmtid="{D5CDD505-2E9C-101B-9397-08002B2CF9AE}" pid="3" name="MediaServiceImageTags">
    <vt:lpwstr/>
  </property>
</Properties>
</file>