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18288000" cy="10287000"/>
  <p:notesSz cx="6858000" cy="9144000"/>
  <p:embeddedFontLst>
    <p:embeddedFont>
      <p:font typeface="Lato" panose="020F0502020204030203" pitchFamily="34" charset="0"/>
      <p:regular r:id="rId10"/>
      <p:bold r:id="rId11"/>
      <p:boldItalic r:id="rId12"/>
    </p:embeddedFont>
    <p:embeddedFont>
      <p:font typeface="League Spartan" panose="020B0604020202020204" charset="0"/>
      <p:regular r:id="rId13"/>
      <p:bold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8251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05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11" r="-20309"/>
            </a:stretch>
          </a:blip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0" y="-180826"/>
            <a:ext cx="3086100" cy="10467826"/>
            <a:chOff x="0" y="-47625"/>
            <a:chExt cx="812800" cy="2756958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3086100" y="88414"/>
            <a:ext cx="10677058" cy="110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5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KARNAVATI UNIVERSITY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648322" y="4125765"/>
            <a:ext cx="10991397" cy="1726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ONLINE VOTING SYSTEM </a:t>
            </a:r>
            <a:endParaRPr dirty="0"/>
          </a:p>
        </p:txBody>
      </p:sp>
      <p:cxnSp>
        <p:nvCxnSpPr>
          <p:cNvPr id="90" name="Google Shape;90;p13"/>
          <p:cNvCxnSpPr/>
          <p:nvPr/>
        </p:nvCxnSpPr>
        <p:spPr>
          <a:xfrm rot="10800000" flipH="1">
            <a:off x="3648322" y="5611372"/>
            <a:ext cx="9687995" cy="20505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3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 extrusionOk="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7000"/>
            </a:blip>
            <a:stretch>
              <a:fillRect/>
            </a:stretch>
          </a:blipFill>
          <a:ln>
            <a:noFill/>
          </a:ln>
        </p:spPr>
      </p:sp>
      <p:sp>
        <p:nvSpPr>
          <p:cNvPr id="92" name="Google Shape;92;p13"/>
          <p:cNvSpPr txBox="1"/>
          <p:nvPr/>
        </p:nvSpPr>
        <p:spPr>
          <a:xfrm>
            <a:off x="3296452" y="8385830"/>
            <a:ext cx="6583633" cy="172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3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Guided by:</a:t>
            </a:r>
            <a:endParaRPr/>
          </a:p>
          <a:p>
            <a:pPr marL="0" marR="0" lvl="0" indent="0" algn="l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3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Ms. Rama M. Maliya and Mr. Sanjay Ajani</a:t>
            </a:r>
            <a:endParaRPr/>
          </a:p>
          <a:p>
            <a:pPr marL="0" marR="0" lvl="0" indent="0" algn="l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3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Assistant Professor</a:t>
            </a:r>
            <a:endParaRPr/>
          </a:p>
          <a:p>
            <a:pPr marL="0" marR="0" lvl="0" indent="0" algn="l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3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UIT, KU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2872889" y="1463181"/>
            <a:ext cx="13098746" cy="96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Unitedworld Institute of Technology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 rot="-5400000">
            <a:off x="-3647047" y="4648970"/>
            <a:ext cx="10198588" cy="107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Professional Training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11107183" y="8385830"/>
            <a:ext cx="6583633" cy="155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3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Prepared by:</a:t>
            </a:r>
            <a:endParaRPr dirty="0"/>
          </a:p>
          <a:p>
            <a:pPr marL="0" marR="0" lvl="0" indent="0" algn="l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3" dirty="0">
                <a:latin typeface="Poppins"/>
                <a:ea typeface="Poppins"/>
                <a:cs typeface="Poppins"/>
                <a:sym typeface="Poppins"/>
              </a:rPr>
              <a:t>VIKEN PATEL - 20220701033</a:t>
            </a:r>
            <a:endParaRPr dirty="0"/>
          </a:p>
          <a:p>
            <a:pPr marL="0" marR="0" lvl="0" indent="0" algn="l" rtl="0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13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3339544" y="6797876"/>
            <a:ext cx="11748056" cy="97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Semester: 4</a:t>
            </a:r>
            <a:r>
              <a:rPr lang="en-US" sz="56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lvl="0" indent="0" algn="l" rtl="0">
              <a:spcBef>
                <a:spcPts val="61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Programme: B. Sc. (Hon’s)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0" y="1428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11" r="-20309"/>
            </a:stretch>
          </a:blipFill>
          <a:ln>
            <a:noFill/>
          </a:ln>
        </p:spPr>
      </p:sp>
      <p:grpSp>
        <p:nvGrpSpPr>
          <p:cNvPr id="102" name="Google Shape;102;p14"/>
          <p:cNvGrpSpPr/>
          <p:nvPr/>
        </p:nvGrpSpPr>
        <p:grpSpPr>
          <a:xfrm rot="5400000">
            <a:off x="9050263" y="-4090913"/>
            <a:ext cx="368300" cy="18468826"/>
            <a:chOff x="0" y="-47625"/>
            <a:chExt cx="97001" cy="4864218"/>
          </a:xfrm>
        </p:grpSpPr>
        <p:sp>
          <p:nvSpPr>
            <p:cNvPr id="103" name="Google Shape;103;p14"/>
            <p:cNvSpPr/>
            <p:nvPr/>
          </p:nvSpPr>
          <p:spPr>
            <a:xfrm>
              <a:off x="0" y="0"/>
              <a:ext cx="97001" cy="4816592"/>
            </a:xfrm>
            <a:custGeom>
              <a:avLst/>
              <a:gdLst/>
              <a:ahLst/>
              <a:cxnLst/>
              <a:rect l="l" t="t" r="r" b="b"/>
              <a:pathLst>
                <a:path w="97001" h="4816592" extrusionOk="0">
                  <a:moveTo>
                    <a:pt x="0" y="0"/>
                  </a:moveTo>
                  <a:lnTo>
                    <a:pt x="97001" y="0"/>
                  </a:lnTo>
                  <a:lnTo>
                    <a:pt x="970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04" name="Google Shape;104;p14"/>
            <p:cNvSpPr txBox="1"/>
            <p:nvPr/>
          </p:nvSpPr>
          <p:spPr>
            <a:xfrm>
              <a:off x="0" y="-47625"/>
              <a:ext cx="97001" cy="4864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028720" y="952500"/>
            <a:ext cx="3255770" cy="62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29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FRONT END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028720" y="1494821"/>
            <a:ext cx="4957463" cy="73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98" b="0" i="0" u="none" strike="noStrike" cap="non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TECHNOLOGY</a:t>
            </a:r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1029792" y="2252109"/>
            <a:ext cx="261874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4"/>
          <p:cNvSpPr/>
          <p:nvPr/>
        </p:nvSpPr>
        <p:spPr>
          <a:xfrm>
            <a:off x="9144000" y="579720"/>
            <a:ext cx="6849417" cy="3853183"/>
          </a:xfrm>
          <a:custGeom>
            <a:avLst/>
            <a:gdLst/>
            <a:ahLst/>
            <a:cxnLst/>
            <a:rect l="l" t="t" r="r" b="b"/>
            <a:pathLst>
              <a:path w="11287760" h="6350000" extrusionOk="0">
                <a:moveTo>
                  <a:pt x="0" y="5824220"/>
                </a:moveTo>
                <a:lnTo>
                  <a:pt x="0" y="525780"/>
                </a:lnTo>
                <a:cubicBezTo>
                  <a:pt x="0" y="234950"/>
                  <a:pt x="234950" y="0"/>
                  <a:pt x="525780" y="0"/>
                </a:cubicBezTo>
                <a:lnTo>
                  <a:pt x="10761980" y="0"/>
                </a:lnTo>
                <a:cubicBezTo>
                  <a:pt x="11052810" y="0"/>
                  <a:pt x="11287760" y="234950"/>
                  <a:pt x="11287760" y="525780"/>
                </a:cubicBezTo>
                <a:lnTo>
                  <a:pt x="11287760" y="5822950"/>
                </a:lnTo>
                <a:cubicBezTo>
                  <a:pt x="11287760" y="6113780"/>
                  <a:pt x="11052810" y="6348730"/>
                  <a:pt x="10761980" y="6348730"/>
                </a:cubicBezTo>
                <a:lnTo>
                  <a:pt x="525780" y="6348730"/>
                </a:lnTo>
                <a:cubicBezTo>
                  <a:pt x="236220" y="6350000"/>
                  <a:pt x="0" y="6115050"/>
                  <a:pt x="0" y="582422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9338" b="-933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9620270" y="6945580"/>
            <a:ext cx="4957463" cy="73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98" b="0" i="0" u="none" strike="noStrike" cap="non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TECHNOLOGY</a:t>
            </a:r>
            <a:endParaRPr/>
          </a:p>
        </p:txBody>
      </p:sp>
      <p:cxnSp>
        <p:nvCxnSpPr>
          <p:cNvPr id="110" name="Google Shape;110;p14"/>
          <p:cNvCxnSpPr/>
          <p:nvPr/>
        </p:nvCxnSpPr>
        <p:spPr>
          <a:xfrm>
            <a:off x="9621342" y="7702868"/>
            <a:ext cx="261874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/>
          <p:nvPr/>
        </p:nvSpPr>
        <p:spPr>
          <a:xfrm>
            <a:off x="17062941" y="6901229"/>
            <a:ext cx="392717" cy="1565177"/>
          </a:xfrm>
          <a:custGeom>
            <a:avLst/>
            <a:gdLst/>
            <a:ahLst/>
            <a:cxnLst/>
            <a:rect l="l" t="t" r="r" b="b"/>
            <a:pathLst>
              <a:path w="392717" h="1565177" extrusionOk="0">
                <a:moveTo>
                  <a:pt x="0" y="0"/>
                </a:moveTo>
                <a:lnTo>
                  <a:pt x="392718" y="0"/>
                </a:lnTo>
                <a:lnTo>
                  <a:pt x="392718" y="1565177"/>
                </a:lnTo>
                <a:lnTo>
                  <a:pt x="0" y="15651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2" name="Google Shape;112;p14"/>
          <p:cNvSpPr txBox="1"/>
          <p:nvPr/>
        </p:nvSpPr>
        <p:spPr>
          <a:xfrm>
            <a:off x="1028720" y="2728145"/>
            <a:ext cx="4769516" cy="133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9081" marR="0" lvl="1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dirty="0"/>
          </a:p>
          <a:p>
            <a:pPr marL="518160" marR="0" lvl="1" indent="-259079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CSS</a:t>
            </a:r>
            <a:endParaRPr lang="en-US" sz="2400" dirty="0">
              <a:latin typeface="Poppins"/>
              <a:ea typeface="Poppins"/>
              <a:cs typeface="Poppins"/>
              <a:sym typeface="Poppins"/>
            </a:endParaRPr>
          </a:p>
          <a:p>
            <a:pPr marL="518160" marR="0" lvl="1" indent="-259079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Poppins"/>
                <a:cs typeface="Poppins"/>
                <a:sym typeface="Poppins"/>
              </a:rPr>
              <a:t>HTML </a:t>
            </a:r>
            <a:endParaRPr dirty="0"/>
          </a:p>
        </p:txBody>
      </p:sp>
      <p:sp>
        <p:nvSpPr>
          <p:cNvPr id="113" name="Google Shape;113;p14"/>
          <p:cNvSpPr txBox="1"/>
          <p:nvPr/>
        </p:nvSpPr>
        <p:spPr>
          <a:xfrm>
            <a:off x="9620270" y="6365159"/>
            <a:ext cx="3255770" cy="62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29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BACKEND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9620250" y="8221766"/>
            <a:ext cx="4769516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8160" marR="0" lvl="1" indent="-259079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Poppins"/>
                <a:cs typeface="Poppins"/>
                <a:sym typeface="Poppins"/>
              </a:rPr>
              <a:t>VS Code </a:t>
            </a:r>
            <a:endParaRPr dirty="0"/>
          </a:p>
          <a:p>
            <a:pPr marL="518160" marR="0" lvl="1" indent="-259079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JAVA</a:t>
            </a:r>
            <a:endParaRPr sz="2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7368733" y="1704771"/>
            <a:ext cx="392717" cy="1565177"/>
          </a:xfrm>
          <a:custGeom>
            <a:avLst/>
            <a:gdLst/>
            <a:ahLst/>
            <a:cxnLst/>
            <a:rect l="l" t="t" r="r" b="b"/>
            <a:pathLst>
              <a:path w="392717" h="1565177" extrusionOk="0">
                <a:moveTo>
                  <a:pt x="0" y="0"/>
                </a:moveTo>
                <a:lnTo>
                  <a:pt x="392717" y="0"/>
                </a:lnTo>
                <a:lnTo>
                  <a:pt x="392717" y="1565177"/>
                </a:lnTo>
                <a:lnTo>
                  <a:pt x="0" y="15651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16" name="Google Shape;116;p14" descr="Backend Development : Understanding the basics - PloPd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7921" y="6014410"/>
            <a:ext cx="6500812" cy="3456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9338" b="-9338"/>
            </a:stretch>
          </a:blip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/>
          <p:nvPr/>
        </p:nvSpPr>
        <p:spPr>
          <a:xfrm>
            <a:off x="0" y="1428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11" r="-20309"/>
            </a:stretch>
          </a:blipFill>
          <a:ln>
            <a:noFill/>
          </a:ln>
        </p:spPr>
      </p:sp>
      <p:grpSp>
        <p:nvGrpSpPr>
          <p:cNvPr id="122" name="Google Shape;122;p15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123" name="Google Shape;123;p15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24" name="Google Shape;124;p1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9493250" y="956528"/>
            <a:ext cx="6289724" cy="8373944"/>
            <a:chOff x="0" y="0"/>
            <a:chExt cx="3663950" cy="4878070"/>
          </a:xfrm>
        </p:grpSpPr>
        <p:sp>
          <p:nvSpPr>
            <p:cNvPr id="126" name="Google Shape;126;p15"/>
            <p:cNvSpPr/>
            <p:nvPr/>
          </p:nvSpPr>
          <p:spPr>
            <a:xfrm>
              <a:off x="31750" y="31750"/>
              <a:ext cx="3600450" cy="4814570"/>
            </a:xfrm>
            <a:custGeom>
              <a:avLst/>
              <a:gdLst/>
              <a:ahLst/>
              <a:cxnLst/>
              <a:rect l="l" t="t" r="r" b="b"/>
              <a:pathLst>
                <a:path w="3600450" h="4814570" extrusionOk="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50920" r="-50920"/>
              </a:stretch>
            </a:blipFill>
            <a:ln>
              <a:noFill/>
            </a:ln>
          </p:spPr>
        </p:sp>
        <p:sp>
          <p:nvSpPr>
            <p:cNvPr id="127" name="Google Shape;127;p15"/>
            <p:cNvSpPr/>
            <p:nvPr/>
          </p:nvSpPr>
          <p:spPr>
            <a:xfrm>
              <a:off x="0" y="0"/>
              <a:ext cx="3663950" cy="4878070"/>
            </a:xfrm>
            <a:custGeom>
              <a:avLst/>
              <a:gdLst/>
              <a:ahLst/>
              <a:cxnLst/>
              <a:rect l="l" t="t" r="r" b="b"/>
              <a:pathLst>
                <a:path w="3663950" h="4878070" extrusionOk="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128" name="Google Shape;128;p15"/>
          <p:cNvSpPr txBox="1"/>
          <p:nvPr/>
        </p:nvSpPr>
        <p:spPr>
          <a:xfrm>
            <a:off x="1028700" y="952500"/>
            <a:ext cx="3255770" cy="56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29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PROJECT 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1028700" y="2975235"/>
            <a:ext cx="8267700" cy="612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6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Voting System Interface </a:t>
            </a: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6" b="1" dirty="0">
                <a:latin typeface="Poppins"/>
                <a:ea typeface="Poppins"/>
                <a:cs typeface="Poppins"/>
                <a:sym typeface="Poppins"/>
              </a:rPr>
              <a:t>Input of Voter </a:t>
            </a: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6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Name </a:t>
            </a: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6" b="1" dirty="0">
                <a:latin typeface="Poppins"/>
                <a:ea typeface="Poppins"/>
                <a:cs typeface="Poppins"/>
                <a:sym typeface="Poppins"/>
              </a:rPr>
              <a:t>Age </a:t>
            </a: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6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Number </a:t>
            </a: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6" b="1" dirty="0">
                <a:latin typeface="Poppins"/>
                <a:ea typeface="Poppins"/>
                <a:cs typeface="Poppins"/>
                <a:sym typeface="Poppins"/>
              </a:rPr>
              <a:t>After Input, Results can be seen </a:t>
            </a: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6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Histor</a:t>
            </a:r>
            <a:r>
              <a:rPr lang="en-US" sz="2106" b="1" dirty="0">
                <a:latin typeface="Poppins"/>
                <a:ea typeface="Poppins"/>
                <a:cs typeface="Poppins"/>
                <a:sym typeface="Poppins"/>
              </a:rPr>
              <a:t>y </a:t>
            </a:r>
            <a:endParaRPr sz="2106" b="1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6" b="1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028720" y="1494821"/>
            <a:ext cx="4957463" cy="73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98" b="0" i="0" u="none" strike="noStrike" cap="none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Functionalities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11" r="-20309"/>
            </a:stretch>
          </a:blipFill>
          <a:ln>
            <a:noFill/>
          </a:ln>
        </p:spPr>
      </p:sp>
      <p:grpSp>
        <p:nvGrpSpPr>
          <p:cNvPr id="136" name="Google Shape;136;p16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137" name="Google Shape;137;p1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38" name="Google Shape;138;p16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6"/>
          <p:cNvSpPr txBox="1"/>
          <p:nvPr/>
        </p:nvSpPr>
        <p:spPr>
          <a:xfrm>
            <a:off x="1028700" y="952500"/>
            <a:ext cx="3255770" cy="56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29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PROJECT 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1028720" y="1494821"/>
            <a:ext cx="4957463" cy="73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98" b="0" i="0" u="none" strike="noStrike" cap="non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Screenshots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D9CA7C-38CA-1A4D-EFA2-4E844C24A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307" y="2893657"/>
            <a:ext cx="3920036" cy="2650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57CA2F-2332-FC73-D971-619A1F5AF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8003" y="6875154"/>
            <a:ext cx="4724332" cy="3046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180FF6-B7A9-1B28-52DC-D3FD14875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1787" y="2897710"/>
            <a:ext cx="4310986" cy="2650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109ABE-61FC-1C23-21A6-DC2BF99AB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64" y="6896810"/>
            <a:ext cx="4725898" cy="3003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7647BA-9800-79D3-60B3-CEB99067C1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5706" y="6896810"/>
            <a:ext cx="5002732" cy="30366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84FE2D-9ACE-3AFD-501A-257DEE8DA3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57" y="2872780"/>
            <a:ext cx="4054284" cy="26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5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544101" y="39871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11" r="-20309"/>
            </a:stretch>
          </a:blipFill>
          <a:ln>
            <a:noFill/>
          </a:ln>
        </p:spPr>
      </p:sp>
      <p:grpSp>
        <p:nvGrpSpPr>
          <p:cNvPr id="136" name="Google Shape;136;p16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137" name="Google Shape;137;p1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38" name="Google Shape;138;p16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6"/>
          <p:cNvSpPr txBox="1"/>
          <p:nvPr/>
        </p:nvSpPr>
        <p:spPr>
          <a:xfrm>
            <a:off x="1028700" y="952500"/>
            <a:ext cx="3255770" cy="56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29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PROJECT 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1028720" y="1494821"/>
            <a:ext cx="4957463" cy="73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98" b="0" i="0" u="none" strike="noStrike" cap="non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Screenshots</a:t>
            </a: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428984-5071-DA10-DDE6-633ED0584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061" y="2812601"/>
            <a:ext cx="5326481" cy="43560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882F3A-4317-9DE8-9FDB-5C3993B31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364" y="477099"/>
            <a:ext cx="6778252" cy="56024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0BA623-C3A8-8279-41C2-FD231CAAF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4502" y="6157913"/>
            <a:ext cx="5172965" cy="42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3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11" r="-20309"/>
            </a:stretch>
          </a:blipFill>
          <a:ln>
            <a:noFill/>
          </a:ln>
        </p:spPr>
      </p:sp>
      <p:grpSp>
        <p:nvGrpSpPr>
          <p:cNvPr id="147" name="Google Shape;147;p17"/>
          <p:cNvGrpSpPr/>
          <p:nvPr/>
        </p:nvGrpSpPr>
        <p:grpSpPr>
          <a:xfrm>
            <a:off x="15201900" y="-180826"/>
            <a:ext cx="3086100" cy="10467826"/>
            <a:chOff x="0" y="-47625"/>
            <a:chExt cx="812800" cy="2756958"/>
          </a:xfrm>
        </p:grpSpPr>
        <p:sp>
          <p:nvSpPr>
            <p:cNvPr id="148" name="Google Shape;148;p17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  <a:ln>
              <a:noFill/>
            </a:ln>
          </p:spPr>
        </p:sp>
        <p:sp>
          <p:nvSpPr>
            <p:cNvPr id="149" name="Google Shape;149;p17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9493250" y="956528"/>
            <a:ext cx="6289724" cy="8373944"/>
            <a:chOff x="0" y="0"/>
            <a:chExt cx="3663950" cy="4878070"/>
          </a:xfrm>
        </p:grpSpPr>
        <p:sp>
          <p:nvSpPr>
            <p:cNvPr id="151" name="Google Shape;151;p17"/>
            <p:cNvSpPr/>
            <p:nvPr/>
          </p:nvSpPr>
          <p:spPr>
            <a:xfrm>
              <a:off x="31750" y="31750"/>
              <a:ext cx="3600450" cy="4814570"/>
            </a:xfrm>
            <a:custGeom>
              <a:avLst/>
              <a:gdLst/>
              <a:ahLst/>
              <a:cxnLst/>
              <a:rect l="l" t="t" r="r" b="b"/>
              <a:pathLst>
                <a:path w="3600450" h="4814570" extrusionOk="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50920" r="-50920"/>
              </a:stretch>
            </a:blipFill>
            <a:ln>
              <a:noFill/>
            </a:ln>
          </p:spPr>
        </p:sp>
        <p:sp>
          <p:nvSpPr>
            <p:cNvPr id="152" name="Google Shape;152;p17"/>
            <p:cNvSpPr/>
            <p:nvPr/>
          </p:nvSpPr>
          <p:spPr>
            <a:xfrm>
              <a:off x="0" y="0"/>
              <a:ext cx="3663950" cy="4878070"/>
            </a:xfrm>
            <a:custGeom>
              <a:avLst/>
              <a:gdLst/>
              <a:ahLst/>
              <a:cxnLst/>
              <a:rect l="l" t="t" r="r" b="b"/>
              <a:pathLst>
                <a:path w="3663950" h="4878070" extrusionOk="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153" name="Google Shape;153;p17"/>
          <p:cNvSpPr txBox="1"/>
          <p:nvPr/>
        </p:nvSpPr>
        <p:spPr>
          <a:xfrm>
            <a:off x="1028700" y="952500"/>
            <a:ext cx="3255770" cy="60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29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PROJECT LINK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1029660" y="6384925"/>
            <a:ext cx="5744744" cy="181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6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Drive Link : https://drive.google.com/file/d/1N9YS8l89aJFLqe5xmK0jzAuF6QT6NauA/view?usp=drive_link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8"/>
          <p:cNvGrpSpPr/>
          <p:nvPr/>
        </p:nvGrpSpPr>
        <p:grpSpPr>
          <a:xfrm>
            <a:off x="0" y="4962674"/>
            <a:ext cx="18288000" cy="5324326"/>
            <a:chOff x="0" y="-47625"/>
            <a:chExt cx="4816593" cy="1402292"/>
          </a:xfrm>
        </p:grpSpPr>
        <p:sp>
          <p:nvSpPr>
            <p:cNvPr id="162" name="Google Shape;162;p18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588"/>
              </a:srgbClr>
            </a:solidFill>
            <a:ln>
              <a:noFill/>
            </a:ln>
          </p:spPr>
        </p:sp>
        <p:sp>
          <p:nvSpPr>
            <p:cNvPr id="163" name="Google Shape;163;p18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18"/>
          <p:cNvSpPr txBox="1"/>
          <p:nvPr/>
        </p:nvSpPr>
        <p:spPr>
          <a:xfrm>
            <a:off x="4072171" y="5641711"/>
            <a:ext cx="10143658" cy="137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51" b="0" i="0" u="none" strike="noStrike" cap="none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  <a:endParaRPr/>
          </a:p>
        </p:txBody>
      </p:sp>
      <p:cxnSp>
        <p:nvCxnSpPr>
          <p:cNvPr id="165" name="Google Shape;165;p18"/>
          <p:cNvCxnSpPr/>
          <p:nvPr/>
        </p:nvCxnSpPr>
        <p:spPr>
          <a:xfrm>
            <a:off x="5897880" y="6921616"/>
            <a:ext cx="649224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Custom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Lato</vt:lpstr>
      <vt:lpstr>League Spartan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Patel Viken</cp:lastModifiedBy>
  <cp:revision>1</cp:revision>
  <dcterms:modified xsi:type="dcterms:W3CDTF">2024-04-02T04:38:43Z</dcterms:modified>
</cp:coreProperties>
</file>