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FE99-2E9C-B753-24E8-7A7661DA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FED24-E123-3438-1C9E-BE47D5D2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0000-C7B5-496F-B4FB-9CB65A3BAA4F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EE416-CF72-EFAF-F6F9-47B1584A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E69DF-C984-2047-BEC7-122A6334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4A59-B201-4BF9-8E2D-E633FBE17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1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BB854-7DF7-01FD-68EA-A1D660A6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620DD-3A81-24F3-60FB-8BE23779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0268-8028-1E5B-2665-EDDF38426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0000-C7B5-496F-B4FB-9CB65A3BAA4F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23D8-A56E-2E2A-7286-90674F712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486B-17F2-E2CF-11DA-5863D2C95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4A59-B201-4BF9-8E2D-E633FBE17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4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14E456-9E78-1581-E0A2-7D9ABF6F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446FA-0534-7C7F-B5D5-7983249266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7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0BC6D4-E269-BBFD-E215-B903FB48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037DF-793B-C69A-3C58-49B72EF16F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15B82B-9BF0-161E-F614-294FA12C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2D72D-7CC2-5C36-1DCF-E5988E9B9A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5E50216-A901-DAF9-2571-918ABE33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1678D-65E8-1567-F8B4-7EBE2D76DD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7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DD22A1A-C272-6F98-1EB2-1F062E3B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5F7DC-A8F6-B710-4D56-0E288F372A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82D480-5448-C978-7897-B8DF17FD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7E58C-04F7-9488-AB76-8814C448C3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5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6E6583-92EA-AA05-24C6-BB6E4AD5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A8DC2-7A70-462D-6713-801FFA118C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4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DB55E93-DAB7-E580-030E-F5E212C3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C671A2-7450-8349-9D45-0121560CDC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7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452005-018C-2A05-0998-91A0DB7E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7E679-7CA9-5A16-A936-26114E3424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7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B4484A-0038-9C42-6178-A589030E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15261-4583-0658-9AB9-06F280C28C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32B57A-D4DD-CD59-B38B-5F114EC6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930FE-B177-F032-AD8E-80C47A9BCB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6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A9DE7C-072C-8730-32CE-4A107781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831CC-3B93-EE98-5234-A459C65D4D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F7B5DD-15B0-C56F-1899-284DA385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5463C-6E94-8854-6EEF-09B82A4181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4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Vishwas Khandelwal</dc:creator>
  <cp:lastModifiedBy>Vishwas Khandelwal</cp:lastModifiedBy>
  <cp:revision>4</cp:revision>
  <dcterms:created xsi:type="dcterms:W3CDTF">2024-05-15T05:39:14Z</dcterms:created>
  <dcterms:modified xsi:type="dcterms:W3CDTF">2024-05-15T05:59:23Z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