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037673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Дипломный проект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229296"/>
            <a:ext cx="7772400" cy="119970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/>
              <a:t>«</a:t>
            </a:r>
            <a:r>
              <a:rPr lang="ru-RU" b="1" dirty="0" smtClean="0"/>
              <a:t>Серверная часть с уровнем доступа к данным системы управления программными проектами </a:t>
            </a:r>
            <a:r>
              <a:rPr lang="en-US" b="1" dirty="0" smtClean="0"/>
              <a:t>ZIRO </a:t>
            </a:r>
            <a:r>
              <a:rPr lang="ru-RU" b="1" dirty="0" smtClean="0"/>
              <a:t>на базе технологий </a:t>
            </a:r>
            <a:r>
              <a:rPr lang="en-US" b="1" dirty="0" smtClean="0"/>
              <a:t>MS ASP.NET Core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043608" y="3426031"/>
            <a:ext cx="7412360" cy="1199704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1400" i="1" dirty="0" smtClean="0"/>
              <a:t>Выполнил: студент группы 30701114 </a:t>
            </a:r>
          </a:p>
          <a:p>
            <a:r>
              <a:rPr lang="ru-RU" sz="1400" i="1" dirty="0" err="1" smtClean="0"/>
              <a:t>Вихарев</a:t>
            </a:r>
            <a:r>
              <a:rPr lang="ru-RU" sz="1400" i="1" dirty="0" smtClean="0"/>
              <a:t> Егор Владимирович</a:t>
            </a:r>
          </a:p>
          <a:p>
            <a:endParaRPr lang="ru-RU" sz="1400" i="1" dirty="0" smtClean="0"/>
          </a:p>
          <a:p>
            <a:r>
              <a:rPr lang="ru-RU" sz="1400" i="1" dirty="0" smtClean="0"/>
              <a:t>Руководитель: старший преподаватель </a:t>
            </a:r>
          </a:p>
          <a:p>
            <a:r>
              <a:rPr lang="ru-RU" sz="1400" i="1" dirty="0" smtClean="0"/>
              <a:t>Иванченко Виктор Викторович</a:t>
            </a:r>
            <a:endParaRPr lang="ru-RU" sz="1400" i="1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188640"/>
            <a:ext cx="9144000" cy="504056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sz="1600" cap="all" dirty="0" smtClean="0"/>
              <a:t>Белорусский национальный технический университет</a:t>
            </a:r>
            <a:endParaRPr lang="ru-RU" sz="1600" dirty="0"/>
          </a:p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202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968" y="116434"/>
            <a:ext cx="8229600" cy="1143000"/>
          </a:xfrm>
        </p:spPr>
        <p:txBody>
          <a:bodyPr/>
          <a:lstStyle/>
          <a:p>
            <a:r>
              <a:rPr lang="ru-RU" dirty="0" smtClean="0"/>
              <a:t>Развертывание системы</a:t>
            </a:r>
            <a:endParaRPr lang="ru-RU" dirty="0"/>
          </a:p>
        </p:txBody>
      </p:sp>
      <p:pic>
        <p:nvPicPr>
          <p:cNvPr id="8" name="Объект 7"/>
          <p:cNvPicPr>
            <a:picLocks noGrp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59708" y="1988840"/>
            <a:ext cx="4280068" cy="2880320"/>
          </a:xfrm>
          <a:prstGeom prst="rect">
            <a:avLst/>
          </a:prstGeom>
        </p:spPr>
      </p:pic>
      <p:pic>
        <p:nvPicPr>
          <p:cNvPr id="9" name="Объект 8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93488" y="1988840"/>
            <a:ext cx="4032448" cy="2952328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368444" y="1257102"/>
            <a:ext cx="4185944" cy="65973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2000" dirty="0" smtClean="0"/>
              <a:t>Аппаратное развертывание</a:t>
            </a:r>
            <a:endParaRPr lang="ru-RU" sz="20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904948" y="1265811"/>
            <a:ext cx="4104456" cy="65973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2000" dirty="0" smtClean="0"/>
              <a:t>Программное развертывание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26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7044"/>
            <a:ext cx="5619085" cy="581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188640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Технико-экономические показатели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3068960"/>
            <a:ext cx="32403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ru-RU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Окупаемость в течение 4-ых лет использования:</a:t>
            </a:r>
          </a:p>
          <a:p>
            <a:pPr marL="109728" indent="0">
              <a:buNone/>
            </a:pPr>
            <a:r>
              <a:rPr lang="ru-RU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109728" indent="0" algn="ctr">
              <a:buNone/>
            </a:pPr>
            <a:r>
              <a:rPr lang="ru-RU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44 315 </a:t>
            </a: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руб</a:t>
            </a:r>
            <a: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916832"/>
            <a:ext cx="32403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ru-RU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Отпускная цена</a:t>
            </a:r>
            <a:r>
              <a:rPr lang="ru-RU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109728" indent="0">
              <a:buNone/>
            </a:pPr>
            <a:r>
              <a:rPr lang="ru-RU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109728" indent="0" algn="ctr">
              <a:buNone/>
            </a:pP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12 700 рублей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8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6680" y="116632"/>
            <a:ext cx="8229600" cy="86409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3200" dirty="0" smtClean="0"/>
              <a:t>Выводы по проекту</a:t>
            </a:r>
            <a:endParaRPr lang="ru-RU" sz="32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39552" y="980728"/>
            <a:ext cx="8229600" cy="489654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процессе выполнения дипломного проекта была создана база данных и веб-сервер для системы управления проектами </a:t>
            </a:r>
            <a:r>
              <a:rPr lang="ru-RU" sz="1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Ziro</a:t>
            </a:r>
            <a:r>
              <a:rPr lang="ru-RU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предоставляющий API интерфейс для клиентских частей 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</a:t>
            </a:r>
            <a:r>
              <a:rPr lang="ru-RU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Разработанная </a:t>
            </a:r>
            <a:r>
              <a:rPr lang="ru-RU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серверная часть успешно интегрировалась с результатами разработки клиентских частей системы. В результате полученная система была успешно развернута на облачной платформе </a:t>
            </a:r>
            <a:r>
              <a:rPr lang="ru-RU" sz="1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</a:t>
            </a:r>
            <a:r>
              <a:rPr lang="ru-RU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Основной функционал доступный при работе с </a:t>
            </a:r>
            <a:r>
              <a:rPr lang="ru-RU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системой: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аутентификация и авторизация пользователей в системе;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управление доступом пользователей в режиме администратора;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проектов в режиме администратора;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редактирование профиля;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и редактирование задач;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формирования списка задач с помощью большого количества фильтров;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обсуждение задач;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назначение исполнителей для задач;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контроль потраченного времени и ведение журнала работ;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загрузка документации для проекта;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просмотр информации по текущей команде и проектам</a:t>
            </a:r>
            <a:endParaRPr lang="ru-RU" sz="1600" b="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455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6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52" y="260647"/>
            <a:ext cx="6902351" cy="564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45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699090" y="332656"/>
            <a:ext cx="7772400" cy="599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задачи проекта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395536" y="1124744"/>
            <a:ext cx="8075954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</a:t>
            </a:r>
          </a:p>
          <a:p>
            <a:pPr marL="109728" indent="0">
              <a:buNone/>
            </a:pP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Повысить эффективность осуществления деятельности по управлению программными проектами с частичной автоматизацией некоторых действий</a:t>
            </a:r>
            <a:endParaRPr lang="ru-RU" sz="1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95536" y="2564904"/>
            <a:ext cx="8075954" cy="164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ru-RU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задачи: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и реализация серверного модуля с базой данных для веб-системы управления программными проектами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Интеграция серверной части с клиентскими частями системы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Развертывание системы в Интернет пространстве</a:t>
            </a:r>
          </a:p>
        </p:txBody>
      </p:sp>
    </p:spTree>
    <p:extLst>
      <p:ext uri="{BB962C8B-B14F-4D97-AF65-F5344CB8AC3E}">
        <p14:creationId xmlns:p14="http://schemas.microsoft.com/office/powerpoint/2010/main" val="17919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7416824" cy="4536504"/>
          </a:xfrm>
          <a:prstGeom prst="rect">
            <a:avLst/>
          </a:prstGeom>
        </p:spPr>
      </p:pic>
      <p:sp>
        <p:nvSpPr>
          <p:cNvPr id="3" name="Подзаголовок 2"/>
          <p:cNvSpPr txBox="1">
            <a:spLocks/>
          </p:cNvSpPr>
          <p:nvPr/>
        </p:nvSpPr>
        <p:spPr>
          <a:xfrm>
            <a:off x="699090" y="248754"/>
            <a:ext cx="7772400" cy="599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Варианты использования системы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78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67544" y="188640"/>
            <a:ext cx="3240360" cy="17281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Логическая модель данных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616611"/>
              </p:ext>
            </p:extLst>
          </p:nvPr>
        </p:nvGraphicFramePr>
        <p:xfrm>
          <a:off x="3779912" y="178018"/>
          <a:ext cx="5217608" cy="598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Точечный рисунок" r:id="rId3" imgW="6144483" imgH="7039958" progId="Paint.Picture">
                  <p:embed/>
                </p:oleObj>
              </mc:Choice>
              <mc:Fallback>
                <p:oleObj name="Точечный рисунок" r:id="rId3" imgW="6144483" imgH="703995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78018"/>
                        <a:ext cx="5217608" cy="5987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1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669816" y="116632"/>
            <a:ext cx="7772400" cy="599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Общая архитектура системы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557719"/>
              </p:ext>
            </p:extLst>
          </p:nvPr>
        </p:nvGraphicFramePr>
        <p:xfrm>
          <a:off x="1691680" y="863886"/>
          <a:ext cx="5612121" cy="494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3744787" imgH="3288109" progId="Visio.Drawing.11">
                  <p:embed/>
                </p:oleObj>
              </mc:Choice>
              <mc:Fallback>
                <p:oleObj name="Visio" r:id="rId3" imgW="3744787" imgH="32881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863886"/>
                        <a:ext cx="5612121" cy="4946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1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588046"/>
              </p:ext>
            </p:extLst>
          </p:nvPr>
        </p:nvGraphicFramePr>
        <p:xfrm>
          <a:off x="1785775" y="764704"/>
          <a:ext cx="5539745" cy="496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2748516" imgH="2465149" progId="Visio.Drawing.11">
                  <p:embed/>
                </p:oleObj>
              </mc:Choice>
              <mc:Fallback>
                <p:oleObj name="Visio" r:id="rId3" imgW="2748516" imgH="24651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775" y="764704"/>
                        <a:ext cx="5539745" cy="49659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одзаголовок 2"/>
          <p:cNvSpPr txBox="1">
            <a:spLocks/>
          </p:cNvSpPr>
          <p:nvPr/>
        </p:nvSpPr>
        <p:spPr>
          <a:xfrm>
            <a:off x="700638" y="116632"/>
            <a:ext cx="7772400" cy="599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серверного модуля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1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700638" y="116632"/>
            <a:ext cx="7772400" cy="599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серверного модуля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696270"/>
              </p:ext>
            </p:extLst>
          </p:nvPr>
        </p:nvGraphicFramePr>
        <p:xfrm>
          <a:off x="1835696" y="620688"/>
          <a:ext cx="5761665" cy="590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3" imgW="3814962" imgH="3914390" progId="Visio.Drawing.11">
                  <p:embed/>
                </p:oleObj>
              </mc:Choice>
              <mc:Fallback>
                <p:oleObj name="Visio" r:id="rId3" imgW="3814962" imgH="39143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620688"/>
                        <a:ext cx="5761665" cy="5904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2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539552" y="260648"/>
            <a:ext cx="4219198" cy="1181558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Конвейер </a:t>
            </a:r>
          </a:p>
          <a:p>
            <a:pPr marL="109728" indent="0" algn="ctr">
              <a:buNone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обработки запросов</a:t>
            </a: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72777"/>
              </p:ext>
            </p:extLst>
          </p:nvPr>
        </p:nvGraphicFramePr>
        <p:xfrm>
          <a:off x="5004048" y="126172"/>
          <a:ext cx="3521719" cy="6533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3184983" imgH="5921155" progId="Visio.Drawing.11">
                  <p:embed/>
                </p:oleObj>
              </mc:Choice>
              <mc:Fallback>
                <p:oleObj name="Visio" r:id="rId3" imgW="3184983" imgH="59211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26172"/>
                        <a:ext cx="3521719" cy="6533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4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</TotalTime>
  <Words>261</Words>
  <Application>Microsoft Office PowerPoint</Application>
  <PresentationFormat>Экран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Открытая</vt:lpstr>
      <vt:lpstr>Точечный рисунок</vt:lpstr>
      <vt:lpstr>Visio</vt:lpstr>
      <vt:lpstr>Дипломный 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Развертывание системы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Shmurge</dc:creator>
  <cp:lastModifiedBy>Пользователь Windows</cp:lastModifiedBy>
  <cp:revision>17</cp:revision>
  <dcterms:created xsi:type="dcterms:W3CDTF">2019-06-08T07:17:55Z</dcterms:created>
  <dcterms:modified xsi:type="dcterms:W3CDTF">2019-06-08T10:19:55Z</dcterms:modified>
</cp:coreProperties>
</file>