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306"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0" d="100"/>
          <a:sy n="110" d="100"/>
        </p:scale>
        <p:origin x="922"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Vikhash</a:t>
            </a:r>
            <a:r>
              <a:rPr lang="en-US" sz="1100" b="0" i="0" u="none" strike="noStrike" cap="none" dirty="0" smtClean="0">
                <a:solidFill>
                  <a:schemeClr val="tx1"/>
                </a:solidFill>
                <a:latin typeface="Arial"/>
                <a:ea typeface="Arial"/>
                <a:cs typeface="Arial"/>
                <a:sym typeface="Arial"/>
              </a:rPr>
              <a:t> 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au711021104056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 y="1166799"/>
            <a:ext cx="7757853" cy="3051661"/>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2186078" cy="666517"/>
          </a:xfrm>
        </p:spPr>
        <p:txBody>
          <a:bodyPr/>
          <a:lstStyle/>
          <a:p>
            <a:pPr algn="ctr"/>
            <a:r>
              <a:rPr lang="en-US" b="1" dirty="0" smtClean="0"/>
              <a:t>Sign-up-Page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6" y="1081385"/>
            <a:ext cx="7815262" cy="370492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117457" y="636732"/>
            <a:ext cx="1782781" cy="632649"/>
          </a:xfrm>
        </p:spPr>
        <p:txBody>
          <a:bodyPr/>
          <a:lstStyle/>
          <a:p>
            <a:pPr algn="ctr"/>
            <a:r>
              <a:rPr lang="en-US" b="1" dirty="0" smtClean="0"/>
              <a:t>Home-Page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45" y="1137371"/>
            <a:ext cx="8077200" cy="3729038"/>
          </a:xfrm>
          <a:prstGeom prst="rect">
            <a:avLst/>
          </a:prstGeom>
        </p:spPr>
      </p:pic>
    </p:spTree>
    <p:extLst>
      <p:ext uri="{BB962C8B-B14F-4D97-AF65-F5344CB8AC3E}">
        <p14:creationId xmlns:p14="http://schemas.microsoft.com/office/powerpoint/2010/main" val="143265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117457" y="636732"/>
            <a:ext cx="1782781" cy="632649"/>
          </a:xfrm>
        </p:spPr>
        <p:txBody>
          <a:bodyPr/>
          <a:lstStyle/>
          <a:p>
            <a:pPr algn="ctr"/>
            <a:r>
              <a:rPr lang="en-US" b="1" dirty="0" smtClean="0"/>
              <a:t>Login-Page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8" y="1110218"/>
            <a:ext cx="7065168" cy="375706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1857465" cy="624183"/>
          </a:xfrm>
        </p:spPr>
        <p:txBody>
          <a:bodyPr/>
          <a:lstStyle/>
          <a:p>
            <a:pPr algn="ctr"/>
            <a:r>
              <a:rPr lang="en-US" b="1" dirty="0" smtClean="0"/>
              <a:t>Dashboard-Page</a:t>
            </a:r>
            <a:endParaRPr lang="en-US" b="1" dirty="0"/>
          </a:p>
        </p:txBody>
      </p:sp>
      <p:pic>
        <p:nvPicPr>
          <p:cNvPr id="3" name="Picture 2"/>
          <p:cNvPicPr>
            <a:picLocks noChangeAspect="1"/>
          </p:cNvPicPr>
          <p:nvPr/>
        </p:nvPicPr>
        <p:blipFill>
          <a:blip r:embed="rId2"/>
          <a:stretch>
            <a:fillRect/>
          </a:stretch>
        </p:blipFill>
        <p:spPr>
          <a:xfrm>
            <a:off x="563533" y="1204321"/>
            <a:ext cx="7984722" cy="317809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906780" y="1320909"/>
            <a:ext cx="7002780" cy="2031325"/>
          </a:xfrm>
          <a:prstGeom prst="rect">
            <a:avLst/>
          </a:prstGeom>
        </p:spPr>
        <p:txBody>
          <a:bodyPr wrap="square">
            <a:spAutoFit/>
          </a:bodyPr>
          <a:lstStyle/>
          <a:p>
            <a:pPr marL="285750" indent="-285750">
              <a:buFont typeface="Arial" pitchFamily="34" charset="0"/>
              <a:buChar char="•"/>
            </a:pPr>
            <a:r>
              <a:rPr lang="en-US" dirty="0"/>
              <a:t>The integration of machine learning for project recommendation represents a promising future enhancement for the c</a:t>
            </a:r>
            <a:r>
              <a:rPr lang="en-US" dirty="0" smtClean="0"/>
              <a:t>apstone </a:t>
            </a:r>
            <a:r>
              <a:rPr lang="en-US" dirty="0"/>
              <a:t>p</a:t>
            </a:r>
            <a:r>
              <a:rPr lang="en-US" dirty="0" smtClean="0"/>
              <a:t>roject showcase </a:t>
            </a:r>
            <a:r>
              <a:rPr lang="en-US" dirty="0"/>
              <a:t>using </a:t>
            </a:r>
            <a:r>
              <a:rPr lang="en-US" dirty="0" err="1"/>
              <a:t>d</a:t>
            </a:r>
            <a:r>
              <a:rPr lang="en-US" dirty="0" err="1" smtClean="0"/>
              <a:t>jango</a:t>
            </a:r>
            <a:r>
              <a:rPr lang="en-US" dirty="0"/>
              <a:t>. By leveraging user behavior analysis, project content analysis, and recommendation algorithms, this enhancement aims to deliver personalized project suggestions that enhance user engagement, discovery, and learning outcomes. As the platform evolves, continuous learning and improvement mechanisms will ensure that recommendations remain relevant, diverse, and aligned with users' interests and objectives, thereby enriching the overall user experience and promoting knowledge dissemination within the academic community.</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696055" y="1178158"/>
            <a:ext cx="5799254" cy="2677656"/>
          </a:xfrm>
          <a:prstGeom prst="rect">
            <a:avLst/>
          </a:prstGeom>
        </p:spPr>
        <p:txBody>
          <a:bodyPr wrap="square">
            <a:spAutoFit/>
          </a:bodyPr>
          <a:lstStyle/>
          <a:p>
            <a:r>
              <a:rPr lang="en-US" dirty="0">
                <a:solidFill>
                  <a:srgbClr val="222222"/>
                </a:solidFill>
                <a:latin typeface="Arial" panose="020B0604020202020204" pitchFamily="34" charset="0"/>
              </a:rPr>
              <a:t>In conclusion, the Capstone Project Showcase utilizing </a:t>
            </a:r>
            <a:r>
              <a:rPr lang="en-US" dirty="0" err="1">
                <a:solidFill>
                  <a:srgbClr val="222222"/>
                </a:solidFill>
                <a:latin typeface="Arial" panose="020B0604020202020204" pitchFamily="34" charset="0"/>
              </a:rPr>
              <a:t>Django</a:t>
            </a:r>
            <a:r>
              <a:rPr lang="en-US" dirty="0">
                <a:solidFill>
                  <a:srgbClr val="222222"/>
                </a:solidFill>
                <a:latin typeface="Arial" panose="020B0604020202020204" pitchFamily="34" charset="0"/>
              </a:rPr>
              <a:t> has been a testament to the culmination of our skills, creativity, and dedication throughout this journey. Through the development of dynamic web applications, we have not only honed our technical expertise but also demonstrated our ability to solve real-world problems with innovative solutions. The projects showcased here represent the embodiment of our learning experience, showcasing our ability to leverage </a:t>
            </a:r>
            <a:r>
              <a:rPr lang="en-US" dirty="0" err="1">
                <a:solidFill>
                  <a:srgbClr val="222222"/>
                </a:solidFill>
                <a:latin typeface="Arial" panose="020B0604020202020204" pitchFamily="34" charset="0"/>
              </a:rPr>
              <a:t>Django's</a:t>
            </a:r>
            <a:r>
              <a:rPr lang="en-US" dirty="0">
                <a:solidFill>
                  <a:srgbClr val="222222"/>
                </a:solidFill>
                <a:latin typeface="Arial" panose="020B0604020202020204" pitchFamily="34" charset="0"/>
              </a:rPr>
              <a:t> powerful features to create robust, user-friendly applications. As we move forward, we carry with us the invaluable lessons learned and the confidence gained, ready to embark on new challenges and continue making meaningful contributions to the world of web development.</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a:solidFill>
                  <a:srgbClr val="213163"/>
                </a:solidFill>
              </a:rPr>
              <a:t> </a:t>
            </a:r>
            <a:r>
              <a:rPr lang="en-IN" sz="1600" b="1" dirty="0" smtClean="0">
                <a:solidFill>
                  <a:srgbClr val="213163"/>
                </a:solidFill>
              </a:rPr>
              <a:t>   </a:t>
            </a:r>
            <a:r>
              <a:rPr lang="en-IN" sz="1600" b="1" dirty="0">
                <a:solidFill>
                  <a:srgbClr val="213163"/>
                </a:solidFill>
              </a:rPr>
              <a:t/>
            </a:r>
            <a:br>
              <a:rPr lang="en-IN" sz="1600" b="1" dirty="0">
                <a:solidFill>
                  <a:srgbClr val="213163"/>
                </a:solidFill>
              </a:rPr>
            </a:br>
            <a:r>
              <a:rPr lang="en-IN" sz="1600" b="1" dirty="0" smtClean="0">
                <a:solidFill>
                  <a:srgbClr val="213163"/>
                </a:solidFill>
              </a:rPr>
              <a:t>         </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845820" y="1303019"/>
            <a:ext cx="6644640" cy="2677656"/>
          </a:xfrm>
          <a:prstGeom prst="rect">
            <a:avLst/>
          </a:prstGeom>
        </p:spPr>
        <p:txBody>
          <a:bodyPr wrap="square">
            <a:spAutoFit/>
          </a:bodyPr>
          <a:lstStyle/>
          <a:p>
            <a:r>
              <a:rPr lang="en-US" dirty="0"/>
              <a:t>In today's educational landscape, the capstone project serves as a culmination of students' academic endeavors, showcasing their acquired knowledge, skills, and creativity. To enhance the presentation and accessibility of these projects, the utilization of web development frameworks like </a:t>
            </a:r>
            <a:r>
              <a:rPr lang="en-US" dirty="0" err="1"/>
              <a:t>Django</a:t>
            </a:r>
            <a:r>
              <a:rPr lang="en-US" dirty="0"/>
              <a:t> proves to be instrumental. This abstract presents a comprehensive overview of leveraging </a:t>
            </a:r>
            <a:r>
              <a:rPr lang="en-US" dirty="0" err="1"/>
              <a:t>Django</a:t>
            </a:r>
            <a:r>
              <a:rPr lang="en-US" dirty="0"/>
              <a:t> for the efficient organization and presentation of capstone projects.</a:t>
            </a:r>
          </a:p>
          <a:p>
            <a:endParaRPr lang="en-US" dirty="0"/>
          </a:p>
          <a:p>
            <a:r>
              <a:rPr lang="en-US" dirty="0" err="1"/>
              <a:t>Django</a:t>
            </a:r>
            <a:r>
              <a:rPr lang="en-US" dirty="0"/>
              <a:t>, a high-level Python web framework, provides a robust and scalable environment for building web applications. Its versatility and rich feature set make it an ideal choice for developing platforms to showcase capstone projects. By harnessing </a:t>
            </a:r>
            <a:r>
              <a:rPr lang="en-US" dirty="0" err="1"/>
              <a:t>Django's</a:t>
            </a:r>
            <a:r>
              <a:rPr lang="en-US" dirty="0"/>
              <a:t> MVC (Model-View-Controller) architecture, developers can structure and organize project data effectively.</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a:solidFill>
                  <a:srgbClr val="213163"/>
                </a:solidFill>
              </a:rPr>
              <a:t> </a:t>
            </a:r>
            <a:r>
              <a:rPr lang="en-IN" sz="1600" b="1" dirty="0" smtClean="0">
                <a:solidFill>
                  <a:srgbClr val="213163"/>
                </a:solidFill>
              </a:rPr>
              <a:t/>
            </a:r>
            <a:br>
              <a:rPr lang="en-IN" sz="1600" b="1" dirty="0" smtClean="0">
                <a:solidFill>
                  <a:srgbClr val="213163"/>
                </a:solidFill>
              </a:rPr>
            </a:b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845820" y="1593146"/>
            <a:ext cx="7063740" cy="1600438"/>
          </a:xfrm>
          <a:prstGeom prst="rect">
            <a:avLst/>
          </a:prstGeom>
        </p:spPr>
        <p:txBody>
          <a:bodyPr wrap="square">
            <a:spAutoFit/>
          </a:bodyPr>
          <a:lstStyle/>
          <a:p>
            <a:pPr marL="285750" indent="-285750">
              <a:buFont typeface="Arial" pitchFamily="34" charset="0"/>
              <a:buChar char="•"/>
            </a:pPr>
            <a:r>
              <a:rPr lang="en-US" dirty="0"/>
              <a:t>In academic institutions worldwide, the capstone project stands as a culmination of </a:t>
            </a:r>
            <a:r>
              <a:rPr lang="en-US" dirty="0" smtClean="0"/>
              <a:t>students </a:t>
            </a:r>
            <a:r>
              <a:rPr lang="en-US" dirty="0"/>
              <a:t>academic journeys, encapsulating their knowledge, skills, and innovative endeavors. However, despite the significance of these projects, there exists a prevalent challenge in effectively showcasing them to a wider audience. Traditional methods of presentation, such as physical displays or static documents, limit the visibility and accessibility of capstone projects, hindering their potential impact and reach.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418452"/>
            <a:ext cx="6766560" cy="2677656"/>
          </a:xfrm>
          <a:prstGeom prst="rect">
            <a:avLst/>
          </a:prstGeom>
        </p:spPr>
        <p:txBody>
          <a:bodyPr wrap="square">
            <a:spAutoFit/>
          </a:bodyPr>
          <a:lstStyle/>
          <a:p>
            <a:pPr marL="285750" indent="-285750">
              <a:buFont typeface="Arial" pitchFamily="34" charset="0"/>
              <a:buChar char="•"/>
            </a:pPr>
            <a:r>
              <a:rPr lang="en-US" dirty="0"/>
              <a:t>The capstone project showcase using </a:t>
            </a:r>
            <a:r>
              <a:rPr lang="en-US" dirty="0" err="1"/>
              <a:t>django</a:t>
            </a:r>
            <a:r>
              <a:rPr lang="en-US" dirty="0"/>
              <a:t> is a comprehensive web application designed to address the challenges associated with presenting and disseminating capstone projects in academic institutions. Leveraging the power of </a:t>
            </a:r>
            <a:r>
              <a:rPr lang="en-US" dirty="0" err="1"/>
              <a:t>Django</a:t>
            </a:r>
            <a:r>
              <a:rPr lang="en-US" dirty="0"/>
              <a:t>, a high-level Python web framework, this project aims to provide a centralized platform for students to showcase their capstone projects, fostering collaboration, visibility, and recognition within the academic community and beyond. </a:t>
            </a:r>
          </a:p>
          <a:p>
            <a:pPr marL="285750" indent="-285750">
              <a:buFont typeface="Arial" pitchFamily="34" charset="0"/>
              <a:buChar char="•"/>
            </a:pPr>
            <a:endParaRPr lang="en-US" dirty="0"/>
          </a:p>
          <a:p>
            <a:pPr marL="285750" indent="-285750">
              <a:buFont typeface="Arial" pitchFamily="34" charset="0"/>
              <a:buChar char="•"/>
            </a:pPr>
            <a:r>
              <a:rPr lang="en-US" dirty="0"/>
              <a:t>By providing a centralized, accessible, and user-friendly platform, this project aims to enhance the visibility, accessibility, and impact of students' capstone projects, fostering collaboration, recognition, and knowledge dissemination within the academic community and beyond</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77995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99493" y="913803"/>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754380" y="1417886"/>
            <a:ext cx="7353300" cy="2677656"/>
          </a:xfrm>
          <a:prstGeom prst="rect">
            <a:avLst/>
          </a:prstGeom>
        </p:spPr>
        <p:txBody>
          <a:bodyPr wrap="square">
            <a:spAutoFit/>
          </a:bodyPr>
          <a:lstStyle/>
          <a:p>
            <a:pPr marL="285750" indent="-285750">
              <a:buFont typeface="Arial" pitchFamily="34" charset="0"/>
              <a:buChar char="•"/>
            </a:pPr>
            <a:r>
              <a:rPr lang="en-US" dirty="0"/>
              <a:t>The proposed solution aims to develop a comprehensive </a:t>
            </a:r>
            <a:r>
              <a:rPr lang="en-US" dirty="0" smtClean="0"/>
              <a:t>capstone project showcase </a:t>
            </a:r>
            <a:r>
              <a:rPr lang="en-US" dirty="0"/>
              <a:t>using </a:t>
            </a:r>
            <a:r>
              <a:rPr lang="en-US" dirty="0" err="1" smtClean="0"/>
              <a:t>django</a:t>
            </a:r>
            <a:r>
              <a:rPr lang="en-US" dirty="0"/>
              <a:t>, a powerful web framework written in Python. This solution addresses the challenges faced by academic institutions in effectively presenting and disseminating capstone projects. By leveraging </a:t>
            </a:r>
            <a:r>
              <a:rPr lang="en-US" dirty="0" err="1"/>
              <a:t>Django's</a:t>
            </a:r>
            <a:r>
              <a:rPr lang="en-US" dirty="0"/>
              <a:t> features and flexibility, the solution provides a centralized platform for students to showcase their projects, enhancing visibility, accessibility, and collaboration within the academic community</a:t>
            </a:r>
            <a:r>
              <a:rPr lang="en-US" dirty="0" smtClean="0"/>
              <a:t>.</a:t>
            </a:r>
            <a:r>
              <a:rPr lang="en-US" dirty="0"/>
              <a:t> By leveraging </a:t>
            </a:r>
            <a:r>
              <a:rPr lang="en-US" dirty="0" err="1"/>
              <a:t>Django's</a:t>
            </a:r>
            <a:r>
              <a:rPr lang="en-US" dirty="0"/>
              <a:t> features for user authentication, dynamic content rendering, collaboration, and scalability, the solution aims to enhance the visibility, accessibility, and impact of students' capstone projects, fostering collaboration, recognition, and knowledge dissemination within the academic community.</a:t>
            </a:r>
          </a:p>
          <a:p>
            <a:r>
              <a:rPr lang="en-US" dirty="0"/>
              <a:t/>
            </a:r>
            <a:br>
              <a:rPr lang="en-US" dirty="0"/>
            </a:b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8" y="573631"/>
            <a:ext cx="7100455" cy="3994006"/>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63" y="604857"/>
            <a:ext cx="7952510" cy="4052454"/>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www.w3.org/XML/1998/namespace"/>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c0fa2617-96bd-425d-8578-e93563fe37c5"/>
    <ds:schemaRef ds:uri="9162bd5b-4ed9-4da3-b376-05204580ba3f"/>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387</TotalTime>
  <Words>746</Words>
  <Application>Microsoft Office PowerPoint</Application>
  <PresentationFormat>On-screen Show (16:9)</PresentationFormat>
  <Paragraphs>50</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                </vt:lpstr>
      <vt:lpstr>Problem Statement   </vt:lpstr>
      <vt:lpstr>Project Overview</vt:lpstr>
      <vt:lpstr>Proposed Solution</vt:lpstr>
      <vt:lpstr>PowerPoint Presentation</vt:lpstr>
      <vt:lpstr>PowerPoint Presentation</vt:lpstr>
      <vt:lpstr>Technology Used</vt:lpstr>
      <vt:lpstr>Modelling &amp; Results</vt:lpstr>
      <vt:lpstr>Sign-up-Page</vt:lpstr>
      <vt:lpstr>Home-Page</vt:lpstr>
      <vt:lpstr>Login-Page</vt:lpstr>
      <vt:lpstr>Dashboard-Page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20</cp:revision>
  <dcterms:modified xsi:type="dcterms:W3CDTF">2024-04-08T17:18:06Z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