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695F4-0EE4-4F1C-9547-D988F1F15E62}" type="doc">
      <dgm:prSet loTypeId="urn:microsoft.com/office/officeart/2005/8/layout/hProcess7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ACE7A8B-E217-4386-AAC1-26579E06483D}">
      <dgm:prSet phldrT="[Text]"/>
      <dgm:spPr/>
      <dgm:t>
        <a:bodyPr/>
        <a:lstStyle/>
        <a:p>
          <a:r>
            <a:rPr lang="en-US" u="sng"/>
            <a:t>Probléma</a:t>
          </a:r>
        </a:p>
      </dgm:t>
    </dgm:pt>
    <dgm:pt modelId="{5CFB019B-8C7A-42B3-840A-C2BC19FC1B19}" type="parTrans" cxnId="{C67ABC6E-D70C-4AFD-A1C2-F628CC0EF65F}">
      <dgm:prSet/>
      <dgm:spPr/>
      <dgm:t>
        <a:bodyPr/>
        <a:lstStyle/>
        <a:p>
          <a:endParaRPr lang="en-US"/>
        </a:p>
      </dgm:t>
    </dgm:pt>
    <dgm:pt modelId="{1592A491-B48A-45F7-ACF5-819D6D4F224F}" type="sibTrans" cxnId="{C67ABC6E-D70C-4AFD-A1C2-F628CC0EF65F}">
      <dgm:prSet/>
      <dgm:spPr/>
      <dgm:t>
        <a:bodyPr/>
        <a:lstStyle/>
        <a:p>
          <a:endParaRPr lang="en-US"/>
        </a:p>
      </dgm:t>
    </dgm:pt>
    <dgm:pt modelId="{14A23DEC-30DE-4372-A813-F4508E42B0DF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400"/>
            <a:t>Az iskolába érkező diákoknak és tanároknak nehéz a tájékozódás, ezért gyakran előfordul (főleg a diákok esetében), hogy eltévednek </a:t>
          </a:r>
        </a:p>
      </dgm:t>
    </dgm:pt>
    <dgm:pt modelId="{CF5EE162-64A8-4B38-913E-34ACB29CCF47}" type="parTrans" cxnId="{2FB64FAF-083C-4453-B25C-5BE03DE83A2A}">
      <dgm:prSet/>
      <dgm:spPr/>
      <dgm:t>
        <a:bodyPr/>
        <a:lstStyle/>
        <a:p>
          <a:endParaRPr lang="en-US"/>
        </a:p>
      </dgm:t>
    </dgm:pt>
    <dgm:pt modelId="{582FE002-93C6-4D4A-A435-3B364E13C057}" type="sibTrans" cxnId="{2FB64FAF-083C-4453-B25C-5BE03DE83A2A}">
      <dgm:prSet/>
      <dgm:spPr/>
      <dgm:t>
        <a:bodyPr/>
        <a:lstStyle/>
        <a:p>
          <a:endParaRPr lang="en-US"/>
        </a:p>
      </dgm:t>
    </dgm:pt>
    <dgm:pt modelId="{CAF26E3F-2E83-4DED-A267-B06FF8690238}">
      <dgm:prSet phldrT="[Text]"/>
      <dgm:spPr/>
      <dgm:t>
        <a:bodyPr/>
        <a:lstStyle/>
        <a:p>
          <a:r>
            <a:rPr lang="en-US" u="sng"/>
            <a:t>Megoldás</a:t>
          </a:r>
        </a:p>
      </dgm:t>
    </dgm:pt>
    <dgm:pt modelId="{8308CEDA-1F3A-436E-A9C3-6DB7D227169E}" type="parTrans" cxnId="{29EC6BBB-15D8-40E1-B72E-5AB46AB36FA0}">
      <dgm:prSet/>
      <dgm:spPr/>
      <dgm:t>
        <a:bodyPr/>
        <a:lstStyle/>
        <a:p>
          <a:endParaRPr lang="en-US"/>
        </a:p>
      </dgm:t>
    </dgm:pt>
    <dgm:pt modelId="{2E3C3B07-7AFE-419D-86EE-029A68F10880}" type="sibTrans" cxnId="{29EC6BBB-15D8-40E1-B72E-5AB46AB36FA0}">
      <dgm:prSet/>
      <dgm:spPr/>
      <dgm:t>
        <a:bodyPr/>
        <a:lstStyle/>
        <a:p>
          <a:endParaRPr lang="en-US"/>
        </a:p>
      </dgm:t>
    </dgm:pt>
    <dgm:pt modelId="{6F4EF8E2-A73E-475D-A4C6-F1B28D388631}">
      <dgm:prSet phldrT="[Text]" custT="1"/>
      <dgm:spPr/>
      <dgm:t>
        <a:bodyPr/>
        <a:lstStyle/>
        <a:p>
          <a:r>
            <a:rPr lang="en-US" sz="2400"/>
            <a:t>Egy olyan weboldal készítése amely egyszerűbbé teszi a tájékozódást, egy digitális térkép segítségével</a:t>
          </a:r>
        </a:p>
      </dgm:t>
    </dgm:pt>
    <dgm:pt modelId="{944BCB55-57A9-4927-96EE-76FD96E3BCB2}" type="parTrans" cxnId="{BA573446-1F45-4861-8AAD-42C3AA1D24F8}">
      <dgm:prSet/>
      <dgm:spPr/>
      <dgm:t>
        <a:bodyPr/>
        <a:lstStyle/>
        <a:p>
          <a:endParaRPr lang="en-US"/>
        </a:p>
      </dgm:t>
    </dgm:pt>
    <dgm:pt modelId="{F8FD8610-FFBB-4928-ABBB-A23FF4E99B78}" type="sibTrans" cxnId="{BA573446-1F45-4861-8AAD-42C3AA1D24F8}">
      <dgm:prSet/>
      <dgm:spPr/>
      <dgm:t>
        <a:bodyPr/>
        <a:lstStyle/>
        <a:p>
          <a:endParaRPr lang="en-US"/>
        </a:p>
      </dgm:t>
    </dgm:pt>
    <dgm:pt modelId="{833D4A03-ED8D-4358-9261-FF2407314141}">
      <dgm:prSet phldrT="[Text]"/>
      <dgm:spPr/>
      <dgm:t>
        <a:bodyPr/>
        <a:lstStyle/>
        <a:p>
          <a:r>
            <a:rPr lang="en-US" u="sng"/>
            <a:t>Eredmény</a:t>
          </a:r>
        </a:p>
      </dgm:t>
    </dgm:pt>
    <dgm:pt modelId="{18BE1133-B72A-4398-9A10-BE3B7E02F568}" type="parTrans" cxnId="{C205DE53-D7ED-40E5-98FE-4252B0FF6599}">
      <dgm:prSet/>
      <dgm:spPr/>
      <dgm:t>
        <a:bodyPr/>
        <a:lstStyle/>
        <a:p>
          <a:endParaRPr lang="en-US"/>
        </a:p>
      </dgm:t>
    </dgm:pt>
    <dgm:pt modelId="{EE2E232D-2917-42A3-B24D-4025C81ECC06}" type="sibTrans" cxnId="{C205DE53-D7ED-40E5-98FE-4252B0FF6599}">
      <dgm:prSet/>
      <dgm:spPr/>
      <dgm:t>
        <a:bodyPr/>
        <a:lstStyle/>
        <a:p>
          <a:endParaRPr lang="en-US"/>
        </a:p>
      </dgm:t>
    </dgm:pt>
    <dgm:pt modelId="{9C0E1C8A-4565-4191-86FC-93C5F01874FD}">
      <dgm:prSet phldrT="[Text]" custT="1"/>
      <dgm:spPr/>
      <dgm:t>
        <a:bodyPr/>
        <a:lstStyle/>
        <a:p>
          <a:r>
            <a:rPr lang="en-US" sz="2400"/>
            <a:t>Bár kezdetben valószínűleg kevésbé lenne kihasználva, idővel csökkenne az év elejei késések száma, és a termek hol létét illető kérdések száma</a:t>
          </a:r>
        </a:p>
      </dgm:t>
    </dgm:pt>
    <dgm:pt modelId="{D95363D7-1F61-4702-ADE6-B8A5B87C6CFC}" type="parTrans" cxnId="{24744CB5-3E59-48AE-B20B-E46E362BBA3B}">
      <dgm:prSet/>
      <dgm:spPr/>
      <dgm:t>
        <a:bodyPr/>
        <a:lstStyle/>
        <a:p>
          <a:endParaRPr lang="en-US"/>
        </a:p>
      </dgm:t>
    </dgm:pt>
    <dgm:pt modelId="{B965B54D-2EBF-4227-8C43-70BE06178433}" type="sibTrans" cxnId="{24744CB5-3E59-48AE-B20B-E46E362BBA3B}">
      <dgm:prSet/>
      <dgm:spPr/>
      <dgm:t>
        <a:bodyPr/>
        <a:lstStyle/>
        <a:p>
          <a:endParaRPr lang="en-US"/>
        </a:p>
      </dgm:t>
    </dgm:pt>
    <dgm:pt modelId="{917AED53-60A7-42BF-AEF6-DF57B95CCC08}" type="pres">
      <dgm:prSet presAssocID="{756695F4-0EE4-4F1C-9547-D988F1F15E62}" presName="Name0" presStyleCnt="0">
        <dgm:presLayoutVars>
          <dgm:dir/>
          <dgm:animLvl val="lvl"/>
          <dgm:resizeHandles val="exact"/>
        </dgm:presLayoutVars>
      </dgm:prSet>
      <dgm:spPr/>
    </dgm:pt>
    <dgm:pt modelId="{B2815F5B-67E0-4D12-BBF6-149F5E648ED5}" type="pres">
      <dgm:prSet presAssocID="{BACE7A8B-E217-4386-AAC1-26579E06483D}" presName="compositeNode" presStyleCnt="0">
        <dgm:presLayoutVars>
          <dgm:bulletEnabled val="1"/>
        </dgm:presLayoutVars>
      </dgm:prSet>
      <dgm:spPr/>
    </dgm:pt>
    <dgm:pt modelId="{9B91286A-D378-4581-A554-0E3346D5792C}" type="pres">
      <dgm:prSet presAssocID="{BACE7A8B-E217-4386-AAC1-26579E06483D}" presName="bgRect" presStyleLbl="node1" presStyleIdx="0" presStyleCnt="3" custLinFactNeighborX="-47437" custLinFactNeighborY="-30882"/>
      <dgm:spPr/>
    </dgm:pt>
    <dgm:pt modelId="{3BBA1DF5-12E8-415E-A2DC-06CCEEC329DA}" type="pres">
      <dgm:prSet presAssocID="{BACE7A8B-E217-4386-AAC1-26579E06483D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2CFBE622-6B0E-4C82-B6B6-4A1279992045}" type="pres">
      <dgm:prSet presAssocID="{BACE7A8B-E217-4386-AAC1-26579E06483D}" presName="childNode" presStyleLbl="node1" presStyleIdx="0" presStyleCnt="3">
        <dgm:presLayoutVars>
          <dgm:bulletEnabled val="1"/>
        </dgm:presLayoutVars>
      </dgm:prSet>
      <dgm:spPr/>
    </dgm:pt>
    <dgm:pt modelId="{F8456441-CF27-460A-BB99-751E3501989E}" type="pres">
      <dgm:prSet presAssocID="{1592A491-B48A-45F7-ACF5-819D6D4F224F}" presName="hSp" presStyleCnt="0"/>
      <dgm:spPr/>
    </dgm:pt>
    <dgm:pt modelId="{0A624CD5-A46B-4661-89B2-1B7C6582B4DF}" type="pres">
      <dgm:prSet presAssocID="{1592A491-B48A-45F7-ACF5-819D6D4F224F}" presName="vProcSp" presStyleCnt="0"/>
      <dgm:spPr/>
    </dgm:pt>
    <dgm:pt modelId="{A9F53712-EB9C-473F-9098-1C94C236D984}" type="pres">
      <dgm:prSet presAssocID="{1592A491-B48A-45F7-ACF5-819D6D4F224F}" presName="vSp1" presStyleCnt="0"/>
      <dgm:spPr/>
    </dgm:pt>
    <dgm:pt modelId="{6E84757E-1F8B-49BB-A987-5435AB41419B}" type="pres">
      <dgm:prSet presAssocID="{1592A491-B48A-45F7-ACF5-819D6D4F224F}" presName="simulatedConn" presStyleLbl="solidFgAcc1" presStyleIdx="0" presStyleCnt="2"/>
      <dgm:spPr/>
    </dgm:pt>
    <dgm:pt modelId="{5C59BE6F-D677-4569-9015-1EA8C4D8A2A6}" type="pres">
      <dgm:prSet presAssocID="{1592A491-B48A-45F7-ACF5-819D6D4F224F}" presName="vSp2" presStyleCnt="0"/>
      <dgm:spPr/>
    </dgm:pt>
    <dgm:pt modelId="{2BE36B08-0851-4F5F-8813-B8051EEED7D3}" type="pres">
      <dgm:prSet presAssocID="{1592A491-B48A-45F7-ACF5-819D6D4F224F}" presName="sibTrans" presStyleCnt="0"/>
      <dgm:spPr/>
    </dgm:pt>
    <dgm:pt modelId="{4BFE3E20-6AF1-4990-B275-1F3ECD505B22}" type="pres">
      <dgm:prSet presAssocID="{CAF26E3F-2E83-4DED-A267-B06FF8690238}" presName="compositeNode" presStyleCnt="0">
        <dgm:presLayoutVars>
          <dgm:bulletEnabled val="1"/>
        </dgm:presLayoutVars>
      </dgm:prSet>
      <dgm:spPr/>
    </dgm:pt>
    <dgm:pt modelId="{4909DFD0-1E87-481E-A0FE-26339B3DBE55}" type="pres">
      <dgm:prSet presAssocID="{CAF26E3F-2E83-4DED-A267-B06FF8690238}" presName="bgRect" presStyleLbl="node1" presStyleIdx="1" presStyleCnt="3"/>
      <dgm:spPr/>
    </dgm:pt>
    <dgm:pt modelId="{6B50A25C-D80A-462D-879E-209A05CED7D4}" type="pres">
      <dgm:prSet presAssocID="{CAF26E3F-2E83-4DED-A267-B06FF869023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01875ACD-17F6-403A-8F5D-BD5419C01375}" type="pres">
      <dgm:prSet presAssocID="{CAF26E3F-2E83-4DED-A267-B06FF8690238}" presName="childNode" presStyleLbl="node1" presStyleIdx="1" presStyleCnt="3">
        <dgm:presLayoutVars>
          <dgm:bulletEnabled val="1"/>
        </dgm:presLayoutVars>
      </dgm:prSet>
      <dgm:spPr/>
    </dgm:pt>
    <dgm:pt modelId="{E5CDA836-E6D8-4ADC-B8FC-1E896AF47899}" type="pres">
      <dgm:prSet presAssocID="{2E3C3B07-7AFE-419D-86EE-029A68F10880}" presName="hSp" presStyleCnt="0"/>
      <dgm:spPr/>
    </dgm:pt>
    <dgm:pt modelId="{7DC4995E-7996-47C4-960D-FAEEB2098872}" type="pres">
      <dgm:prSet presAssocID="{2E3C3B07-7AFE-419D-86EE-029A68F10880}" presName="vProcSp" presStyleCnt="0"/>
      <dgm:spPr/>
    </dgm:pt>
    <dgm:pt modelId="{5780B92A-0A39-4FA2-92C7-7F2E09751360}" type="pres">
      <dgm:prSet presAssocID="{2E3C3B07-7AFE-419D-86EE-029A68F10880}" presName="vSp1" presStyleCnt="0"/>
      <dgm:spPr/>
    </dgm:pt>
    <dgm:pt modelId="{BDC2B0F0-D15A-4A2C-A75B-90A2E1BC87BD}" type="pres">
      <dgm:prSet presAssocID="{2E3C3B07-7AFE-419D-86EE-029A68F10880}" presName="simulatedConn" presStyleLbl="solidFgAcc1" presStyleIdx="1" presStyleCnt="2"/>
      <dgm:spPr/>
    </dgm:pt>
    <dgm:pt modelId="{B2E18587-6930-47FF-A800-85468C33C703}" type="pres">
      <dgm:prSet presAssocID="{2E3C3B07-7AFE-419D-86EE-029A68F10880}" presName="vSp2" presStyleCnt="0"/>
      <dgm:spPr/>
    </dgm:pt>
    <dgm:pt modelId="{D3DA4928-9529-4668-A00D-96AADB22EBC1}" type="pres">
      <dgm:prSet presAssocID="{2E3C3B07-7AFE-419D-86EE-029A68F10880}" presName="sibTrans" presStyleCnt="0"/>
      <dgm:spPr/>
    </dgm:pt>
    <dgm:pt modelId="{501CC96B-367D-4A2F-803E-3F37D7C9AB59}" type="pres">
      <dgm:prSet presAssocID="{833D4A03-ED8D-4358-9261-FF2407314141}" presName="compositeNode" presStyleCnt="0">
        <dgm:presLayoutVars>
          <dgm:bulletEnabled val="1"/>
        </dgm:presLayoutVars>
      </dgm:prSet>
      <dgm:spPr/>
    </dgm:pt>
    <dgm:pt modelId="{C39086B5-1E33-466D-A008-0024633C81F9}" type="pres">
      <dgm:prSet presAssocID="{833D4A03-ED8D-4358-9261-FF2407314141}" presName="bgRect" presStyleLbl="node1" presStyleIdx="2" presStyleCnt="3"/>
      <dgm:spPr/>
    </dgm:pt>
    <dgm:pt modelId="{C06CA6A6-BE2C-4759-9C13-8212EE93A13D}" type="pres">
      <dgm:prSet presAssocID="{833D4A03-ED8D-4358-9261-FF2407314141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4580CBAD-EFD6-47FB-A3FD-28289441193B}" type="pres">
      <dgm:prSet presAssocID="{833D4A03-ED8D-4358-9261-FF2407314141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865E50E-F0D9-4805-9441-D4C55EBA0909}" type="presOf" srcId="{9C0E1C8A-4565-4191-86FC-93C5F01874FD}" destId="{4580CBAD-EFD6-47FB-A3FD-28289441193B}" srcOrd="0" destOrd="0" presId="urn:microsoft.com/office/officeart/2005/8/layout/hProcess7"/>
    <dgm:cxn modelId="{33861436-7428-45D1-9010-21627F632D24}" type="presOf" srcId="{833D4A03-ED8D-4358-9261-FF2407314141}" destId="{C06CA6A6-BE2C-4759-9C13-8212EE93A13D}" srcOrd="1" destOrd="0" presId="urn:microsoft.com/office/officeart/2005/8/layout/hProcess7"/>
    <dgm:cxn modelId="{BA573446-1F45-4861-8AAD-42C3AA1D24F8}" srcId="{CAF26E3F-2E83-4DED-A267-B06FF8690238}" destId="{6F4EF8E2-A73E-475D-A4C6-F1B28D388631}" srcOrd="0" destOrd="0" parTransId="{944BCB55-57A9-4927-96EE-76FD96E3BCB2}" sibTransId="{F8FD8610-FFBB-4928-ABBB-A23FF4E99B78}"/>
    <dgm:cxn modelId="{2C9F584E-23F8-4901-B813-2F1654839262}" type="presOf" srcId="{CAF26E3F-2E83-4DED-A267-B06FF8690238}" destId="{6B50A25C-D80A-462D-879E-209A05CED7D4}" srcOrd="1" destOrd="0" presId="urn:microsoft.com/office/officeart/2005/8/layout/hProcess7"/>
    <dgm:cxn modelId="{C67ABC6E-D70C-4AFD-A1C2-F628CC0EF65F}" srcId="{756695F4-0EE4-4F1C-9547-D988F1F15E62}" destId="{BACE7A8B-E217-4386-AAC1-26579E06483D}" srcOrd="0" destOrd="0" parTransId="{5CFB019B-8C7A-42B3-840A-C2BC19FC1B19}" sibTransId="{1592A491-B48A-45F7-ACF5-819D6D4F224F}"/>
    <dgm:cxn modelId="{C205DE53-D7ED-40E5-98FE-4252B0FF6599}" srcId="{756695F4-0EE4-4F1C-9547-D988F1F15E62}" destId="{833D4A03-ED8D-4358-9261-FF2407314141}" srcOrd="2" destOrd="0" parTransId="{18BE1133-B72A-4398-9A10-BE3B7E02F568}" sibTransId="{EE2E232D-2917-42A3-B24D-4025C81ECC06}"/>
    <dgm:cxn modelId="{AE59E959-1000-4FEB-8429-1E0454A5EDCF}" type="presOf" srcId="{756695F4-0EE4-4F1C-9547-D988F1F15E62}" destId="{917AED53-60A7-42BF-AEF6-DF57B95CCC08}" srcOrd="0" destOrd="0" presId="urn:microsoft.com/office/officeart/2005/8/layout/hProcess7"/>
    <dgm:cxn modelId="{B53D9A5A-B5EE-445F-B7C3-59216796A682}" type="presOf" srcId="{CAF26E3F-2E83-4DED-A267-B06FF8690238}" destId="{4909DFD0-1E87-481E-A0FE-26339B3DBE55}" srcOrd="0" destOrd="0" presId="urn:microsoft.com/office/officeart/2005/8/layout/hProcess7"/>
    <dgm:cxn modelId="{4C08768C-EBAC-445E-9BDB-500FB0CBA730}" type="presOf" srcId="{BACE7A8B-E217-4386-AAC1-26579E06483D}" destId="{9B91286A-D378-4581-A554-0E3346D5792C}" srcOrd="0" destOrd="0" presId="urn:microsoft.com/office/officeart/2005/8/layout/hProcess7"/>
    <dgm:cxn modelId="{CA0B7A8C-B391-413C-9FFE-F6E9EEB41554}" type="presOf" srcId="{6F4EF8E2-A73E-475D-A4C6-F1B28D388631}" destId="{01875ACD-17F6-403A-8F5D-BD5419C01375}" srcOrd="0" destOrd="0" presId="urn:microsoft.com/office/officeart/2005/8/layout/hProcess7"/>
    <dgm:cxn modelId="{D22268AD-E862-4D66-840A-149378F55F01}" type="presOf" srcId="{14A23DEC-30DE-4372-A813-F4508E42B0DF}" destId="{2CFBE622-6B0E-4C82-B6B6-4A1279992045}" srcOrd="0" destOrd="0" presId="urn:microsoft.com/office/officeart/2005/8/layout/hProcess7"/>
    <dgm:cxn modelId="{2FB64FAF-083C-4453-B25C-5BE03DE83A2A}" srcId="{BACE7A8B-E217-4386-AAC1-26579E06483D}" destId="{14A23DEC-30DE-4372-A813-F4508E42B0DF}" srcOrd="0" destOrd="0" parTransId="{CF5EE162-64A8-4B38-913E-34ACB29CCF47}" sibTransId="{582FE002-93C6-4D4A-A435-3B364E13C057}"/>
    <dgm:cxn modelId="{24744CB5-3E59-48AE-B20B-E46E362BBA3B}" srcId="{833D4A03-ED8D-4358-9261-FF2407314141}" destId="{9C0E1C8A-4565-4191-86FC-93C5F01874FD}" srcOrd="0" destOrd="0" parTransId="{D95363D7-1F61-4702-ADE6-B8A5B87C6CFC}" sibTransId="{B965B54D-2EBF-4227-8C43-70BE06178433}"/>
    <dgm:cxn modelId="{29EC6BBB-15D8-40E1-B72E-5AB46AB36FA0}" srcId="{756695F4-0EE4-4F1C-9547-D988F1F15E62}" destId="{CAF26E3F-2E83-4DED-A267-B06FF8690238}" srcOrd="1" destOrd="0" parTransId="{8308CEDA-1F3A-436E-A9C3-6DB7D227169E}" sibTransId="{2E3C3B07-7AFE-419D-86EE-029A68F10880}"/>
    <dgm:cxn modelId="{096BABC6-C06F-476B-A997-F52DD3770B20}" type="presOf" srcId="{833D4A03-ED8D-4358-9261-FF2407314141}" destId="{C39086B5-1E33-466D-A008-0024633C81F9}" srcOrd="0" destOrd="0" presId="urn:microsoft.com/office/officeart/2005/8/layout/hProcess7"/>
    <dgm:cxn modelId="{2DDDAFD7-3658-4AB2-8A1A-3818E7DDE2CA}" type="presOf" srcId="{BACE7A8B-E217-4386-AAC1-26579E06483D}" destId="{3BBA1DF5-12E8-415E-A2DC-06CCEEC329DA}" srcOrd="1" destOrd="0" presId="urn:microsoft.com/office/officeart/2005/8/layout/hProcess7"/>
    <dgm:cxn modelId="{A1C2F9BE-557D-4C2F-BC0A-93498F71C9E5}" type="presParOf" srcId="{917AED53-60A7-42BF-AEF6-DF57B95CCC08}" destId="{B2815F5B-67E0-4D12-BBF6-149F5E648ED5}" srcOrd="0" destOrd="0" presId="urn:microsoft.com/office/officeart/2005/8/layout/hProcess7"/>
    <dgm:cxn modelId="{5476BFE9-2277-4082-AB1C-E0FA34B4A205}" type="presParOf" srcId="{B2815F5B-67E0-4D12-BBF6-149F5E648ED5}" destId="{9B91286A-D378-4581-A554-0E3346D5792C}" srcOrd="0" destOrd="0" presId="urn:microsoft.com/office/officeart/2005/8/layout/hProcess7"/>
    <dgm:cxn modelId="{DEDE9E22-B174-4CF3-846C-2034D5634752}" type="presParOf" srcId="{B2815F5B-67E0-4D12-BBF6-149F5E648ED5}" destId="{3BBA1DF5-12E8-415E-A2DC-06CCEEC329DA}" srcOrd="1" destOrd="0" presId="urn:microsoft.com/office/officeart/2005/8/layout/hProcess7"/>
    <dgm:cxn modelId="{02098007-2353-43A5-BAE4-296216574D70}" type="presParOf" srcId="{B2815F5B-67E0-4D12-BBF6-149F5E648ED5}" destId="{2CFBE622-6B0E-4C82-B6B6-4A1279992045}" srcOrd="2" destOrd="0" presId="urn:microsoft.com/office/officeart/2005/8/layout/hProcess7"/>
    <dgm:cxn modelId="{186733EA-C972-4B2F-9737-AEFE1B9D5F94}" type="presParOf" srcId="{917AED53-60A7-42BF-AEF6-DF57B95CCC08}" destId="{F8456441-CF27-460A-BB99-751E3501989E}" srcOrd="1" destOrd="0" presId="urn:microsoft.com/office/officeart/2005/8/layout/hProcess7"/>
    <dgm:cxn modelId="{8995FC6A-1BC1-484C-8913-6201BEA8DD6F}" type="presParOf" srcId="{917AED53-60A7-42BF-AEF6-DF57B95CCC08}" destId="{0A624CD5-A46B-4661-89B2-1B7C6582B4DF}" srcOrd="2" destOrd="0" presId="urn:microsoft.com/office/officeart/2005/8/layout/hProcess7"/>
    <dgm:cxn modelId="{9740EB87-A407-4004-B5FF-0DB7E1A57576}" type="presParOf" srcId="{0A624CD5-A46B-4661-89B2-1B7C6582B4DF}" destId="{A9F53712-EB9C-473F-9098-1C94C236D984}" srcOrd="0" destOrd="0" presId="urn:microsoft.com/office/officeart/2005/8/layout/hProcess7"/>
    <dgm:cxn modelId="{C50C5634-F9F2-45FB-9E16-7183811400BE}" type="presParOf" srcId="{0A624CD5-A46B-4661-89B2-1B7C6582B4DF}" destId="{6E84757E-1F8B-49BB-A987-5435AB41419B}" srcOrd="1" destOrd="0" presId="urn:microsoft.com/office/officeart/2005/8/layout/hProcess7"/>
    <dgm:cxn modelId="{E6D1BC79-51F9-4856-B8E9-D99EE3808562}" type="presParOf" srcId="{0A624CD5-A46B-4661-89B2-1B7C6582B4DF}" destId="{5C59BE6F-D677-4569-9015-1EA8C4D8A2A6}" srcOrd="2" destOrd="0" presId="urn:microsoft.com/office/officeart/2005/8/layout/hProcess7"/>
    <dgm:cxn modelId="{30FC3DA5-1964-43EE-BF81-577D499EB358}" type="presParOf" srcId="{917AED53-60A7-42BF-AEF6-DF57B95CCC08}" destId="{2BE36B08-0851-4F5F-8813-B8051EEED7D3}" srcOrd="3" destOrd="0" presId="urn:microsoft.com/office/officeart/2005/8/layout/hProcess7"/>
    <dgm:cxn modelId="{2F900403-7769-47CC-B04A-B3DED50E5DE8}" type="presParOf" srcId="{917AED53-60A7-42BF-AEF6-DF57B95CCC08}" destId="{4BFE3E20-6AF1-4990-B275-1F3ECD505B22}" srcOrd="4" destOrd="0" presId="urn:microsoft.com/office/officeart/2005/8/layout/hProcess7"/>
    <dgm:cxn modelId="{7844A0FE-F991-44FA-9E3E-72C28567F980}" type="presParOf" srcId="{4BFE3E20-6AF1-4990-B275-1F3ECD505B22}" destId="{4909DFD0-1E87-481E-A0FE-26339B3DBE55}" srcOrd="0" destOrd="0" presId="urn:microsoft.com/office/officeart/2005/8/layout/hProcess7"/>
    <dgm:cxn modelId="{67DB32F7-4214-4A0D-B46D-62B470B7C30D}" type="presParOf" srcId="{4BFE3E20-6AF1-4990-B275-1F3ECD505B22}" destId="{6B50A25C-D80A-462D-879E-209A05CED7D4}" srcOrd="1" destOrd="0" presId="urn:microsoft.com/office/officeart/2005/8/layout/hProcess7"/>
    <dgm:cxn modelId="{88EE87E9-93FA-4BEE-A410-8E09583123EA}" type="presParOf" srcId="{4BFE3E20-6AF1-4990-B275-1F3ECD505B22}" destId="{01875ACD-17F6-403A-8F5D-BD5419C01375}" srcOrd="2" destOrd="0" presId="urn:microsoft.com/office/officeart/2005/8/layout/hProcess7"/>
    <dgm:cxn modelId="{CE660B12-32EA-45AB-BB7A-BBF584AF299E}" type="presParOf" srcId="{917AED53-60A7-42BF-AEF6-DF57B95CCC08}" destId="{E5CDA836-E6D8-4ADC-B8FC-1E896AF47899}" srcOrd="5" destOrd="0" presId="urn:microsoft.com/office/officeart/2005/8/layout/hProcess7"/>
    <dgm:cxn modelId="{B5EA8E4A-E243-4B67-834F-7C22E6FBF513}" type="presParOf" srcId="{917AED53-60A7-42BF-AEF6-DF57B95CCC08}" destId="{7DC4995E-7996-47C4-960D-FAEEB2098872}" srcOrd="6" destOrd="0" presId="urn:microsoft.com/office/officeart/2005/8/layout/hProcess7"/>
    <dgm:cxn modelId="{608C2DB7-9CD2-419C-AA0D-F4A38C823BD2}" type="presParOf" srcId="{7DC4995E-7996-47C4-960D-FAEEB2098872}" destId="{5780B92A-0A39-4FA2-92C7-7F2E09751360}" srcOrd="0" destOrd="0" presId="urn:microsoft.com/office/officeart/2005/8/layout/hProcess7"/>
    <dgm:cxn modelId="{997D1F99-F7D3-45EE-9176-58F08249EF7E}" type="presParOf" srcId="{7DC4995E-7996-47C4-960D-FAEEB2098872}" destId="{BDC2B0F0-D15A-4A2C-A75B-90A2E1BC87BD}" srcOrd="1" destOrd="0" presId="urn:microsoft.com/office/officeart/2005/8/layout/hProcess7"/>
    <dgm:cxn modelId="{11217E1B-E014-46E5-A94C-AD8CF86FC68B}" type="presParOf" srcId="{7DC4995E-7996-47C4-960D-FAEEB2098872}" destId="{B2E18587-6930-47FF-A800-85468C33C703}" srcOrd="2" destOrd="0" presId="urn:microsoft.com/office/officeart/2005/8/layout/hProcess7"/>
    <dgm:cxn modelId="{654D0D7F-6DA5-40D5-880F-040B0FF67443}" type="presParOf" srcId="{917AED53-60A7-42BF-AEF6-DF57B95CCC08}" destId="{D3DA4928-9529-4668-A00D-96AADB22EBC1}" srcOrd="7" destOrd="0" presId="urn:microsoft.com/office/officeart/2005/8/layout/hProcess7"/>
    <dgm:cxn modelId="{06DF5DD2-0E6D-4F9F-85BE-F13D87966ED3}" type="presParOf" srcId="{917AED53-60A7-42BF-AEF6-DF57B95CCC08}" destId="{501CC96B-367D-4A2F-803E-3F37D7C9AB59}" srcOrd="8" destOrd="0" presId="urn:microsoft.com/office/officeart/2005/8/layout/hProcess7"/>
    <dgm:cxn modelId="{25FCD4C6-7391-41D7-919B-47242610C4D1}" type="presParOf" srcId="{501CC96B-367D-4A2F-803E-3F37D7C9AB59}" destId="{C39086B5-1E33-466D-A008-0024633C81F9}" srcOrd="0" destOrd="0" presId="urn:microsoft.com/office/officeart/2005/8/layout/hProcess7"/>
    <dgm:cxn modelId="{7AD5949F-C5AE-4808-ABE4-AE5632EAC4C4}" type="presParOf" srcId="{501CC96B-367D-4A2F-803E-3F37D7C9AB59}" destId="{C06CA6A6-BE2C-4759-9C13-8212EE93A13D}" srcOrd="1" destOrd="0" presId="urn:microsoft.com/office/officeart/2005/8/layout/hProcess7"/>
    <dgm:cxn modelId="{148A3DB9-C1C1-4088-874C-C9D9F6955DF2}" type="presParOf" srcId="{501CC96B-367D-4A2F-803E-3F37D7C9AB59}" destId="{4580CBAD-EFD6-47FB-A3FD-28289441193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E78EA-F5E0-40B4-A8C0-3B1551ACD285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94030F5-A892-400E-8CCB-B3FE9E56071E}">
      <dgm:prSet phldrT="[Text]"/>
      <dgm:spPr/>
      <dgm:t>
        <a:bodyPr/>
        <a:lstStyle/>
        <a:p>
          <a:r>
            <a:rPr lang="en-US"/>
            <a:t>HTML</a:t>
          </a:r>
        </a:p>
      </dgm:t>
    </dgm:pt>
    <dgm:pt modelId="{E7E9A8D1-39F7-4F4A-9107-59D06D128AC9}" type="parTrans" cxnId="{7671B91C-7206-4AEC-A593-A326B68C4C40}">
      <dgm:prSet/>
      <dgm:spPr/>
      <dgm:t>
        <a:bodyPr/>
        <a:lstStyle/>
        <a:p>
          <a:endParaRPr lang="en-US"/>
        </a:p>
      </dgm:t>
    </dgm:pt>
    <dgm:pt modelId="{3D13417C-B770-4D69-9349-F3E5E3993F6B}" type="sibTrans" cxnId="{7671B91C-7206-4AEC-A593-A326B68C4C40}">
      <dgm:prSet/>
      <dgm:spPr/>
      <dgm:t>
        <a:bodyPr/>
        <a:lstStyle/>
        <a:p>
          <a:endParaRPr lang="en-US"/>
        </a:p>
      </dgm:t>
    </dgm:pt>
    <dgm:pt modelId="{64DA3D72-5491-436C-B73D-290A7A9F7127}">
      <dgm:prSet phldrT="[Text]"/>
      <dgm:spPr/>
      <dgm:t>
        <a:bodyPr/>
        <a:lstStyle/>
        <a:p>
          <a:r>
            <a:rPr lang="en-US"/>
            <a:t>A főoldal részei</a:t>
          </a:r>
        </a:p>
      </dgm:t>
    </dgm:pt>
    <dgm:pt modelId="{024A9C07-E724-482A-B909-450E1E0DD240}" type="parTrans" cxnId="{4F6BDE49-1A1D-4A81-84B6-4923F72CE686}">
      <dgm:prSet/>
      <dgm:spPr/>
      <dgm:t>
        <a:bodyPr/>
        <a:lstStyle/>
        <a:p>
          <a:endParaRPr lang="en-US"/>
        </a:p>
      </dgm:t>
    </dgm:pt>
    <dgm:pt modelId="{E5696FCD-F209-4A5F-B38F-72CB0D5725E3}" type="sibTrans" cxnId="{4F6BDE49-1A1D-4A81-84B6-4923F72CE686}">
      <dgm:prSet/>
      <dgm:spPr/>
      <dgm:t>
        <a:bodyPr/>
        <a:lstStyle/>
        <a:p>
          <a:endParaRPr lang="en-US"/>
        </a:p>
      </dgm:t>
    </dgm:pt>
    <dgm:pt modelId="{A49B5365-9355-4837-B09C-0843B6995B77}">
      <dgm:prSet phldrT="[Text]"/>
      <dgm:spPr/>
      <dgm:t>
        <a:bodyPr/>
        <a:lstStyle/>
        <a:p>
          <a:r>
            <a:rPr lang="en-US"/>
            <a:t>map.html integrálása</a:t>
          </a:r>
        </a:p>
      </dgm:t>
    </dgm:pt>
    <dgm:pt modelId="{98519DC1-9E3E-4149-B4E3-588BA6897D9A}" type="parTrans" cxnId="{95948C90-915B-4431-9735-0EA1242117EA}">
      <dgm:prSet/>
      <dgm:spPr/>
      <dgm:t>
        <a:bodyPr/>
        <a:lstStyle/>
        <a:p>
          <a:endParaRPr lang="en-US"/>
        </a:p>
      </dgm:t>
    </dgm:pt>
    <dgm:pt modelId="{3831877B-7B83-4D1B-8F1A-350B03728D63}" type="sibTrans" cxnId="{95948C90-915B-4431-9735-0EA1242117EA}">
      <dgm:prSet/>
      <dgm:spPr/>
      <dgm:t>
        <a:bodyPr/>
        <a:lstStyle/>
        <a:p>
          <a:endParaRPr lang="en-US"/>
        </a:p>
      </dgm:t>
    </dgm:pt>
    <dgm:pt modelId="{E95D86E0-2917-46CE-BB59-9D84D339FA54}">
      <dgm:prSet phldrT="[Text]"/>
      <dgm:spPr/>
      <dgm:t>
        <a:bodyPr/>
        <a:lstStyle/>
        <a:p>
          <a:r>
            <a:rPr lang="en-US"/>
            <a:t>Javascript / JQuery</a:t>
          </a:r>
        </a:p>
      </dgm:t>
    </dgm:pt>
    <dgm:pt modelId="{7B099BF1-F968-4DDB-8F26-017F15672569}" type="parTrans" cxnId="{2FB1ED54-66D3-4120-B102-1974A7FEB61D}">
      <dgm:prSet/>
      <dgm:spPr/>
      <dgm:t>
        <a:bodyPr/>
        <a:lstStyle/>
        <a:p>
          <a:endParaRPr lang="en-US"/>
        </a:p>
      </dgm:t>
    </dgm:pt>
    <dgm:pt modelId="{5A6C1D81-AB79-43DA-8C8F-152DEA27E475}" type="sibTrans" cxnId="{2FB1ED54-66D3-4120-B102-1974A7FEB61D}">
      <dgm:prSet/>
      <dgm:spPr/>
      <dgm:t>
        <a:bodyPr/>
        <a:lstStyle/>
        <a:p>
          <a:endParaRPr lang="en-US"/>
        </a:p>
      </dgm:t>
    </dgm:pt>
    <dgm:pt modelId="{22F46C9B-F336-4E56-BBB4-49EE37B1E4D0}">
      <dgm:prSet phldrT="[Text]"/>
      <dgm:spPr/>
      <dgm:t>
        <a:bodyPr/>
        <a:lstStyle/>
        <a:p>
          <a:r>
            <a:rPr lang="en-US"/>
            <a:t>Navigáció</a:t>
          </a:r>
        </a:p>
      </dgm:t>
    </dgm:pt>
    <dgm:pt modelId="{F5F4C5A5-CB62-4015-89D6-F5164D7AC6A9}" type="parTrans" cxnId="{E2E08ECD-DE89-40BB-AEC6-B8FA95E52CA0}">
      <dgm:prSet/>
      <dgm:spPr/>
      <dgm:t>
        <a:bodyPr/>
        <a:lstStyle/>
        <a:p>
          <a:endParaRPr lang="en-US"/>
        </a:p>
      </dgm:t>
    </dgm:pt>
    <dgm:pt modelId="{8D67E5E9-0F78-44BE-840A-05F0A2C98772}" type="sibTrans" cxnId="{E2E08ECD-DE89-40BB-AEC6-B8FA95E52CA0}">
      <dgm:prSet/>
      <dgm:spPr/>
      <dgm:t>
        <a:bodyPr/>
        <a:lstStyle/>
        <a:p>
          <a:endParaRPr lang="en-US"/>
        </a:p>
      </dgm:t>
    </dgm:pt>
    <dgm:pt modelId="{770A7745-15E7-4066-A611-D3D1A23139BD}">
      <dgm:prSet phldrT="[Text]"/>
      <dgm:spPr/>
      <dgm:t>
        <a:bodyPr/>
        <a:lstStyle/>
        <a:p>
          <a:r>
            <a:rPr lang="en-US"/>
            <a:t>Galléria</a:t>
          </a:r>
        </a:p>
      </dgm:t>
    </dgm:pt>
    <dgm:pt modelId="{13B9E157-C2B9-4F5D-9076-B581BBCCA202}" type="parTrans" cxnId="{ECEAB8EA-E4FC-42CC-B348-A168E46C02D6}">
      <dgm:prSet/>
      <dgm:spPr/>
      <dgm:t>
        <a:bodyPr/>
        <a:lstStyle/>
        <a:p>
          <a:endParaRPr lang="en-US"/>
        </a:p>
      </dgm:t>
    </dgm:pt>
    <dgm:pt modelId="{979A4A9C-31AB-4441-A19A-8EF365D17E1A}" type="sibTrans" cxnId="{ECEAB8EA-E4FC-42CC-B348-A168E46C02D6}">
      <dgm:prSet/>
      <dgm:spPr/>
      <dgm:t>
        <a:bodyPr/>
        <a:lstStyle/>
        <a:p>
          <a:endParaRPr lang="en-US"/>
        </a:p>
      </dgm:t>
    </dgm:pt>
    <dgm:pt modelId="{7B16BD35-8714-4E61-83FE-D4CB5AECE885}">
      <dgm:prSet phldrT="[Text]"/>
      <dgm:spPr/>
      <dgm:t>
        <a:bodyPr/>
        <a:lstStyle/>
        <a:p>
          <a:r>
            <a:rPr lang="en-US"/>
            <a:t>CSS</a:t>
          </a:r>
        </a:p>
      </dgm:t>
    </dgm:pt>
    <dgm:pt modelId="{FD25F28C-4523-41B0-B806-01C9390BCE04}" type="parTrans" cxnId="{93764CF2-E7EB-4892-97D1-D7F778537EEB}">
      <dgm:prSet/>
      <dgm:spPr/>
      <dgm:t>
        <a:bodyPr/>
        <a:lstStyle/>
        <a:p>
          <a:endParaRPr lang="en-US"/>
        </a:p>
      </dgm:t>
    </dgm:pt>
    <dgm:pt modelId="{F25C4F2C-826D-4B93-95EE-F96D4FC585FD}" type="sibTrans" cxnId="{93764CF2-E7EB-4892-97D1-D7F778537EEB}">
      <dgm:prSet/>
      <dgm:spPr/>
      <dgm:t>
        <a:bodyPr/>
        <a:lstStyle/>
        <a:p>
          <a:endParaRPr lang="en-US"/>
        </a:p>
      </dgm:t>
    </dgm:pt>
    <dgm:pt modelId="{0CE0F5E8-0925-47B6-B5FF-114E65DE428B}">
      <dgm:prSet phldrT="[Text]"/>
      <dgm:spPr/>
      <dgm:t>
        <a:bodyPr/>
        <a:lstStyle/>
        <a:p>
          <a:r>
            <a:rPr lang="en-US"/>
            <a:t>Főoldal dizájnja</a:t>
          </a:r>
        </a:p>
      </dgm:t>
    </dgm:pt>
    <dgm:pt modelId="{0AF7DD34-1401-49F9-8BE9-ADB530291366}" type="parTrans" cxnId="{31090E1F-EA28-415A-99E5-1D8D7548F614}">
      <dgm:prSet/>
      <dgm:spPr/>
      <dgm:t>
        <a:bodyPr/>
        <a:lstStyle/>
        <a:p>
          <a:endParaRPr lang="en-US"/>
        </a:p>
      </dgm:t>
    </dgm:pt>
    <dgm:pt modelId="{B469C3B1-8A75-4039-97F1-6A9AC414F371}" type="sibTrans" cxnId="{31090E1F-EA28-415A-99E5-1D8D7548F614}">
      <dgm:prSet/>
      <dgm:spPr/>
      <dgm:t>
        <a:bodyPr/>
        <a:lstStyle/>
        <a:p>
          <a:endParaRPr lang="en-US"/>
        </a:p>
      </dgm:t>
    </dgm:pt>
    <dgm:pt modelId="{693A5ECD-E5F6-415D-829C-8CCD5F85D61C}">
      <dgm:prSet phldrT="[Text]"/>
      <dgm:spPr/>
      <dgm:t>
        <a:bodyPr/>
        <a:lstStyle/>
        <a:p>
          <a:r>
            <a:rPr lang="en-US"/>
            <a:t>map.html elrendezése</a:t>
          </a:r>
        </a:p>
      </dgm:t>
    </dgm:pt>
    <dgm:pt modelId="{378B2AE0-34E8-48A4-B5BF-AD8F57909CB8}" type="parTrans" cxnId="{9677D99A-37A9-4EC3-BBA3-AE9BB3F97612}">
      <dgm:prSet/>
      <dgm:spPr/>
      <dgm:t>
        <a:bodyPr/>
        <a:lstStyle/>
        <a:p>
          <a:endParaRPr lang="en-US"/>
        </a:p>
      </dgm:t>
    </dgm:pt>
    <dgm:pt modelId="{E9B8A8D0-506C-4841-8124-52294276114D}" type="sibTrans" cxnId="{9677D99A-37A9-4EC3-BBA3-AE9BB3F97612}">
      <dgm:prSet/>
      <dgm:spPr/>
      <dgm:t>
        <a:bodyPr/>
        <a:lstStyle/>
        <a:p>
          <a:endParaRPr lang="en-US"/>
        </a:p>
      </dgm:t>
    </dgm:pt>
    <dgm:pt modelId="{01F72100-1F80-4137-9BBE-D65587365B79}" type="pres">
      <dgm:prSet presAssocID="{CCAE78EA-F5E0-40B4-A8C0-3B1551ACD285}" presName="Name0" presStyleCnt="0">
        <dgm:presLayoutVars>
          <dgm:dir/>
          <dgm:animLvl val="lvl"/>
          <dgm:resizeHandles val="exact"/>
        </dgm:presLayoutVars>
      </dgm:prSet>
      <dgm:spPr/>
    </dgm:pt>
    <dgm:pt modelId="{DDB6B06B-DA31-48EA-840E-D3EAB52C31C5}" type="pres">
      <dgm:prSet presAssocID="{7B16BD35-8714-4E61-83FE-D4CB5AECE885}" presName="boxAndChildren" presStyleCnt="0"/>
      <dgm:spPr/>
    </dgm:pt>
    <dgm:pt modelId="{0E41841E-1AD2-4AC1-8390-AFD8A77B9DAC}" type="pres">
      <dgm:prSet presAssocID="{7B16BD35-8714-4E61-83FE-D4CB5AECE885}" presName="parentTextBox" presStyleLbl="node1" presStyleIdx="0" presStyleCnt="3"/>
      <dgm:spPr/>
    </dgm:pt>
    <dgm:pt modelId="{E8EDFD1A-9F14-4688-AB3B-695C6A0247F4}" type="pres">
      <dgm:prSet presAssocID="{7B16BD35-8714-4E61-83FE-D4CB5AECE885}" presName="entireBox" presStyleLbl="node1" presStyleIdx="0" presStyleCnt="3"/>
      <dgm:spPr/>
    </dgm:pt>
    <dgm:pt modelId="{38760858-42F5-475E-AD4B-98CFDEC8A89F}" type="pres">
      <dgm:prSet presAssocID="{7B16BD35-8714-4E61-83FE-D4CB5AECE885}" presName="descendantBox" presStyleCnt="0"/>
      <dgm:spPr/>
    </dgm:pt>
    <dgm:pt modelId="{69E72AC7-CA9E-422E-B5F7-25388BDFCD8A}" type="pres">
      <dgm:prSet presAssocID="{0CE0F5E8-0925-47B6-B5FF-114E65DE428B}" presName="childTextBox" presStyleLbl="fgAccFollowNode1" presStyleIdx="0" presStyleCnt="6">
        <dgm:presLayoutVars>
          <dgm:bulletEnabled val="1"/>
        </dgm:presLayoutVars>
      </dgm:prSet>
      <dgm:spPr/>
    </dgm:pt>
    <dgm:pt modelId="{D78F9BE1-A731-4157-AD61-FFC05995EB01}" type="pres">
      <dgm:prSet presAssocID="{693A5ECD-E5F6-415D-829C-8CCD5F85D61C}" presName="childTextBox" presStyleLbl="fgAccFollowNode1" presStyleIdx="1" presStyleCnt="6" custLinFactNeighborX="0">
        <dgm:presLayoutVars>
          <dgm:bulletEnabled val="1"/>
        </dgm:presLayoutVars>
      </dgm:prSet>
      <dgm:spPr/>
    </dgm:pt>
    <dgm:pt modelId="{99FE78E5-AD55-4460-A18F-94C86E7BE128}" type="pres">
      <dgm:prSet presAssocID="{5A6C1D81-AB79-43DA-8C8F-152DEA27E475}" presName="sp" presStyleCnt="0"/>
      <dgm:spPr/>
    </dgm:pt>
    <dgm:pt modelId="{E7A2FD65-4C7E-4FBC-B6F5-5FD2D023A739}" type="pres">
      <dgm:prSet presAssocID="{E95D86E0-2917-46CE-BB59-9D84D339FA54}" presName="arrowAndChildren" presStyleCnt="0"/>
      <dgm:spPr/>
    </dgm:pt>
    <dgm:pt modelId="{2EE5072C-972E-40D0-93CD-7A56A124D70B}" type="pres">
      <dgm:prSet presAssocID="{E95D86E0-2917-46CE-BB59-9D84D339FA54}" presName="parentTextArrow" presStyleLbl="node1" presStyleIdx="0" presStyleCnt="3"/>
      <dgm:spPr/>
    </dgm:pt>
    <dgm:pt modelId="{C4D35A8A-C727-4281-81D3-228E404B6E06}" type="pres">
      <dgm:prSet presAssocID="{E95D86E0-2917-46CE-BB59-9D84D339FA54}" presName="arrow" presStyleLbl="node1" presStyleIdx="1" presStyleCnt="3"/>
      <dgm:spPr/>
    </dgm:pt>
    <dgm:pt modelId="{D8D71957-96C0-4941-B0DC-D8BECC655CFB}" type="pres">
      <dgm:prSet presAssocID="{E95D86E0-2917-46CE-BB59-9D84D339FA54}" presName="descendantArrow" presStyleCnt="0"/>
      <dgm:spPr/>
    </dgm:pt>
    <dgm:pt modelId="{E0178DE4-83A6-4B61-84B8-AEB7EFE11AFA}" type="pres">
      <dgm:prSet presAssocID="{22F46C9B-F336-4E56-BBB4-49EE37B1E4D0}" presName="childTextArrow" presStyleLbl="fgAccFollowNode1" presStyleIdx="2" presStyleCnt="6">
        <dgm:presLayoutVars>
          <dgm:bulletEnabled val="1"/>
        </dgm:presLayoutVars>
      </dgm:prSet>
      <dgm:spPr/>
    </dgm:pt>
    <dgm:pt modelId="{1C0F4724-8E33-4AC1-85A0-4123313755A5}" type="pres">
      <dgm:prSet presAssocID="{770A7745-15E7-4066-A611-D3D1A23139BD}" presName="childTextArrow" presStyleLbl="fgAccFollowNode1" presStyleIdx="3" presStyleCnt="6">
        <dgm:presLayoutVars>
          <dgm:bulletEnabled val="1"/>
        </dgm:presLayoutVars>
      </dgm:prSet>
      <dgm:spPr/>
    </dgm:pt>
    <dgm:pt modelId="{2175989C-861E-4F14-BD86-75D558BFD638}" type="pres">
      <dgm:prSet presAssocID="{3D13417C-B770-4D69-9349-F3E5E3993F6B}" presName="sp" presStyleCnt="0"/>
      <dgm:spPr/>
    </dgm:pt>
    <dgm:pt modelId="{B3CD8440-D1D6-435B-9706-6A7CE48EBD17}" type="pres">
      <dgm:prSet presAssocID="{E94030F5-A892-400E-8CCB-B3FE9E56071E}" presName="arrowAndChildren" presStyleCnt="0"/>
      <dgm:spPr/>
    </dgm:pt>
    <dgm:pt modelId="{1811DCC6-C1C2-4359-8741-6AB3EAD82526}" type="pres">
      <dgm:prSet presAssocID="{E94030F5-A892-400E-8CCB-B3FE9E56071E}" presName="parentTextArrow" presStyleLbl="node1" presStyleIdx="1" presStyleCnt="3"/>
      <dgm:spPr/>
    </dgm:pt>
    <dgm:pt modelId="{7A2D694A-21A0-43BA-AFEE-8AE4DA33593D}" type="pres">
      <dgm:prSet presAssocID="{E94030F5-A892-400E-8CCB-B3FE9E56071E}" presName="arrow" presStyleLbl="node1" presStyleIdx="2" presStyleCnt="3" custLinFactNeighborY="-46"/>
      <dgm:spPr/>
    </dgm:pt>
    <dgm:pt modelId="{4D068321-402E-4E89-BCDF-43A08398E722}" type="pres">
      <dgm:prSet presAssocID="{E94030F5-A892-400E-8CCB-B3FE9E56071E}" presName="descendantArrow" presStyleCnt="0"/>
      <dgm:spPr/>
    </dgm:pt>
    <dgm:pt modelId="{94B18984-1E65-4452-AC41-B4B9BE613956}" type="pres">
      <dgm:prSet presAssocID="{64DA3D72-5491-436C-B73D-290A7A9F7127}" presName="childTextArrow" presStyleLbl="fgAccFollowNode1" presStyleIdx="4" presStyleCnt="6">
        <dgm:presLayoutVars>
          <dgm:bulletEnabled val="1"/>
        </dgm:presLayoutVars>
      </dgm:prSet>
      <dgm:spPr/>
    </dgm:pt>
    <dgm:pt modelId="{8820EE22-519C-45FA-9E04-5583FDC036E9}" type="pres">
      <dgm:prSet presAssocID="{A49B5365-9355-4837-B09C-0843B6995B7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77E95716-5EBD-4485-AB63-A6352D59A2BA}" type="presOf" srcId="{E95D86E0-2917-46CE-BB59-9D84D339FA54}" destId="{2EE5072C-972E-40D0-93CD-7A56A124D70B}" srcOrd="0" destOrd="0" presId="urn:microsoft.com/office/officeart/2005/8/layout/process4"/>
    <dgm:cxn modelId="{7671B91C-7206-4AEC-A593-A326B68C4C40}" srcId="{CCAE78EA-F5E0-40B4-A8C0-3B1551ACD285}" destId="{E94030F5-A892-400E-8CCB-B3FE9E56071E}" srcOrd="0" destOrd="0" parTransId="{E7E9A8D1-39F7-4F4A-9107-59D06D128AC9}" sibTransId="{3D13417C-B770-4D69-9349-F3E5E3993F6B}"/>
    <dgm:cxn modelId="{69D8831E-F3CF-48B2-B6F8-97995D069A94}" type="presOf" srcId="{22F46C9B-F336-4E56-BBB4-49EE37B1E4D0}" destId="{E0178DE4-83A6-4B61-84B8-AEB7EFE11AFA}" srcOrd="0" destOrd="0" presId="urn:microsoft.com/office/officeart/2005/8/layout/process4"/>
    <dgm:cxn modelId="{31090E1F-EA28-415A-99E5-1D8D7548F614}" srcId="{7B16BD35-8714-4E61-83FE-D4CB5AECE885}" destId="{0CE0F5E8-0925-47B6-B5FF-114E65DE428B}" srcOrd="0" destOrd="0" parTransId="{0AF7DD34-1401-49F9-8BE9-ADB530291366}" sibTransId="{B469C3B1-8A75-4039-97F1-6A9AC414F371}"/>
    <dgm:cxn modelId="{0882EB36-E61D-42FD-8ECC-AF47C7D8EFD4}" type="presOf" srcId="{7B16BD35-8714-4E61-83FE-D4CB5AECE885}" destId="{E8EDFD1A-9F14-4688-AB3B-695C6A0247F4}" srcOrd="1" destOrd="0" presId="urn:microsoft.com/office/officeart/2005/8/layout/process4"/>
    <dgm:cxn modelId="{29E41341-2D58-4EC0-AE6A-92FC831A848F}" type="presOf" srcId="{CCAE78EA-F5E0-40B4-A8C0-3B1551ACD285}" destId="{01F72100-1F80-4137-9BBE-D65587365B79}" srcOrd="0" destOrd="0" presId="urn:microsoft.com/office/officeart/2005/8/layout/process4"/>
    <dgm:cxn modelId="{B0228341-D7CB-4B6A-A047-7BE1BAACBFFC}" type="presOf" srcId="{E94030F5-A892-400E-8CCB-B3FE9E56071E}" destId="{1811DCC6-C1C2-4359-8741-6AB3EAD82526}" srcOrd="0" destOrd="0" presId="urn:microsoft.com/office/officeart/2005/8/layout/process4"/>
    <dgm:cxn modelId="{4F6BDE49-1A1D-4A81-84B6-4923F72CE686}" srcId="{E94030F5-A892-400E-8CCB-B3FE9E56071E}" destId="{64DA3D72-5491-436C-B73D-290A7A9F7127}" srcOrd="0" destOrd="0" parTransId="{024A9C07-E724-482A-B909-450E1E0DD240}" sibTransId="{E5696FCD-F209-4A5F-B38F-72CB0D5725E3}"/>
    <dgm:cxn modelId="{8637D64D-7E6A-44E6-8042-36C713245D0A}" type="presOf" srcId="{7B16BD35-8714-4E61-83FE-D4CB5AECE885}" destId="{0E41841E-1AD2-4AC1-8390-AFD8A77B9DAC}" srcOrd="0" destOrd="0" presId="urn:microsoft.com/office/officeart/2005/8/layout/process4"/>
    <dgm:cxn modelId="{2FB1ED54-66D3-4120-B102-1974A7FEB61D}" srcId="{CCAE78EA-F5E0-40B4-A8C0-3B1551ACD285}" destId="{E95D86E0-2917-46CE-BB59-9D84D339FA54}" srcOrd="1" destOrd="0" parTransId="{7B099BF1-F968-4DDB-8F26-017F15672569}" sibTransId="{5A6C1D81-AB79-43DA-8C8F-152DEA27E475}"/>
    <dgm:cxn modelId="{95948C90-915B-4431-9735-0EA1242117EA}" srcId="{E94030F5-A892-400E-8CCB-B3FE9E56071E}" destId="{A49B5365-9355-4837-B09C-0843B6995B77}" srcOrd="1" destOrd="0" parTransId="{98519DC1-9E3E-4149-B4E3-588BA6897D9A}" sibTransId="{3831877B-7B83-4D1B-8F1A-350B03728D63}"/>
    <dgm:cxn modelId="{36EB9A91-E428-4EB0-B8E6-7A4AD2048D56}" type="presOf" srcId="{E95D86E0-2917-46CE-BB59-9D84D339FA54}" destId="{C4D35A8A-C727-4281-81D3-228E404B6E06}" srcOrd="1" destOrd="0" presId="urn:microsoft.com/office/officeart/2005/8/layout/process4"/>
    <dgm:cxn modelId="{96045595-9630-4222-8EFD-5A1EF28497B4}" type="presOf" srcId="{E94030F5-A892-400E-8CCB-B3FE9E56071E}" destId="{7A2D694A-21A0-43BA-AFEE-8AE4DA33593D}" srcOrd="1" destOrd="0" presId="urn:microsoft.com/office/officeart/2005/8/layout/process4"/>
    <dgm:cxn modelId="{9D52469A-03B2-47C0-A316-5C815A953ABA}" type="presOf" srcId="{693A5ECD-E5F6-415D-829C-8CCD5F85D61C}" destId="{D78F9BE1-A731-4157-AD61-FFC05995EB01}" srcOrd="0" destOrd="0" presId="urn:microsoft.com/office/officeart/2005/8/layout/process4"/>
    <dgm:cxn modelId="{9677D99A-37A9-4EC3-BBA3-AE9BB3F97612}" srcId="{7B16BD35-8714-4E61-83FE-D4CB5AECE885}" destId="{693A5ECD-E5F6-415D-829C-8CCD5F85D61C}" srcOrd="1" destOrd="0" parTransId="{378B2AE0-34E8-48A4-B5BF-AD8F57909CB8}" sibTransId="{E9B8A8D0-506C-4841-8124-52294276114D}"/>
    <dgm:cxn modelId="{26BE85A4-8A44-4A02-8553-BF2CF5A3937E}" type="presOf" srcId="{770A7745-15E7-4066-A611-D3D1A23139BD}" destId="{1C0F4724-8E33-4AC1-85A0-4123313755A5}" srcOrd="0" destOrd="0" presId="urn:microsoft.com/office/officeart/2005/8/layout/process4"/>
    <dgm:cxn modelId="{A1A4A8AF-24F0-4D1A-BA00-F8183A1C73D8}" type="presOf" srcId="{64DA3D72-5491-436C-B73D-290A7A9F7127}" destId="{94B18984-1E65-4452-AC41-B4B9BE613956}" srcOrd="0" destOrd="0" presId="urn:microsoft.com/office/officeart/2005/8/layout/process4"/>
    <dgm:cxn modelId="{E2E08ECD-DE89-40BB-AEC6-B8FA95E52CA0}" srcId="{E95D86E0-2917-46CE-BB59-9D84D339FA54}" destId="{22F46C9B-F336-4E56-BBB4-49EE37B1E4D0}" srcOrd="0" destOrd="0" parTransId="{F5F4C5A5-CB62-4015-89D6-F5164D7AC6A9}" sibTransId="{8D67E5E9-0F78-44BE-840A-05F0A2C98772}"/>
    <dgm:cxn modelId="{1FCB26DF-8E75-426F-B666-7176A1F8F0CF}" type="presOf" srcId="{A49B5365-9355-4837-B09C-0843B6995B77}" destId="{8820EE22-519C-45FA-9E04-5583FDC036E9}" srcOrd="0" destOrd="0" presId="urn:microsoft.com/office/officeart/2005/8/layout/process4"/>
    <dgm:cxn modelId="{05DEDCE7-0AD2-4640-87AA-37653972B29A}" type="presOf" srcId="{0CE0F5E8-0925-47B6-B5FF-114E65DE428B}" destId="{69E72AC7-CA9E-422E-B5F7-25388BDFCD8A}" srcOrd="0" destOrd="0" presId="urn:microsoft.com/office/officeart/2005/8/layout/process4"/>
    <dgm:cxn modelId="{ECEAB8EA-E4FC-42CC-B348-A168E46C02D6}" srcId="{E95D86E0-2917-46CE-BB59-9D84D339FA54}" destId="{770A7745-15E7-4066-A611-D3D1A23139BD}" srcOrd="1" destOrd="0" parTransId="{13B9E157-C2B9-4F5D-9076-B581BBCCA202}" sibTransId="{979A4A9C-31AB-4441-A19A-8EF365D17E1A}"/>
    <dgm:cxn modelId="{93764CF2-E7EB-4892-97D1-D7F778537EEB}" srcId="{CCAE78EA-F5E0-40B4-A8C0-3B1551ACD285}" destId="{7B16BD35-8714-4E61-83FE-D4CB5AECE885}" srcOrd="2" destOrd="0" parTransId="{FD25F28C-4523-41B0-B806-01C9390BCE04}" sibTransId="{F25C4F2C-826D-4B93-95EE-F96D4FC585FD}"/>
    <dgm:cxn modelId="{52AAF592-B028-4F93-81CC-7A97D123D845}" type="presParOf" srcId="{01F72100-1F80-4137-9BBE-D65587365B79}" destId="{DDB6B06B-DA31-48EA-840E-D3EAB52C31C5}" srcOrd="0" destOrd="0" presId="urn:microsoft.com/office/officeart/2005/8/layout/process4"/>
    <dgm:cxn modelId="{26EBF9CF-39B4-492D-843A-EB03D43B4AE7}" type="presParOf" srcId="{DDB6B06B-DA31-48EA-840E-D3EAB52C31C5}" destId="{0E41841E-1AD2-4AC1-8390-AFD8A77B9DAC}" srcOrd="0" destOrd="0" presId="urn:microsoft.com/office/officeart/2005/8/layout/process4"/>
    <dgm:cxn modelId="{744CB60A-83A0-4237-A264-752943EF36D2}" type="presParOf" srcId="{DDB6B06B-DA31-48EA-840E-D3EAB52C31C5}" destId="{E8EDFD1A-9F14-4688-AB3B-695C6A0247F4}" srcOrd="1" destOrd="0" presId="urn:microsoft.com/office/officeart/2005/8/layout/process4"/>
    <dgm:cxn modelId="{6094CB4D-755D-456C-B8EA-34B5D1B4BAAC}" type="presParOf" srcId="{DDB6B06B-DA31-48EA-840E-D3EAB52C31C5}" destId="{38760858-42F5-475E-AD4B-98CFDEC8A89F}" srcOrd="2" destOrd="0" presId="urn:microsoft.com/office/officeart/2005/8/layout/process4"/>
    <dgm:cxn modelId="{C069178B-CBA3-405D-B0C2-52708E996932}" type="presParOf" srcId="{38760858-42F5-475E-AD4B-98CFDEC8A89F}" destId="{69E72AC7-CA9E-422E-B5F7-25388BDFCD8A}" srcOrd="0" destOrd="0" presId="urn:microsoft.com/office/officeart/2005/8/layout/process4"/>
    <dgm:cxn modelId="{42ADEB97-3824-4FAB-A612-A062E102EF04}" type="presParOf" srcId="{38760858-42F5-475E-AD4B-98CFDEC8A89F}" destId="{D78F9BE1-A731-4157-AD61-FFC05995EB01}" srcOrd="1" destOrd="0" presId="urn:microsoft.com/office/officeart/2005/8/layout/process4"/>
    <dgm:cxn modelId="{6F5CDB3F-E4EE-4FEB-B0E7-14519AE4F082}" type="presParOf" srcId="{01F72100-1F80-4137-9BBE-D65587365B79}" destId="{99FE78E5-AD55-4460-A18F-94C86E7BE128}" srcOrd="1" destOrd="0" presId="urn:microsoft.com/office/officeart/2005/8/layout/process4"/>
    <dgm:cxn modelId="{40212401-D0A0-4221-86A9-16BDD4993DF1}" type="presParOf" srcId="{01F72100-1F80-4137-9BBE-D65587365B79}" destId="{E7A2FD65-4C7E-4FBC-B6F5-5FD2D023A739}" srcOrd="2" destOrd="0" presId="urn:microsoft.com/office/officeart/2005/8/layout/process4"/>
    <dgm:cxn modelId="{1C2706BB-72BC-4B0A-A82D-C1769F600B97}" type="presParOf" srcId="{E7A2FD65-4C7E-4FBC-B6F5-5FD2D023A739}" destId="{2EE5072C-972E-40D0-93CD-7A56A124D70B}" srcOrd="0" destOrd="0" presId="urn:microsoft.com/office/officeart/2005/8/layout/process4"/>
    <dgm:cxn modelId="{2955B7C9-FC20-43A5-B125-A6DF473FCA79}" type="presParOf" srcId="{E7A2FD65-4C7E-4FBC-B6F5-5FD2D023A739}" destId="{C4D35A8A-C727-4281-81D3-228E404B6E06}" srcOrd="1" destOrd="0" presId="urn:microsoft.com/office/officeart/2005/8/layout/process4"/>
    <dgm:cxn modelId="{91FE78E8-E736-4F86-BE72-DC2731B895C9}" type="presParOf" srcId="{E7A2FD65-4C7E-4FBC-B6F5-5FD2D023A739}" destId="{D8D71957-96C0-4941-B0DC-D8BECC655CFB}" srcOrd="2" destOrd="0" presId="urn:microsoft.com/office/officeart/2005/8/layout/process4"/>
    <dgm:cxn modelId="{BFCE0568-58D3-4D97-80EF-710C6F194BBE}" type="presParOf" srcId="{D8D71957-96C0-4941-B0DC-D8BECC655CFB}" destId="{E0178DE4-83A6-4B61-84B8-AEB7EFE11AFA}" srcOrd="0" destOrd="0" presId="urn:microsoft.com/office/officeart/2005/8/layout/process4"/>
    <dgm:cxn modelId="{1193204F-4C18-4F80-922E-B9445A7C2292}" type="presParOf" srcId="{D8D71957-96C0-4941-B0DC-D8BECC655CFB}" destId="{1C0F4724-8E33-4AC1-85A0-4123313755A5}" srcOrd="1" destOrd="0" presId="urn:microsoft.com/office/officeart/2005/8/layout/process4"/>
    <dgm:cxn modelId="{3F9BE8CF-877E-4DFC-8D20-7C1DE022EA75}" type="presParOf" srcId="{01F72100-1F80-4137-9BBE-D65587365B79}" destId="{2175989C-861E-4F14-BD86-75D558BFD638}" srcOrd="3" destOrd="0" presId="urn:microsoft.com/office/officeart/2005/8/layout/process4"/>
    <dgm:cxn modelId="{0B8F9DE6-4FDC-4245-8845-F07A5E3A19AE}" type="presParOf" srcId="{01F72100-1F80-4137-9BBE-D65587365B79}" destId="{B3CD8440-D1D6-435B-9706-6A7CE48EBD17}" srcOrd="4" destOrd="0" presId="urn:microsoft.com/office/officeart/2005/8/layout/process4"/>
    <dgm:cxn modelId="{10C4005A-2A11-4B5C-836E-91F08D6B619F}" type="presParOf" srcId="{B3CD8440-D1D6-435B-9706-6A7CE48EBD17}" destId="{1811DCC6-C1C2-4359-8741-6AB3EAD82526}" srcOrd="0" destOrd="0" presId="urn:microsoft.com/office/officeart/2005/8/layout/process4"/>
    <dgm:cxn modelId="{99C973B4-D735-445B-9EBB-5040893981F4}" type="presParOf" srcId="{B3CD8440-D1D6-435B-9706-6A7CE48EBD17}" destId="{7A2D694A-21A0-43BA-AFEE-8AE4DA33593D}" srcOrd="1" destOrd="0" presId="urn:microsoft.com/office/officeart/2005/8/layout/process4"/>
    <dgm:cxn modelId="{2B85A695-C092-426C-9DCE-999884676583}" type="presParOf" srcId="{B3CD8440-D1D6-435B-9706-6A7CE48EBD17}" destId="{4D068321-402E-4E89-BCDF-43A08398E722}" srcOrd="2" destOrd="0" presId="urn:microsoft.com/office/officeart/2005/8/layout/process4"/>
    <dgm:cxn modelId="{FCEAEE41-8562-4A19-A0F7-D3E44690977C}" type="presParOf" srcId="{4D068321-402E-4E89-BCDF-43A08398E722}" destId="{94B18984-1E65-4452-AC41-B4B9BE613956}" srcOrd="0" destOrd="0" presId="urn:microsoft.com/office/officeart/2005/8/layout/process4"/>
    <dgm:cxn modelId="{B7E0905C-0AB1-4370-9086-02BB48EA7C4D}" type="presParOf" srcId="{4D068321-402E-4E89-BCDF-43A08398E722}" destId="{8820EE22-519C-45FA-9E04-5583FDC036E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E78EA-F5E0-40B4-A8C0-3B1551ACD285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94030F5-A892-400E-8CCB-B3FE9E56071E}">
      <dgm:prSet phldrT="[Text]"/>
      <dgm:spPr/>
      <dgm:t>
        <a:bodyPr/>
        <a:lstStyle/>
        <a:p>
          <a:r>
            <a:rPr lang="en-US"/>
            <a:t>JQuery/JSON</a:t>
          </a:r>
        </a:p>
      </dgm:t>
    </dgm:pt>
    <dgm:pt modelId="{E7E9A8D1-39F7-4F4A-9107-59D06D128AC9}" type="parTrans" cxnId="{7671B91C-7206-4AEC-A593-A326B68C4C40}">
      <dgm:prSet/>
      <dgm:spPr/>
      <dgm:t>
        <a:bodyPr/>
        <a:lstStyle/>
        <a:p>
          <a:endParaRPr lang="en-US"/>
        </a:p>
      </dgm:t>
    </dgm:pt>
    <dgm:pt modelId="{3D13417C-B770-4D69-9349-F3E5E3993F6B}" type="sibTrans" cxnId="{7671B91C-7206-4AEC-A593-A326B68C4C40}">
      <dgm:prSet/>
      <dgm:spPr/>
      <dgm:t>
        <a:bodyPr/>
        <a:lstStyle/>
        <a:p>
          <a:endParaRPr lang="en-US"/>
        </a:p>
      </dgm:t>
    </dgm:pt>
    <dgm:pt modelId="{64DA3D72-5491-436C-B73D-290A7A9F7127}">
      <dgm:prSet phldrT="[Text]"/>
      <dgm:spPr/>
      <dgm:t>
        <a:bodyPr/>
        <a:lstStyle/>
        <a:p>
          <a:r>
            <a:rPr lang="en-US"/>
            <a:t>Adat tárolás</a:t>
          </a:r>
        </a:p>
      </dgm:t>
    </dgm:pt>
    <dgm:pt modelId="{024A9C07-E724-482A-B909-450E1E0DD240}" type="parTrans" cxnId="{4F6BDE49-1A1D-4A81-84B6-4923F72CE686}">
      <dgm:prSet/>
      <dgm:spPr/>
      <dgm:t>
        <a:bodyPr/>
        <a:lstStyle/>
        <a:p>
          <a:endParaRPr lang="en-US"/>
        </a:p>
      </dgm:t>
    </dgm:pt>
    <dgm:pt modelId="{E5696FCD-F209-4A5F-B38F-72CB0D5725E3}" type="sibTrans" cxnId="{4F6BDE49-1A1D-4A81-84B6-4923F72CE686}">
      <dgm:prSet/>
      <dgm:spPr/>
      <dgm:t>
        <a:bodyPr/>
        <a:lstStyle/>
        <a:p>
          <a:endParaRPr lang="en-US"/>
        </a:p>
      </dgm:t>
    </dgm:pt>
    <dgm:pt modelId="{E95D86E0-2917-46CE-BB59-9D84D339FA54}">
      <dgm:prSet phldrT="[Text]"/>
      <dgm:spPr/>
      <dgm:t>
        <a:bodyPr/>
        <a:lstStyle/>
        <a:p>
          <a:r>
            <a:rPr lang="en-US"/>
            <a:t>CSS</a:t>
          </a:r>
        </a:p>
      </dgm:t>
    </dgm:pt>
    <dgm:pt modelId="{7B099BF1-F968-4DDB-8F26-017F15672569}" type="parTrans" cxnId="{2FB1ED54-66D3-4120-B102-1974A7FEB61D}">
      <dgm:prSet/>
      <dgm:spPr/>
      <dgm:t>
        <a:bodyPr/>
        <a:lstStyle/>
        <a:p>
          <a:endParaRPr lang="en-US"/>
        </a:p>
      </dgm:t>
    </dgm:pt>
    <dgm:pt modelId="{5A6C1D81-AB79-43DA-8C8F-152DEA27E475}" type="sibTrans" cxnId="{2FB1ED54-66D3-4120-B102-1974A7FEB61D}">
      <dgm:prSet/>
      <dgm:spPr/>
      <dgm:t>
        <a:bodyPr/>
        <a:lstStyle/>
        <a:p>
          <a:endParaRPr lang="en-US"/>
        </a:p>
      </dgm:t>
    </dgm:pt>
    <dgm:pt modelId="{22F46C9B-F336-4E56-BBB4-49EE37B1E4D0}">
      <dgm:prSet phldrT="[Text]"/>
      <dgm:spPr/>
      <dgm:t>
        <a:bodyPr/>
        <a:lstStyle/>
        <a:p>
          <a:r>
            <a:rPr lang="en-US"/>
            <a:t>Galléria funkciói</a:t>
          </a:r>
        </a:p>
      </dgm:t>
    </dgm:pt>
    <dgm:pt modelId="{F5F4C5A5-CB62-4015-89D6-F5164D7AC6A9}" type="parTrans" cxnId="{E2E08ECD-DE89-40BB-AEC6-B8FA95E52CA0}">
      <dgm:prSet/>
      <dgm:spPr/>
      <dgm:t>
        <a:bodyPr/>
        <a:lstStyle/>
        <a:p>
          <a:endParaRPr lang="en-US"/>
        </a:p>
      </dgm:t>
    </dgm:pt>
    <dgm:pt modelId="{8D67E5E9-0F78-44BE-840A-05F0A2C98772}" type="sibTrans" cxnId="{E2E08ECD-DE89-40BB-AEC6-B8FA95E52CA0}">
      <dgm:prSet/>
      <dgm:spPr/>
      <dgm:t>
        <a:bodyPr/>
        <a:lstStyle/>
        <a:p>
          <a:endParaRPr lang="en-US"/>
        </a:p>
      </dgm:t>
    </dgm:pt>
    <dgm:pt modelId="{7B16BD35-8714-4E61-83FE-D4CB5AECE885}">
      <dgm:prSet phldrT="[Text]"/>
      <dgm:spPr/>
      <dgm:t>
        <a:bodyPr/>
        <a:lstStyle/>
        <a:p>
          <a:r>
            <a:rPr lang="en-US"/>
            <a:t>Végső finomítások</a:t>
          </a:r>
        </a:p>
      </dgm:t>
    </dgm:pt>
    <dgm:pt modelId="{FD25F28C-4523-41B0-B806-01C9390BCE04}" type="parTrans" cxnId="{93764CF2-E7EB-4892-97D1-D7F778537EEB}">
      <dgm:prSet/>
      <dgm:spPr/>
      <dgm:t>
        <a:bodyPr/>
        <a:lstStyle/>
        <a:p>
          <a:endParaRPr lang="en-US"/>
        </a:p>
      </dgm:t>
    </dgm:pt>
    <dgm:pt modelId="{F25C4F2C-826D-4B93-95EE-F96D4FC585FD}" type="sibTrans" cxnId="{93764CF2-E7EB-4892-97D1-D7F778537EEB}">
      <dgm:prSet/>
      <dgm:spPr/>
      <dgm:t>
        <a:bodyPr/>
        <a:lstStyle/>
        <a:p>
          <a:endParaRPr lang="en-US"/>
        </a:p>
      </dgm:t>
    </dgm:pt>
    <dgm:pt modelId="{0CE0F5E8-0925-47B6-B5FF-114E65DE428B}">
      <dgm:prSet phldrT="[Text]"/>
      <dgm:spPr/>
      <dgm:t>
        <a:bodyPr/>
        <a:lstStyle/>
        <a:p>
          <a:r>
            <a:rPr lang="en-US"/>
            <a:t>Kód rendezése</a:t>
          </a:r>
        </a:p>
      </dgm:t>
    </dgm:pt>
    <dgm:pt modelId="{0AF7DD34-1401-49F9-8BE9-ADB530291366}" type="parTrans" cxnId="{31090E1F-EA28-415A-99E5-1D8D7548F614}">
      <dgm:prSet/>
      <dgm:spPr/>
      <dgm:t>
        <a:bodyPr/>
        <a:lstStyle/>
        <a:p>
          <a:endParaRPr lang="en-US"/>
        </a:p>
      </dgm:t>
    </dgm:pt>
    <dgm:pt modelId="{B469C3B1-8A75-4039-97F1-6A9AC414F371}" type="sibTrans" cxnId="{31090E1F-EA28-415A-99E5-1D8D7548F614}">
      <dgm:prSet/>
      <dgm:spPr/>
      <dgm:t>
        <a:bodyPr/>
        <a:lstStyle/>
        <a:p>
          <a:endParaRPr lang="en-US"/>
        </a:p>
      </dgm:t>
    </dgm:pt>
    <dgm:pt modelId="{693A5ECD-E5F6-415D-829C-8CCD5F85D61C}">
      <dgm:prSet phldrT="[Text]"/>
      <dgm:spPr/>
      <dgm:t>
        <a:bodyPr/>
        <a:lstStyle/>
        <a:p>
          <a:r>
            <a:rPr lang="en-US"/>
            <a:t>Teljes újradizájnolás</a:t>
          </a:r>
        </a:p>
      </dgm:t>
    </dgm:pt>
    <dgm:pt modelId="{378B2AE0-34E8-48A4-B5BF-AD8F57909CB8}" type="parTrans" cxnId="{9677D99A-37A9-4EC3-BBA3-AE9BB3F97612}">
      <dgm:prSet/>
      <dgm:spPr/>
      <dgm:t>
        <a:bodyPr/>
        <a:lstStyle/>
        <a:p>
          <a:endParaRPr lang="en-US"/>
        </a:p>
      </dgm:t>
    </dgm:pt>
    <dgm:pt modelId="{E9B8A8D0-506C-4841-8124-52294276114D}" type="sibTrans" cxnId="{9677D99A-37A9-4EC3-BBA3-AE9BB3F97612}">
      <dgm:prSet/>
      <dgm:spPr/>
      <dgm:t>
        <a:bodyPr/>
        <a:lstStyle/>
        <a:p>
          <a:endParaRPr lang="en-US"/>
        </a:p>
      </dgm:t>
    </dgm:pt>
    <dgm:pt modelId="{A49B5365-9355-4837-B09C-0843B6995B77}">
      <dgm:prSet phldrT="[Text]"/>
      <dgm:spPr/>
      <dgm:t>
        <a:bodyPr/>
        <a:lstStyle/>
        <a:p>
          <a:r>
            <a:rPr lang="en-US"/>
            <a:t>map.html funkciói</a:t>
          </a:r>
        </a:p>
      </dgm:t>
    </dgm:pt>
    <dgm:pt modelId="{3831877B-7B83-4D1B-8F1A-350B03728D63}" type="sibTrans" cxnId="{95948C90-915B-4431-9735-0EA1242117EA}">
      <dgm:prSet/>
      <dgm:spPr/>
      <dgm:t>
        <a:bodyPr/>
        <a:lstStyle/>
        <a:p>
          <a:endParaRPr lang="en-US"/>
        </a:p>
      </dgm:t>
    </dgm:pt>
    <dgm:pt modelId="{98519DC1-9E3E-4149-B4E3-588BA6897D9A}" type="parTrans" cxnId="{95948C90-915B-4431-9735-0EA1242117EA}">
      <dgm:prSet/>
      <dgm:spPr/>
      <dgm:t>
        <a:bodyPr/>
        <a:lstStyle/>
        <a:p>
          <a:endParaRPr lang="en-US"/>
        </a:p>
      </dgm:t>
    </dgm:pt>
    <dgm:pt modelId="{770A7745-15E7-4066-A611-D3D1A23139BD}">
      <dgm:prSet phldrT="[Text]"/>
      <dgm:spPr/>
      <dgm:t>
        <a:bodyPr/>
        <a:lstStyle/>
        <a:p>
          <a:r>
            <a:rPr lang="en-US"/>
            <a:t>Részek összekötése</a:t>
          </a:r>
        </a:p>
      </dgm:t>
    </dgm:pt>
    <dgm:pt modelId="{979A4A9C-31AB-4441-A19A-8EF365D17E1A}" type="sibTrans" cxnId="{ECEAB8EA-E4FC-42CC-B348-A168E46C02D6}">
      <dgm:prSet/>
      <dgm:spPr/>
      <dgm:t>
        <a:bodyPr/>
        <a:lstStyle/>
        <a:p>
          <a:endParaRPr lang="en-US"/>
        </a:p>
      </dgm:t>
    </dgm:pt>
    <dgm:pt modelId="{13B9E157-C2B9-4F5D-9076-B581BBCCA202}" type="parTrans" cxnId="{ECEAB8EA-E4FC-42CC-B348-A168E46C02D6}">
      <dgm:prSet/>
      <dgm:spPr/>
      <dgm:t>
        <a:bodyPr/>
        <a:lstStyle/>
        <a:p>
          <a:endParaRPr lang="en-US"/>
        </a:p>
      </dgm:t>
    </dgm:pt>
    <dgm:pt modelId="{01F72100-1F80-4137-9BBE-D65587365B79}" type="pres">
      <dgm:prSet presAssocID="{CCAE78EA-F5E0-40B4-A8C0-3B1551ACD285}" presName="Name0" presStyleCnt="0">
        <dgm:presLayoutVars>
          <dgm:dir/>
          <dgm:animLvl val="lvl"/>
          <dgm:resizeHandles val="exact"/>
        </dgm:presLayoutVars>
      </dgm:prSet>
      <dgm:spPr/>
    </dgm:pt>
    <dgm:pt modelId="{DDB6B06B-DA31-48EA-840E-D3EAB52C31C5}" type="pres">
      <dgm:prSet presAssocID="{7B16BD35-8714-4E61-83FE-D4CB5AECE885}" presName="boxAndChildren" presStyleCnt="0"/>
      <dgm:spPr/>
    </dgm:pt>
    <dgm:pt modelId="{0E41841E-1AD2-4AC1-8390-AFD8A77B9DAC}" type="pres">
      <dgm:prSet presAssocID="{7B16BD35-8714-4E61-83FE-D4CB5AECE885}" presName="parentTextBox" presStyleLbl="node1" presStyleIdx="0" presStyleCnt="3"/>
      <dgm:spPr/>
    </dgm:pt>
    <dgm:pt modelId="{E8EDFD1A-9F14-4688-AB3B-695C6A0247F4}" type="pres">
      <dgm:prSet presAssocID="{7B16BD35-8714-4E61-83FE-D4CB5AECE885}" presName="entireBox" presStyleLbl="node1" presStyleIdx="0" presStyleCnt="3"/>
      <dgm:spPr/>
    </dgm:pt>
    <dgm:pt modelId="{38760858-42F5-475E-AD4B-98CFDEC8A89F}" type="pres">
      <dgm:prSet presAssocID="{7B16BD35-8714-4E61-83FE-D4CB5AECE885}" presName="descendantBox" presStyleCnt="0"/>
      <dgm:spPr/>
    </dgm:pt>
    <dgm:pt modelId="{69E72AC7-CA9E-422E-B5F7-25388BDFCD8A}" type="pres">
      <dgm:prSet presAssocID="{0CE0F5E8-0925-47B6-B5FF-114E65DE428B}" presName="childTextBox" presStyleLbl="fgAccFollowNode1" presStyleIdx="0" presStyleCnt="6">
        <dgm:presLayoutVars>
          <dgm:bulletEnabled val="1"/>
        </dgm:presLayoutVars>
      </dgm:prSet>
      <dgm:spPr/>
    </dgm:pt>
    <dgm:pt modelId="{D78F9BE1-A731-4157-AD61-FFC05995EB01}" type="pres">
      <dgm:prSet presAssocID="{693A5ECD-E5F6-415D-829C-8CCD5F85D61C}" presName="childTextBox" presStyleLbl="fgAccFollowNode1" presStyleIdx="1" presStyleCnt="6" custLinFactNeighborX="0">
        <dgm:presLayoutVars>
          <dgm:bulletEnabled val="1"/>
        </dgm:presLayoutVars>
      </dgm:prSet>
      <dgm:spPr/>
    </dgm:pt>
    <dgm:pt modelId="{99FE78E5-AD55-4460-A18F-94C86E7BE128}" type="pres">
      <dgm:prSet presAssocID="{5A6C1D81-AB79-43DA-8C8F-152DEA27E475}" presName="sp" presStyleCnt="0"/>
      <dgm:spPr/>
    </dgm:pt>
    <dgm:pt modelId="{E7A2FD65-4C7E-4FBC-B6F5-5FD2D023A739}" type="pres">
      <dgm:prSet presAssocID="{E95D86E0-2917-46CE-BB59-9D84D339FA54}" presName="arrowAndChildren" presStyleCnt="0"/>
      <dgm:spPr/>
    </dgm:pt>
    <dgm:pt modelId="{2EE5072C-972E-40D0-93CD-7A56A124D70B}" type="pres">
      <dgm:prSet presAssocID="{E95D86E0-2917-46CE-BB59-9D84D339FA54}" presName="parentTextArrow" presStyleLbl="node1" presStyleIdx="0" presStyleCnt="3"/>
      <dgm:spPr/>
    </dgm:pt>
    <dgm:pt modelId="{C4D35A8A-C727-4281-81D3-228E404B6E06}" type="pres">
      <dgm:prSet presAssocID="{E95D86E0-2917-46CE-BB59-9D84D339FA54}" presName="arrow" presStyleLbl="node1" presStyleIdx="1" presStyleCnt="3"/>
      <dgm:spPr/>
    </dgm:pt>
    <dgm:pt modelId="{D8D71957-96C0-4941-B0DC-D8BECC655CFB}" type="pres">
      <dgm:prSet presAssocID="{E95D86E0-2917-46CE-BB59-9D84D339FA54}" presName="descendantArrow" presStyleCnt="0"/>
      <dgm:spPr/>
    </dgm:pt>
    <dgm:pt modelId="{E0178DE4-83A6-4B61-84B8-AEB7EFE11AFA}" type="pres">
      <dgm:prSet presAssocID="{22F46C9B-F336-4E56-BBB4-49EE37B1E4D0}" presName="childTextArrow" presStyleLbl="fgAccFollowNode1" presStyleIdx="2" presStyleCnt="6">
        <dgm:presLayoutVars>
          <dgm:bulletEnabled val="1"/>
        </dgm:presLayoutVars>
      </dgm:prSet>
      <dgm:spPr/>
    </dgm:pt>
    <dgm:pt modelId="{1C0F4724-8E33-4AC1-85A0-4123313755A5}" type="pres">
      <dgm:prSet presAssocID="{770A7745-15E7-4066-A611-D3D1A23139BD}" presName="childTextArrow" presStyleLbl="fgAccFollowNode1" presStyleIdx="3" presStyleCnt="6">
        <dgm:presLayoutVars>
          <dgm:bulletEnabled val="1"/>
        </dgm:presLayoutVars>
      </dgm:prSet>
      <dgm:spPr/>
    </dgm:pt>
    <dgm:pt modelId="{2175989C-861E-4F14-BD86-75D558BFD638}" type="pres">
      <dgm:prSet presAssocID="{3D13417C-B770-4D69-9349-F3E5E3993F6B}" presName="sp" presStyleCnt="0"/>
      <dgm:spPr/>
    </dgm:pt>
    <dgm:pt modelId="{B3CD8440-D1D6-435B-9706-6A7CE48EBD17}" type="pres">
      <dgm:prSet presAssocID="{E94030F5-A892-400E-8CCB-B3FE9E56071E}" presName="arrowAndChildren" presStyleCnt="0"/>
      <dgm:spPr/>
    </dgm:pt>
    <dgm:pt modelId="{1811DCC6-C1C2-4359-8741-6AB3EAD82526}" type="pres">
      <dgm:prSet presAssocID="{E94030F5-A892-400E-8CCB-B3FE9E56071E}" presName="parentTextArrow" presStyleLbl="node1" presStyleIdx="1" presStyleCnt="3"/>
      <dgm:spPr/>
    </dgm:pt>
    <dgm:pt modelId="{7A2D694A-21A0-43BA-AFEE-8AE4DA33593D}" type="pres">
      <dgm:prSet presAssocID="{E94030F5-A892-400E-8CCB-B3FE9E56071E}" presName="arrow" presStyleLbl="node1" presStyleIdx="2" presStyleCnt="3"/>
      <dgm:spPr/>
    </dgm:pt>
    <dgm:pt modelId="{4D068321-402E-4E89-BCDF-43A08398E722}" type="pres">
      <dgm:prSet presAssocID="{E94030F5-A892-400E-8CCB-B3FE9E56071E}" presName="descendantArrow" presStyleCnt="0"/>
      <dgm:spPr/>
    </dgm:pt>
    <dgm:pt modelId="{94B18984-1E65-4452-AC41-B4B9BE613956}" type="pres">
      <dgm:prSet presAssocID="{64DA3D72-5491-436C-B73D-290A7A9F7127}" presName="childTextArrow" presStyleLbl="fgAccFollowNode1" presStyleIdx="4" presStyleCnt="6">
        <dgm:presLayoutVars>
          <dgm:bulletEnabled val="1"/>
        </dgm:presLayoutVars>
      </dgm:prSet>
      <dgm:spPr/>
    </dgm:pt>
    <dgm:pt modelId="{8820EE22-519C-45FA-9E04-5583FDC036E9}" type="pres">
      <dgm:prSet presAssocID="{A49B5365-9355-4837-B09C-0843B6995B7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77E95716-5EBD-4485-AB63-A6352D59A2BA}" type="presOf" srcId="{E95D86E0-2917-46CE-BB59-9D84D339FA54}" destId="{2EE5072C-972E-40D0-93CD-7A56A124D70B}" srcOrd="0" destOrd="0" presId="urn:microsoft.com/office/officeart/2005/8/layout/process4"/>
    <dgm:cxn modelId="{7671B91C-7206-4AEC-A593-A326B68C4C40}" srcId="{CCAE78EA-F5E0-40B4-A8C0-3B1551ACD285}" destId="{E94030F5-A892-400E-8CCB-B3FE9E56071E}" srcOrd="0" destOrd="0" parTransId="{E7E9A8D1-39F7-4F4A-9107-59D06D128AC9}" sibTransId="{3D13417C-B770-4D69-9349-F3E5E3993F6B}"/>
    <dgm:cxn modelId="{69D8831E-F3CF-48B2-B6F8-97995D069A94}" type="presOf" srcId="{22F46C9B-F336-4E56-BBB4-49EE37B1E4D0}" destId="{E0178DE4-83A6-4B61-84B8-AEB7EFE11AFA}" srcOrd="0" destOrd="0" presId="urn:microsoft.com/office/officeart/2005/8/layout/process4"/>
    <dgm:cxn modelId="{31090E1F-EA28-415A-99E5-1D8D7548F614}" srcId="{7B16BD35-8714-4E61-83FE-D4CB5AECE885}" destId="{0CE0F5E8-0925-47B6-B5FF-114E65DE428B}" srcOrd="0" destOrd="0" parTransId="{0AF7DD34-1401-49F9-8BE9-ADB530291366}" sibTransId="{B469C3B1-8A75-4039-97F1-6A9AC414F371}"/>
    <dgm:cxn modelId="{0882EB36-E61D-42FD-8ECC-AF47C7D8EFD4}" type="presOf" srcId="{7B16BD35-8714-4E61-83FE-D4CB5AECE885}" destId="{E8EDFD1A-9F14-4688-AB3B-695C6A0247F4}" srcOrd="1" destOrd="0" presId="urn:microsoft.com/office/officeart/2005/8/layout/process4"/>
    <dgm:cxn modelId="{29E41341-2D58-4EC0-AE6A-92FC831A848F}" type="presOf" srcId="{CCAE78EA-F5E0-40B4-A8C0-3B1551ACD285}" destId="{01F72100-1F80-4137-9BBE-D65587365B79}" srcOrd="0" destOrd="0" presId="urn:microsoft.com/office/officeart/2005/8/layout/process4"/>
    <dgm:cxn modelId="{B0228341-D7CB-4B6A-A047-7BE1BAACBFFC}" type="presOf" srcId="{E94030F5-A892-400E-8CCB-B3FE9E56071E}" destId="{1811DCC6-C1C2-4359-8741-6AB3EAD82526}" srcOrd="0" destOrd="0" presId="urn:microsoft.com/office/officeart/2005/8/layout/process4"/>
    <dgm:cxn modelId="{4F6BDE49-1A1D-4A81-84B6-4923F72CE686}" srcId="{E94030F5-A892-400E-8CCB-B3FE9E56071E}" destId="{64DA3D72-5491-436C-B73D-290A7A9F7127}" srcOrd="0" destOrd="0" parTransId="{024A9C07-E724-482A-B909-450E1E0DD240}" sibTransId="{E5696FCD-F209-4A5F-B38F-72CB0D5725E3}"/>
    <dgm:cxn modelId="{8637D64D-7E6A-44E6-8042-36C713245D0A}" type="presOf" srcId="{7B16BD35-8714-4E61-83FE-D4CB5AECE885}" destId="{0E41841E-1AD2-4AC1-8390-AFD8A77B9DAC}" srcOrd="0" destOrd="0" presId="urn:microsoft.com/office/officeart/2005/8/layout/process4"/>
    <dgm:cxn modelId="{2FB1ED54-66D3-4120-B102-1974A7FEB61D}" srcId="{CCAE78EA-F5E0-40B4-A8C0-3B1551ACD285}" destId="{E95D86E0-2917-46CE-BB59-9D84D339FA54}" srcOrd="1" destOrd="0" parTransId="{7B099BF1-F968-4DDB-8F26-017F15672569}" sibTransId="{5A6C1D81-AB79-43DA-8C8F-152DEA27E475}"/>
    <dgm:cxn modelId="{95948C90-915B-4431-9735-0EA1242117EA}" srcId="{E94030F5-A892-400E-8CCB-B3FE9E56071E}" destId="{A49B5365-9355-4837-B09C-0843B6995B77}" srcOrd="1" destOrd="0" parTransId="{98519DC1-9E3E-4149-B4E3-588BA6897D9A}" sibTransId="{3831877B-7B83-4D1B-8F1A-350B03728D63}"/>
    <dgm:cxn modelId="{36EB9A91-E428-4EB0-B8E6-7A4AD2048D56}" type="presOf" srcId="{E95D86E0-2917-46CE-BB59-9D84D339FA54}" destId="{C4D35A8A-C727-4281-81D3-228E404B6E06}" srcOrd="1" destOrd="0" presId="urn:microsoft.com/office/officeart/2005/8/layout/process4"/>
    <dgm:cxn modelId="{96045595-9630-4222-8EFD-5A1EF28497B4}" type="presOf" srcId="{E94030F5-A892-400E-8CCB-B3FE9E56071E}" destId="{7A2D694A-21A0-43BA-AFEE-8AE4DA33593D}" srcOrd="1" destOrd="0" presId="urn:microsoft.com/office/officeart/2005/8/layout/process4"/>
    <dgm:cxn modelId="{9D52469A-03B2-47C0-A316-5C815A953ABA}" type="presOf" srcId="{693A5ECD-E5F6-415D-829C-8CCD5F85D61C}" destId="{D78F9BE1-A731-4157-AD61-FFC05995EB01}" srcOrd="0" destOrd="0" presId="urn:microsoft.com/office/officeart/2005/8/layout/process4"/>
    <dgm:cxn modelId="{9677D99A-37A9-4EC3-BBA3-AE9BB3F97612}" srcId="{7B16BD35-8714-4E61-83FE-D4CB5AECE885}" destId="{693A5ECD-E5F6-415D-829C-8CCD5F85D61C}" srcOrd="1" destOrd="0" parTransId="{378B2AE0-34E8-48A4-B5BF-AD8F57909CB8}" sibTransId="{E9B8A8D0-506C-4841-8124-52294276114D}"/>
    <dgm:cxn modelId="{26BE85A4-8A44-4A02-8553-BF2CF5A3937E}" type="presOf" srcId="{770A7745-15E7-4066-A611-D3D1A23139BD}" destId="{1C0F4724-8E33-4AC1-85A0-4123313755A5}" srcOrd="0" destOrd="0" presId="urn:microsoft.com/office/officeart/2005/8/layout/process4"/>
    <dgm:cxn modelId="{A1A4A8AF-24F0-4D1A-BA00-F8183A1C73D8}" type="presOf" srcId="{64DA3D72-5491-436C-B73D-290A7A9F7127}" destId="{94B18984-1E65-4452-AC41-B4B9BE613956}" srcOrd="0" destOrd="0" presId="urn:microsoft.com/office/officeart/2005/8/layout/process4"/>
    <dgm:cxn modelId="{E2E08ECD-DE89-40BB-AEC6-B8FA95E52CA0}" srcId="{E95D86E0-2917-46CE-BB59-9D84D339FA54}" destId="{22F46C9B-F336-4E56-BBB4-49EE37B1E4D0}" srcOrd="0" destOrd="0" parTransId="{F5F4C5A5-CB62-4015-89D6-F5164D7AC6A9}" sibTransId="{8D67E5E9-0F78-44BE-840A-05F0A2C98772}"/>
    <dgm:cxn modelId="{1FCB26DF-8E75-426F-B666-7176A1F8F0CF}" type="presOf" srcId="{A49B5365-9355-4837-B09C-0843B6995B77}" destId="{8820EE22-519C-45FA-9E04-5583FDC036E9}" srcOrd="0" destOrd="0" presId="urn:microsoft.com/office/officeart/2005/8/layout/process4"/>
    <dgm:cxn modelId="{05DEDCE7-0AD2-4640-87AA-37653972B29A}" type="presOf" srcId="{0CE0F5E8-0925-47B6-B5FF-114E65DE428B}" destId="{69E72AC7-CA9E-422E-B5F7-25388BDFCD8A}" srcOrd="0" destOrd="0" presId="urn:microsoft.com/office/officeart/2005/8/layout/process4"/>
    <dgm:cxn modelId="{ECEAB8EA-E4FC-42CC-B348-A168E46C02D6}" srcId="{E95D86E0-2917-46CE-BB59-9D84D339FA54}" destId="{770A7745-15E7-4066-A611-D3D1A23139BD}" srcOrd="1" destOrd="0" parTransId="{13B9E157-C2B9-4F5D-9076-B581BBCCA202}" sibTransId="{979A4A9C-31AB-4441-A19A-8EF365D17E1A}"/>
    <dgm:cxn modelId="{93764CF2-E7EB-4892-97D1-D7F778537EEB}" srcId="{CCAE78EA-F5E0-40B4-A8C0-3B1551ACD285}" destId="{7B16BD35-8714-4E61-83FE-D4CB5AECE885}" srcOrd="2" destOrd="0" parTransId="{FD25F28C-4523-41B0-B806-01C9390BCE04}" sibTransId="{F25C4F2C-826D-4B93-95EE-F96D4FC585FD}"/>
    <dgm:cxn modelId="{52AAF592-B028-4F93-81CC-7A97D123D845}" type="presParOf" srcId="{01F72100-1F80-4137-9BBE-D65587365B79}" destId="{DDB6B06B-DA31-48EA-840E-D3EAB52C31C5}" srcOrd="0" destOrd="0" presId="urn:microsoft.com/office/officeart/2005/8/layout/process4"/>
    <dgm:cxn modelId="{26EBF9CF-39B4-492D-843A-EB03D43B4AE7}" type="presParOf" srcId="{DDB6B06B-DA31-48EA-840E-D3EAB52C31C5}" destId="{0E41841E-1AD2-4AC1-8390-AFD8A77B9DAC}" srcOrd="0" destOrd="0" presId="urn:microsoft.com/office/officeart/2005/8/layout/process4"/>
    <dgm:cxn modelId="{744CB60A-83A0-4237-A264-752943EF36D2}" type="presParOf" srcId="{DDB6B06B-DA31-48EA-840E-D3EAB52C31C5}" destId="{E8EDFD1A-9F14-4688-AB3B-695C6A0247F4}" srcOrd="1" destOrd="0" presId="urn:microsoft.com/office/officeart/2005/8/layout/process4"/>
    <dgm:cxn modelId="{6094CB4D-755D-456C-B8EA-34B5D1B4BAAC}" type="presParOf" srcId="{DDB6B06B-DA31-48EA-840E-D3EAB52C31C5}" destId="{38760858-42F5-475E-AD4B-98CFDEC8A89F}" srcOrd="2" destOrd="0" presId="urn:microsoft.com/office/officeart/2005/8/layout/process4"/>
    <dgm:cxn modelId="{C069178B-CBA3-405D-B0C2-52708E996932}" type="presParOf" srcId="{38760858-42F5-475E-AD4B-98CFDEC8A89F}" destId="{69E72AC7-CA9E-422E-B5F7-25388BDFCD8A}" srcOrd="0" destOrd="0" presId="urn:microsoft.com/office/officeart/2005/8/layout/process4"/>
    <dgm:cxn modelId="{42ADEB97-3824-4FAB-A612-A062E102EF04}" type="presParOf" srcId="{38760858-42F5-475E-AD4B-98CFDEC8A89F}" destId="{D78F9BE1-A731-4157-AD61-FFC05995EB01}" srcOrd="1" destOrd="0" presId="urn:microsoft.com/office/officeart/2005/8/layout/process4"/>
    <dgm:cxn modelId="{6F5CDB3F-E4EE-4FEB-B0E7-14519AE4F082}" type="presParOf" srcId="{01F72100-1F80-4137-9BBE-D65587365B79}" destId="{99FE78E5-AD55-4460-A18F-94C86E7BE128}" srcOrd="1" destOrd="0" presId="urn:microsoft.com/office/officeart/2005/8/layout/process4"/>
    <dgm:cxn modelId="{40212401-D0A0-4221-86A9-16BDD4993DF1}" type="presParOf" srcId="{01F72100-1F80-4137-9BBE-D65587365B79}" destId="{E7A2FD65-4C7E-4FBC-B6F5-5FD2D023A739}" srcOrd="2" destOrd="0" presId="urn:microsoft.com/office/officeart/2005/8/layout/process4"/>
    <dgm:cxn modelId="{1C2706BB-72BC-4B0A-A82D-C1769F600B97}" type="presParOf" srcId="{E7A2FD65-4C7E-4FBC-B6F5-5FD2D023A739}" destId="{2EE5072C-972E-40D0-93CD-7A56A124D70B}" srcOrd="0" destOrd="0" presId="urn:microsoft.com/office/officeart/2005/8/layout/process4"/>
    <dgm:cxn modelId="{2955B7C9-FC20-43A5-B125-A6DF473FCA79}" type="presParOf" srcId="{E7A2FD65-4C7E-4FBC-B6F5-5FD2D023A739}" destId="{C4D35A8A-C727-4281-81D3-228E404B6E06}" srcOrd="1" destOrd="0" presId="urn:microsoft.com/office/officeart/2005/8/layout/process4"/>
    <dgm:cxn modelId="{91FE78E8-E736-4F86-BE72-DC2731B895C9}" type="presParOf" srcId="{E7A2FD65-4C7E-4FBC-B6F5-5FD2D023A739}" destId="{D8D71957-96C0-4941-B0DC-D8BECC655CFB}" srcOrd="2" destOrd="0" presId="urn:microsoft.com/office/officeart/2005/8/layout/process4"/>
    <dgm:cxn modelId="{BFCE0568-58D3-4D97-80EF-710C6F194BBE}" type="presParOf" srcId="{D8D71957-96C0-4941-B0DC-D8BECC655CFB}" destId="{E0178DE4-83A6-4B61-84B8-AEB7EFE11AFA}" srcOrd="0" destOrd="0" presId="urn:microsoft.com/office/officeart/2005/8/layout/process4"/>
    <dgm:cxn modelId="{1193204F-4C18-4F80-922E-B9445A7C2292}" type="presParOf" srcId="{D8D71957-96C0-4941-B0DC-D8BECC655CFB}" destId="{1C0F4724-8E33-4AC1-85A0-4123313755A5}" srcOrd="1" destOrd="0" presId="urn:microsoft.com/office/officeart/2005/8/layout/process4"/>
    <dgm:cxn modelId="{3F9BE8CF-877E-4DFC-8D20-7C1DE022EA75}" type="presParOf" srcId="{01F72100-1F80-4137-9BBE-D65587365B79}" destId="{2175989C-861E-4F14-BD86-75D558BFD638}" srcOrd="3" destOrd="0" presId="urn:microsoft.com/office/officeart/2005/8/layout/process4"/>
    <dgm:cxn modelId="{0B8F9DE6-4FDC-4245-8845-F07A5E3A19AE}" type="presParOf" srcId="{01F72100-1F80-4137-9BBE-D65587365B79}" destId="{B3CD8440-D1D6-435B-9706-6A7CE48EBD17}" srcOrd="4" destOrd="0" presId="urn:microsoft.com/office/officeart/2005/8/layout/process4"/>
    <dgm:cxn modelId="{10C4005A-2A11-4B5C-836E-91F08D6B619F}" type="presParOf" srcId="{B3CD8440-D1D6-435B-9706-6A7CE48EBD17}" destId="{1811DCC6-C1C2-4359-8741-6AB3EAD82526}" srcOrd="0" destOrd="0" presId="urn:microsoft.com/office/officeart/2005/8/layout/process4"/>
    <dgm:cxn modelId="{99C973B4-D735-445B-9EBB-5040893981F4}" type="presParOf" srcId="{B3CD8440-D1D6-435B-9706-6A7CE48EBD17}" destId="{7A2D694A-21A0-43BA-AFEE-8AE4DA33593D}" srcOrd="1" destOrd="0" presId="urn:microsoft.com/office/officeart/2005/8/layout/process4"/>
    <dgm:cxn modelId="{2B85A695-C092-426C-9DCE-999884676583}" type="presParOf" srcId="{B3CD8440-D1D6-435B-9706-6A7CE48EBD17}" destId="{4D068321-402E-4E89-BCDF-43A08398E722}" srcOrd="2" destOrd="0" presId="urn:microsoft.com/office/officeart/2005/8/layout/process4"/>
    <dgm:cxn modelId="{FCEAEE41-8562-4A19-A0F7-D3E44690977C}" type="presParOf" srcId="{4D068321-402E-4E89-BCDF-43A08398E722}" destId="{94B18984-1E65-4452-AC41-B4B9BE613956}" srcOrd="0" destOrd="0" presId="urn:microsoft.com/office/officeart/2005/8/layout/process4"/>
    <dgm:cxn modelId="{B7E0905C-0AB1-4370-9086-02BB48EA7C4D}" type="presParOf" srcId="{4D068321-402E-4E89-BCDF-43A08398E722}" destId="{8820EE22-519C-45FA-9E04-5583FDC036E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1286A-D378-4581-A554-0E3346D5792C}">
      <dsp:nvSpPr>
        <dsp:cNvPr id="0" name=""/>
        <dsp:cNvSpPr/>
      </dsp:nvSpPr>
      <dsp:spPr>
        <a:xfrm>
          <a:off x="0" y="0"/>
          <a:ext cx="3424758" cy="3287528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u="sng" kern="1200"/>
            <a:t>Probléma</a:t>
          </a:r>
        </a:p>
      </dsp:txBody>
      <dsp:txXfrm rot="16200000">
        <a:off x="-1005410" y="1005410"/>
        <a:ext cx="2695772" cy="684951"/>
      </dsp:txXfrm>
    </dsp:sp>
    <dsp:sp modelId="{2CFBE622-6B0E-4C82-B6B6-4A1279992045}">
      <dsp:nvSpPr>
        <dsp:cNvPr id="0" name=""/>
        <dsp:cNvSpPr/>
      </dsp:nvSpPr>
      <dsp:spPr>
        <a:xfrm>
          <a:off x="684951" y="0"/>
          <a:ext cx="2551445" cy="32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/>
            <a:t>Az iskolába érkező diákoknak és tanároknak nehéz a tájékozódás, ezért gyakran előfordul (főleg a diákok esetében), hogy eltévednek </a:t>
          </a:r>
        </a:p>
      </dsp:txBody>
      <dsp:txXfrm>
        <a:off x="684951" y="0"/>
        <a:ext cx="2551445" cy="3287528"/>
      </dsp:txXfrm>
    </dsp:sp>
    <dsp:sp modelId="{4909DFD0-1E87-481E-A0FE-26339B3DBE55}">
      <dsp:nvSpPr>
        <dsp:cNvPr id="0" name=""/>
        <dsp:cNvSpPr/>
      </dsp:nvSpPr>
      <dsp:spPr>
        <a:xfrm>
          <a:off x="3545420" y="0"/>
          <a:ext cx="3424758" cy="3287528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u="sng" kern="1200"/>
            <a:t>Megoldás</a:t>
          </a:r>
        </a:p>
      </dsp:txBody>
      <dsp:txXfrm rot="16200000">
        <a:off x="2540010" y="1005410"/>
        <a:ext cx="2695772" cy="684951"/>
      </dsp:txXfrm>
    </dsp:sp>
    <dsp:sp modelId="{6E84757E-1F8B-49BB-A987-5435AB41419B}">
      <dsp:nvSpPr>
        <dsp:cNvPr id="0" name=""/>
        <dsp:cNvSpPr/>
      </dsp:nvSpPr>
      <dsp:spPr>
        <a:xfrm rot="5400000">
          <a:off x="3321091" y="2560096"/>
          <a:ext cx="482906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5ACD-17F6-403A-8F5D-BD5419C01375}">
      <dsp:nvSpPr>
        <dsp:cNvPr id="0" name=""/>
        <dsp:cNvSpPr/>
      </dsp:nvSpPr>
      <dsp:spPr>
        <a:xfrm>
          <a:off x="4230372" y="0"/>
          <a:ext cx="2551445" cy="32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Egy olyan weboldal készítése amely egyszerűbbé teszi a tájékozódást, egy digitális térkép segítségével</a:t>
          </a:r>
        </a:p>
      </dsp:txBody>
      <dsp:txXfrm>
        <a:off x="4230372" y="0"/>
        <a:ext cx="2551445" cy="3287528"/>
      </dsp:txXfrm>
    </dsp:sp>
    <dsp:sp modelId="{C39086B5-1E33-466D-A008-0024633C81F9}">
      <dsp:nvSpPr>
        <dsp:cNvPr id="0" name=""/>
        <dsp:cNvSpPr/>
      </dsp:nvSpPr>
      <dsp:spPr>
        <a:xfrm>
          <a:off x="7090045" y="0"/>
          <a:ext cx="3424758" cy="3287528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u="sng" kern="1200"/>
            <a:t>Eredmény</a:t>
          </a:r>
        </a:p>
      </dsp:txBody>
      <dsp:txXfrm rot="16200000">
        <a:off x="6084635" y="1005410"/>
        <a:ext cx="2695772" cy="684951"/>
      </dsp:txXfrm>
    </dsp:sp>
    <dsp:sp modelId="{BDC2B0F0-D15A-4A2C-A75B-90A2E1BC87BD}">
      <dsp:nvSpPr>
        <dsp:cNvPr id="0" name=""/>
        <dsp:cNvSpPr/>
      </dsp:nvSpPr>
      <dsp:spPr>
        <a:xfrm rot="5400000">
          <a:off x="6865716" y="2560096"/>
          <a:ext cx="482906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0CBAD-EFD6-47FB-A3FD-28289441193B}">
      <dsp:nvSpPr>
        <dsp:cNvPr id="0" name=""/>
        <dsp:cNvSpPr/>
      </dsp:nvSpPr>
      <dsp:spPr>
        <a:xfrm>
          <a:off x="7774997" y="0"/>
          <a:ext cx="2551445" cy="32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Bár kezdetben valószínűleg kevésbé lenne kihasználva, idővel csökkenne az év elejei késések száma, és a termek hol létét illető kérdések száma</a:t>
          </a:r>
        </a:p>
      </dsp:txBody>
      <dsp:txXfrm>
        <a:off x="7774997" y="0"/>
        <a:ext cx="2551445" cy="3287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DFD1A-9F14-4688-AB3B-695C6A0247F4}">
      <dsp:nvSpPr>
        <dsp:cNvPr id="0" name=""/>
        <dsp:cNvSpPr/>
      </dsp:nvSpPr>
      <dsp:spPr>
        <a:xfrm>
          <a:off x="0" y="2673076"/>
          <a:ext cx="5257800" cy="8773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CSS</a:t>
          </a:r>
        </a:p>
      </dsp:txBody>
      <dsp:txXfrm>
        <a:off x="0" y="2673076"/>
        <a:ext cx="5257800" cy="473776"/>
      </dsp:txXfrm>
    </dsp:sp>
    <dsp:sp modelId="{69E72AC7-CA9E-422E-B5F7-25388BDFCD8A}">
      <dsp:nvSpPr>
        <dsp:cNvPr id="0" name=""/>
        <dsp:cNvSpPr/>
      </dsp:nvSpPr>
      <dsp:spPr>
        <a:xfrm>
          <a:off x="0" y="3129305"/>
          <a:ext cx="2628899" cy="40358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Főoldal dizájnja</a:t>
          </a:r>
        </a:p>
      </dsp:txBody>
      <dsp:txXfrm>
        <a:off x="0" y="3129305"/>
        <a:ext cx="2628899" cy="403587"/>
      </dsp:txXfrm>
    </dsp:sp>
    <dsp:sp modelId="{D78F9BE1-A731-4157-AD61-FFC05995EB01}">
      <dsp:nvSpPr>
        <dsp:cNvPr id="0" name=""/>
        <dsp:cNvSpPr/>
      </dsp:nvSpPr>
      <dsp:spPr>
        <a:xfrm>
          <a:off x="2628900" y="3129305"/>
          <a:ext cx="2628899" cy="40358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map.html elrendezése</a:t>
          </a:r>
        </a:p>
      </dsp:txBody>
      <dsp:txXfrm>
        <a:off x="2628900" y="3129305"/>
        <a:ext cx="2628899" cy="403587"/>
      </dsp:txXfrm>
    </dsp:sp>
    <dsp:sp modelId="{C4D35A8A-C727-4281-81D3-228E404B6E06}">
      <dsp:nvSpPr>
        <dsp:cNvPr id="0" name=""/>
        <dsp:cNvSpPr/>
      </dsp:nvSpPr>
      <dsp:spPr>
        <a:xfrm rot="10800000">
          <a:off x="0" y="1336852"/>
          <a:ext cx="5257800" cy="134938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Javascript / JQuery</a:t>
          </a:r>
        </a:p>
      </dsp:txBody>
      <dsp:txXfrm rot="-10800000">
        <a:off x="0" y="1336852"/>
        <a:ext cx="5257800" cy="473634"/>
      </dsp:txXfrm>
    </dsp:sp>
    <dsp:sp modelId="{E0178DE4-83A6-4B61-84B8-AEB7EFE11AFA}">
      <dsp:nvSpPr>
        <dsp:cNvPr id="0" name=""/>
        <dsp:cNvSpPr/>
      </dsp:nvSpPr>
      <dsp:spPr>
        <a:xfrm>
          <a:off x="0" y="1810486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Navigáció</a:t>
          </a:r>
        </a:p>
      </dsp:txBody>
      <dsp:txXfrm>
        <a:off x="0" y="1810486"/>
        <a:ext cx="2628899" cy="403466"/>
      </dsp:txXfrm>
    </dsp:sp>
    <dsp:sp modelId="{1C0F4724-8E33-4AC1-85A0-4123313755A5}">
      <dsp:nvSpPr>
        <dsp:cNvPr id="0" name=""/>
        <dsp:cNvSpPr/>
      </dsp:nvSpPr>
      <dsp:spPr>
        <a:xfrm>
          <a:off x="2628900" y="1810486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Galléria</a:t>
          </a:r>
        </a:p>
      </dsp:txBody>
      <dsp:txXfrm>
        <a:off x="2628900" y="1810486"/>
        <a:ext cx="2628899" cy="403466"/>
      </dsp:txXfrm>
    </dsp:sp>
    <dsp:sp modelId="{7A2D694A-21A0-43BA-AFEE-8AE4DA33593D}">
      <dsp:nvSpPr>
        <dsp:cNvPr id="0" name=""/>
        <dsp:cNvSpPr/>
      </dsp:nvSpPr>
      <dsp:spPr>
        <a:xfrm rot="10800000">
          <a:off x="0" y="6"/>
          <a:ext cx="5257800" cy="134938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HTML</a:t>
          </a:r>
        </a:p>
      </dsp:txBody>
      <dsp:txXfrm rot="-10800000">
        <a:off x="0" y="6"/>
        <a:ext cx="5257800" cy="473634"/>
      </dsp:txXfrm>
    </dsp:sp>
    <dsp:sp modelId="{94B18984-1E65-4452-AC41-B4B9BE613956}">
      <dsp:nvSpPr>
        <dsp:cNvPr id="0" name=""/>
        <dsp:cNvSpPr/>
      </dsp:nvSpPr>
      <dsp:spPr>
        <a:xfrm>
          <a:off x="0" y="474261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főoldal részei</a:t>
          </a:r>
        </a:p>
      </dsp:txBody>
      <dsp:txXfrm>
        <a:off x="0" y="474261"/>
        <a:ext cx="2628899" cy="403466"/>
      </dsp:txXfrm>
    </dsp:sp>
    <dsp:sp modelId="{8820EE22-519C-45FA-9E04-5583FDC036E9}">
      <dsp:nvSpPr>
        <dsp:cNvPr id="0" name=""/>
        <dsp:cNvSpPr/>
      </dsp:nvSpPr>
      <dsp:spPr>
        <a:xfrm>
          <a:off x="2628900" y="474261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map.html integrálása</a:t>
          </a:r>
        </a:p>
      </dsp:txBody>
      <dsp:txXfrm>
        <a:off x="2628900" y="474261"/>
        <a:ext cx="2628899" cy="403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DFD1A-9F14-4688-AB3B-695C6A0247F4}">
      <dsp:nvSpPr>
        <dsp:cNvPr id="0" name=""/>
        <dsp:cNvSpPr/>
      </dsp:nvSpPr>
      <dsp:spPr>
        <a:xfrm>
          <a:off x="0" y="2673076"/>
          <a:ext cx="5257800" cy="8773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Végső finomítások</a:t>
          </a:r>
        </a:p>
      </dsp:txBody>
      <dsp:txXfrm>
        <a:off x="0" y="2673076"/>
        <a:ext cx="5257800" cy="473776"/>
      </dsp:txXfrm>
    </dsp:sp>
    <dsp:sp modelId="{69E72AC7-CA9E-422E-B5F7-25388BDFCD8A}">
      <dsp:nvSpPr>
        <dsp:cNvPr id="0" name=""/>
        <dsp:cNvSpPr/>
      </dsp:nvSpPr>
      <dsp:spPr>
        <a:xfrm>
          <a:off x="0" y="3129305"/>
          <a:ext cx="2628899" cy="40358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Kód rendezése</a:t>
          </a:r>
        </a:p>
      </dsp:txBody>
      <dsp:txXfrm>
        <a:off x="0" y="3129305"/>
        <a:ext cx="2628899" cy="403587"/>
      </dsp:txXfrm>
    </dsp:sp>
    <dsp:sp modelId="{D78F9BE1-A731-4157-AD61-FFC05995EB01}">
      <dsp:nvSpPr>
        <dsp:cNvPr id="0" name=""/>
        <dsp:cNvSpPr/>
      </dsp:nvSpPr>
      <dsp:spPr>
        <a:xfrm>
          <a:off x="2628900" y="3129305"/>
          <a:ext cx="2628899" cy="40358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Teljes újradizájnolás</a:t>
          </a:r>
        </a:p>
      </dsp:txBody>
      <dsp:txXfrm>
        <a:off x="2628900" y="3129305"/>
        <a:ext cx="2628899" cy="403587"/>
      </dsp:txXfrm>
    </dsp:sp>
    <dsp:sp modelId="{C4D35A8A-C727-4281-81D3-228E404B6E06}">
      <dsp:nvSpPr>
        <dsp:cNvPr id="0" name=""/>
        <dsp:cNvSpPr/>
      </dsp:nvSpPr>
      <dsp:spPr>
        <a:xfrm rot="10800000">
          <a:off x="0" y="1336852"/>
          <a:ext cx="5257800" cy="134938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CSS</a:t>
          </a:r>
        </a:p>
      </dsp:txBody>
      <dsp:txXfrm rot="-10800000">
        <a:off x="0" y="1336852"/>
        <a:ext cx="5257800" cy="473634"/>
      </dsp:txXfrm>
    </dsp:sp>
    <dsp:sp modelId="{E0178DE4-83A6-4B61-84B8-AEB7EFE11AFA}">
      <dsp:nvSpPr>
        <dsp:cNvPr id="0" name=""/>
        <dsp:cNvSpPr/>
      </dsp:nvSpPr>
      <dsp:spPr>
        <a:xfrm>
          <a:off x="0" y="1810486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Galléria funkciói</a:t>
          </a:r>
        </a:p>
      </dsp:txBody>
      <dsp:txXfrm>
        <a:off x="0" y="1810486"/>
        <a:ext cx="2628899" cy="403466"/>
      </dsp:txXfrm>
    </dsp:sp>
    <dsp:sp modelId="{1C0F4724-8E33-4AC1-85A0-4123313755A5}">
      <dsp:nvSpPr>
        <dsp:cNvPr id="0" name=""/>
        <dsp:cNvSpPr/>
      </dsp:nvSpPr>
      <dsp:spPr>
        <a:xfrm>
          <a:off x="2628900" y="1810486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Részek összekötése</a:t>
          </a:r>
        </a:p>
      </dsp:txBody>
      <dsp:txXfrm>
        <a:off x="2628900" y="1810486"/>
        <a:ext cx="2628899" cy="403466"/>
      </dsp:txXfrm>
    </dsp:sp>
    <dsp:sp modelId="{7A2D694A-21A0-43BA-AFEE-8AE4DA33593D}">
      <dsp:nvSpPr>
        <dsp:cNvPr id="0" name=""/>
        <dsp:cNvSpPr/>
      </dsp:nvSpPr>
      <dsp:spPr>
        <a:xfrm rot="10800000">
          <a:off x="0" y="627"/>
          <a:ext cx="5257800" cy="134938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JQuery/JSON</a:t>
          </a:r>
        </a:p>
      </dsp:txBody>
      <dsp:txXfrm rot="-10800000">
        <a:off x="0" y="627"/>
        <a:ext cx="5257800" cy="473634"/>
      </dsp:txXfrm>
    </dsp:sp>
    <dsp:sp modelId="{94B18984-1E65-4452-AC41-B4B9BE613956}">
      <dsp:nvSpPr>
        <dsp:cNvPr id="0" name=""/>
        <dsp:cNvSpPr/>
      </dsp:nvSpPr>
      <dsp:spPr>
        <a:xfrm>
          <a:off x="0" y="474261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Adat tárolás</a:t>
          </a:r>
        </a:p>
      </dsp:txBody>
      <dsp:txXfrm>
        <a:off x="0" y="474261"/>
        <a:ext cx="2628899" cy="403466"/>
      </dsp:txXfrm>
    </dsp:sp>
    <dsp:sp modelId="{8820EE22-519C-45FA-9E04-5583FDC036E9}">
      <dsp:nvSpPr>
        <dsp:cNvPr id="0" name=""/>
        <dsp:cNvSpPr/>
      </dsp:nvSpPr>
      <dsp:spPr>
        <a:xfrm>
          <a:off x="2628900" y="474261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map.html funkciói</a:t>
          </a:r>
        </a:p>
      </dsp:txBody>
      <dsp:txXfrm>
        <a:off x="2628900" y="474261"/>
        <a:ext cx="2628899" cy="403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4EEF0-5F41-40D7-9B3E-CA28C67C81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8A87-26DE-45F5-9502-3877849A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9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6159-FACA-302D-8049-E51DA62E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7606-4CE3-3E39-B117-22A4AC289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9C368-2D99-6761-BF2A-1BDA8640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40E5-64F9-44C0-BB0D-91829DAEEFF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DA36-CDB1-7232-856F-B03110AB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AD97-F07D-0255-CC1F-A257A2C1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0024-A750-1539-8583-EFE2F1EB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6DF4C-BD45-D924-E8DF-331BC20E1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98AF-3D8F-E78A-687D-67F4757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7DE6-FE40-4706-A56A-1ED3FB923AAC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656E8-D3A1-99B7-96AE-8F0F9620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FF10-4345-C7ED-58D4-986CB061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0B47A-0B95-8AB7-45D6-D75BCB69C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C6E76-CE3D-781F-B91B-7F36347EF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48D1-1234-53B6-05BB-CBA81AEB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674-CA63-48D6-A870-B09DCE3068D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CAA3-F955-E820-3D89-CA78F52C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7AD4-E9B4-0C53-2083-3FB61A2A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B9F6-B810-781C-FCD6-7DEC7851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FE88-8BDA-DD02-25D8-6D39DCA1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4EF7-25A3-DFA0-E3A8-CEFF6C54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33DD-1AE5-A6EC-7AD9-995FB25B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8F1A-E890-1D47-F51F-27EBAD29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79B0-C269-905D-1A3D-F494FCA7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C817C-A4A6-5070-880C-8A05C2418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5D13-F9A7-1005-A5B2-DC9ABD66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85B7-5718-4D99-803E-3268C40618D6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4177-0431-4E9D-3371-2AC4EC8F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9523-D59F-7349-66D6-F3F78A84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1994-BF67-86C5-C189-B7A2E860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EC25-9221-E12C-04A9-824871427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5D11-FE37-4F64-8F20-7BB71B708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4526-AB15-E354-4C51-310030C0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4DFE-E09C-44F6-B24B-C6E5E46E8D8A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C1BFE-D3FD-39E5-788F-259C3998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5930-9A34-CC99-6250-D29BE469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CD6B-52D7-F04F-FF13-5476DC10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7E06-8582-F764-D329-20B7B558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D41-6D9C-2AD8-D7F1-331716FA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57F7E-BF3A-2A37-CBC8-715E943A2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03809-0B72-7341-FD36-23EB4D8F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94D14-B26C-1C90-2D5B-7FBB6A99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7B08-755E-450F-AF12-23A1A8CFC02C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97082-D689-3793-D90C-6CBECAFA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9DBC5-398B-8AF8-4253-B875DB57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4B4F-947D-1308-5A3F-145DDE56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14368-C49F-3983-B646-5B6EAEDB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225D-AF2A-4229-9E9D-3664479F4148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35A3E-D80C-79DE-766A-8398F9FA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A943-9972-D433-29E6-F2E20EDF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1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9CD96-35D5-E9F1-BA43-6439E0AA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8AB5-C045-4FC4-8216-051D90B54D19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38561-9C1C-8F1D-0C6D-0A2528B8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D574A-DDCE-E664-A65C-840C1996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5413-B20C-3F50-5DE9-BD9F1E95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F4DC-74CE-449C-F1B2-4C3E9377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B86CF-D68D-8749-208F-0D82F274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2359-2493-3A13-C6E3-39EFC8F6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96CC-2A94-489A-9319-48A5DA998F2C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D27BB-6A95-29E3-A211-34F591A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8B0A7-24E9-9440-1B34-F9C2BF6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A009-7D8C-5F90-89CC-56DBC697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5520B-64CA-C377-B764-CC7C06A93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82C7A-B7EC-B010-3A1B-BFC8FB2E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B8311-E467-7D8C-A38C-14E29415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F030-EE6F-450C-8137-D4EBC0FC70EB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4D748-853D-9A81-13A1-91BDAF09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098F-A08E-4DA3-35C8-8086E909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3AE599-D2E9-8C8B-9519-922546773956}"/>
              </a:ext>
            </a:extLst>
          </p:cNvPr>
          <p:cNvSpPr/>
          <p:nvPr userDrawn="1"/>
        </p:nvSpPr>
        <p:spPr>
          <a:xfrm>
            <a:off x="0" y="6176964"/>
            <a:ext cx="12192000" cy="6821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700C3-28C3-B045-B0D5-A67C72D28AD9}"/>
              </a:ext>
            </a:extLst>
          </p:cNvPr>
          <p:cNvSpPr/>
          <p:nvPr userDrawn="1"/>
        </p:nvSpPr>
        <p:spPr>
          <a:xfrm>
            <a:off x="0" y="6267635"/>
            <a:ext cx="12192000" cy="590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C75B-6DA5-A250-00D1-4200B80B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7AB3-0168-199F-9534-C8ED90783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DBCB-8DE7-3B94-0890-67C111705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F19754B-7F87-48F1-8EED-43ABCCBE000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F596-C8CE-4499-FC67-516CDC28B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F035-ED91-4930-4EB6-BB3D8F58A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1F13CE-2C69-4FC5-8675-8F015A3DA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F6D8-6F58-273D-AF3C-4223AA8DF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u="sng">
                <a:uFill>
                  <a:solidFill>
                    <a:schemeClr val="accent6"/>
                  </a:solidFill>
                </a:uFill>
              </a:rPr>
              <a:t>TeremInfo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A7793-4F6F-8965-0B48-9795FE1BE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Ónodi-Kiss Viktor – 11/K</a:t>
            </a:r>
          </a:p>
        </p:txBody>
      </p:sp>
    </p:spTree>
    <p:extLst>
      <p:ext uri="{BB962C8B-B14F-4D97-AF65-F5344CB8AC3E}">
        <p14:creationId xmlns:p14="http://schemas.microsoft.com/office/powerpoint/2010/main" val="5314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031A-98C2-6B8E-51B5-E171EE6C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Témaválasztás indoklása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60BD-51FA-E2A5-C0A6-7AD4D13B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Frontend programozási ismeretek gyarapítása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6817-3CBA-82C5-295D-7812F424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AB889-A323-5BC7-C6DD-97200AC2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A0E58B0-1CA6-5D7F-99E0-6F35774C9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465139"/>
              </p:ext>
            </p:extLst>
          </p:nvPr>
        </p:nvGraphicFramePr>
        <p:xfrm>
          <a:off x="838200" y="2509590"/>
          <a:ext cx="10515600" cy="32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6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91286A-D378-4581-A554-0E3346D57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FBE622-6B0E-4C82-B6B6-4A1279992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84757E-1F8B-49BB-A987-5435AB414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09DFD0-1E87-481E-A0FE-26339B3DB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875ACD-17F6-403A-8F5D-BD5419C01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C2B0F0-D15A-4A2C-A75B-90A2E1BC8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9086B5-1E33-466D-A008-0024633C81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80CBAD-EFD6-47FB-A3FD-282894411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5736-F92C-7A36-E583-DB40031F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Kikötések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967E-35CB-C83D-1A19-9472A4A2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Új technológia felhasználása</a:t>
            </a:r>
          </a:p>
          <a:p>
            <a:r>
              <a:rPr lang="en-US"/>
              <a:t>Kompatibilitás (képernyő + böngésző)</a:t>
            </a:r>
          </a:p>
          <a:p>
            <a:r>
              <a:rPr lang="en-US"/>
              <a:t>Kompakt weboldal(Ø szerver technológiák, minimális adatbázis)</a:t>
            </a:r>
          </a:p>
          <a:p>
            <a:r>
              <a:rPr lang="en-US"/>
              <a:t>Átláthatóság elve</a:t>
            </a:r>
          </a:p>
          <a:p>
            <a:r>
              <a:rPr lang="en-US"/>
              <a:t>Lépésenkénti finomítás</a:t>
            </a:r>
          </a:p>
          <a:p>
            <a:r>
              <a:rPr lang="en-US"/>
              <a:t>Egyszerűség követése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3E62-9A3A-ECF8-D6CD-316E58C1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941E1-DD2A-184A-44E2-57378EE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0F60-1892-147B-F63E-005A6A49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Megoldási terv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3CAB-8985-8DA1-76AB-3E8BFBE8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Felhasznált nyelv(ek): Javascript</a:t>
            </a:r>
          </a:p>
          <a:p>
            <a:r>
              <a:rPr lang="en-US"/>
              <a:t>Felhasznált frameworkok: Javascripthez JQuery framework, CSS-hez Bootstrap framework</a:t>
            </a:r>
          </a:p>
          <a:p>
            <a:r>
              <a:rPr lang="en-US"/>
              <a:t>Felhasznált egyéb eszközök: GitHub, HTML, CSS,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FDD6-F6CE-D4A5-A7BC-1B26EFDD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18325-C866-F4E7-41EF-9202F2D5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5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696F-95E2-1B26-9CDE-2FB51F3B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Megvalósítás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86C9-A1A9-4AB8-5915-6EA2F091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végső programot részekre osztva, sorban építettem fel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AC84-B770-B9C2-ACEE-AC31FE69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4DE1-176B-4E02-91D6-1B6A35CD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E8E1616-CF78-C240-F5B2-F6221FCE8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91365"/>
              </p:ext>
            </p:extLst>
          </p:nvPr>
        </p:nvGraphicFramePr>
        <p:xfrm>
          <a:off x="287785" y="2450237"/>
          <a:ext cx="5257800" cy="355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AE4E10-7529-1EEF-9EBA-0BBF6AC4C7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528429"/>
              </p:ext>
            </p:extLst>
          </p:nvPr>
        </p:nvGraphicFramePr>
        <p:xfrm>
          <a:off x="6646415" y="2450237"/>
          <a:ext cx="5257800" cy="355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61DDB924-F4F3-5DBD-30B5-33308A7E85A3}"/>
              </a:ext>
            </a:extLst>
          </p:cNvPr>
          <p:cNvSpPr/>
          <p:nvPr/>
        </p:nvSpPr>
        <p:spPr>
          <a:xfrm>
            <a:off x="5665433" y="3289177"/>
            <a:ext cx="861134" cy="187318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2D694A-21A0-43BA-AFEE-8AE4DA33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B18984-1E65-4452-AC41-B4B9BE613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20EE22-519C-45FA-9E04-5583FDC03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D35A8A-C727-4281-81D3-228E404B6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178DE4-83A6-4B61-84B8-AEB7EFE11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0F4724-8E33-4AC1-85A0-412331375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EDFD1A-9F14-4688-AB3B-695C6A024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E72AC7-CA9E-422E-B5F7-25388BDFC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8F9BE1-A731-4157-AD61-FFC05995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2D694A-21A0-43BA-AFEE-8AE4DA33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B18984-1E65-4452-AC41-B4B9BE613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20EE22-519C-45FA-9E04-5583FDC03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D35A8A-C727-4281-81D3-228E404B6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178DE4-83A6-4B61-84B8-AEB7EFE11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C0F4724-8E33-4AC1-85A0-412331375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EDFD1A-9F14-4688-AB3B-695C6A024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E72AC7-CA9E-422E-B5F7-25388BDFC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8F9BE1-A731-4157-AD61-FFC05995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/>
        </p:bldSub>
      </p:bldGraphic>
      <p:bldGraphic spid="7" grpId="0">
        <p:bldSub>
          <a:bldDgm/>
        </p:bldSub>
      </p:bldGraphic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0361-90FD-D4F8-C2F5-CFA3742C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Összegzés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D21F-370D-0C43-AD0B-49A39CFF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Kihívások:</a:t>
            </a:r>
          </a:p>
          <a:p>
            <a:pPr lvl="1"/>
            <a:r>
              <a:rPr lang="en-US"/>
              <a:t>Jquery és GitHub megtanulása</a:t>
            </a:r>
          </a:p>
          <a:p>
            <a:pPr lvl="1"/>
            <a:r>
              <a:rPr lang="en-US"/>
              <a:t>Tapasztalatlanság a web programozásban</a:t>
            </a:r>
          </a:p>
          <a:p>
            <a:pPr lvl="1"/>
            <a:r>
              <a:rPr lang="en-US"/>
              <a:t>Rossz időbeosztás</a:t>
            </a:r>
          </a:p>
          <a:p>
            <a:pPr lvl="1"/>
            <a:endParaRPr lang="en-US"/>
          </a:p>
          <a:p>
            <a:r>
              <a:rPr lang="en-US"/>
              <a:t>Tanulságok:</a:t>
            </a:r>
          </a:p>
          <a:p>
            <a:pPr lvl="1"/>
            <a:r>
              <a:rPr lang="en-US"/>
              <a:t>“</a:t>
            </a:r>
            <a:r>
              <a:rPr lang="en-US" i="1"/>
              <a:t>A frontend mégsem olyan rossz</a:t>
            </a:r>
            <a:r>
              <a:rPr lang="en-US"/>
              <a:t>”</a:t>
            </a:r>
          </a:p>
          <a:p>
            <a:pPr lvl="1"/>
            <a:r>
              <a:rPr lang="en-US"/>
              <a:t>GitHub hasznosabb mint ahogy az eddig tűnt</a:t>
            </a:r>
          </a:p>
          <a:p>
            <a:pPr lvl="1"/>
            <a:r>
              <a:rPr lang="pt-BR"/>
              <a:t>“</a:t>
            </a:r>
            <a:r>
              <a:rPr lang="pt-BR" i="1"/>
              <a:t>A tervek haszontalanok, ám a tervezés létfontosságú.”</a:t>
            </a:r>
          </a:p>
          <a:p>
            <a:pPr lvl="1"/>
            <a:r>
              <a:rPr lang="pt-BR"/>
              <a:t>Nem érdemes újra feltalálni a spanyolviaszt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9B8E-5F31-71EA-3C2E-B7C09E79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25802-0329-8515-4A2D-32839DD8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69E9-AA15-3587-827C-D33F9E2F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Fejlesztési lehetőségek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967C-552D-C945-47DB-E5BBBF59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Telefonos kinézet </a:t>
            </a:r>
          </a:p>
          <a:p>
            <a:pPr lvl="1"/>
            <a:r>
              <a:rPr lang="en-US" sz="2000"/>
              <a:t>Pillanatnyilag, bár működik, a telefonos kinézet egyeltalán nem felhasználóbarát</a:t>
            </a:r>
          </a:p>
          <a:p>
            <a:r>
              <a:rPr lang="en-US" sz="2400"/>
              <a:t>Fejlettebb eszközök használata (Angular, React)</a:t>
            </a:r>
          </a:p>
          <a:p>
            <a:pPr lvl="1"/>
            <a:r>
              <a:rPr lang="en-US" sz="2000"/>
              <a:t>Bár a JQuery + Bootstrap nagy hasznomra volt, 3 hónap és az említett technológiák megismerése után fapadosnak tűnik</a:t>
            </a:r>
          </a:p>
          <a:p>
            <a:r>
              <a:rPr lang="en-US" sz="2400"/>
              <a:t>Útvonal kereső</a:t>
            </a:r>
          </a:p>
          <a:p>
            <a:pPr lvl="1"/>
            <a:r>
              <a:rPr lang="en-US" sz="2000"/>
              <a:t>Az algoritmus elmélete (Dijkstar algoritmus) elkészült, de sajnos implementációra nem maradt időm</a:t>
            </a:r>
          </a:p>
          <a:p>
            <a:r>
              <a:rPr lang="en-US" sz="2400"/>
              <a:t>Bejelentkezés az oldal szerkesztéséhez</a:t>
            </a:r>
          </a:p>
          <a:p>
            <a:pPr lvl="1"/>
            <a:r>
              <a:rPr lang="en-US" sz="2000"/>
              <a:t>Korábban elvetettem ugyan a kompaktság megtartása végett, de a project elkészítéséhez közeledve keztem realizálni a hiányát. </a:t>
            </a:r>
          </a:p>
          <a:p>
            <a:pPr lvl="1"/>
            <a:r>
              <a:rPr lang="en-US" sz="2000"/>
              <a:t>Több funkciót (Pl.: képek kozzáadása és beolvasása) egyszerűsíteni tudott volna (/tudna)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013B-ED4A-E466-FE27-A58EC32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75820-06E4-8BBC-9C4C-7F282F7E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14DF-DFF0-B811-0A02-2DDD6F93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u="sng"/>
              <a:t>Végeredmény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6F3-4750-AF8F-2E4A-A6C9BF54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85B7-5718-4D99-803E-3268C40618D6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DE41E-5B18-F1CF-C299-71178F32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338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TeremInfo projekt</vt:lpstr>
      <vt:lpstr>Témaválasztás indoklása</vt:lpstr>
      <vt:lpstr>Kikötések</vt:lpstr>
      <vt:lpstr>Megoldási terv</vt:lpstr>
      <vt:lpstr>Megvalósítás</vt:lpstr>
      <vt:lpstr>Összegzés</vt:lpstr>
      <vt:lpstr>Fejlesztési lehetőségek</vt:lpstr>
      <vt:lpstr>Végeredmény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Ónodi-Kiss</dc:creator>
  <cp:lastModifiedBy>Viktor Ónodi-Kiss</cp:lastModifiedBy>
  <cp:revision>29</cp:revision>
  <dcterms:created xsi:type="dcterms:W3CDTF">2023-04-19T14:19:24Z</dcterms:created>
  <dcterms:modified xsi:type="dcterms:W3CDTF">2023-04-20T06:02:04Z</dcterms:modified>
</cp:coreProperties>
</file>