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</p:sldMasterIdLst>
  <p:sldIdLst>
    <p:sldId id="256" r:id="rId7"/>
    <p:sldId id="257" r:id="rId8"/>
    <p:sldId id="263" r:id="rId9"/>
    <p:sldId id="258" r:id="rId10"/>
    <p:sldId id="264" r:id="rId11"/>
    <p:sldId id="265" r:id="rId12"/>
    <p:sldId id="259" r:id="rId13"/>
    <p:sldId id="260" r:id="rId14"/>
    <p:sldId id="261" r:id="rId15"/>
    <p:sldId id="266" r:id="rId16"/>
    <p:sldId id="262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59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Lucky – A mi kis kávézónk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461545-CDE6-4507-BB7F-83FDA6EEF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Trello</a:t>
            </a:r>
            <a:r>
              <a:rPr lang="hu-HU" sz="18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GitHub</a:t>
            </a:r>
            <a:r>
              <a:rPr lang="hu-HU" sz="1800" dirty="0">
                <a:solidFill>
                  <a:schemeClr val="bg1"/>
                </a:solidFill>
              </a:rPr>
              <a:t>-on létrehoztunk egy repository-t amiben raktározhatjuk a kész fájlokat</a:t>
            </a:r>
          </a:p>
        </p:txBody>
      </p:sp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Figma</a:t>
            </a:r>
            <a:r>
              <a:rPr lang="hu-HU" sz="18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Megrendelő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megrendelő egy modern, esztétikus, reszponzív weboldalt szeretne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Validálás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HTML oldalakat egyesével validáltuk, ami segítségével kiírta a hibákat a kódban</a:t>
            </a:r>
          </a:p>
        </p:txBody>
      </p:sp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3C654-74CC-462F-B862-6058BF1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Városi Bendegúz (Projekt Manager)</a:t>
            </a:r>
          </a:p>
          <a:p>
            <a:r>
              <a:rPr lang="hu-HU" sz="1800" dirty="0">
                <a:solidFill>
                  <a:schemeClr val="bg1"/>
                </a:solidFill>
              </a:rPr>
              <a:t>Ónodi-Kiss Viktor</a:t>
            </a:r>
          </a:p>
          <a:p>
            <a:r>
              <a:rPr lang="hu-HU" sz="1800" dirty="0">
                <a:solidFill>
                  <a:schemeClr val="bg1"/>
                </a:solidFill>
              </a:rPr>
              <a:t>Koncz Ákos</a:t>
            </a:r>
          </a:p>
          <a:p>
            <a:r>
              <a:rPr lang="hu-HU" sz="1800" dirty="0">
                <a:solidFill>
                  <a:schemeClr val="bg1"/>
                </a:solidFill>
              </a:rPr>
              <a:t>Hézső Károly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Főoldal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Trello vezetése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Ónodi-Kiss Viktor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Git Repo létrehozása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Kliens oldali programozás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Validálás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Sütemények oldal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Kávéfajták oldal kódolása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Drótváz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B0BAC-9477-4D3D-A143-D750EB43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>
                <a:solidFill>
                  <a:srgbClr val="94EA22"/>
                </a:solidFill>
              </a:rPr>
              <a:t>Trello</a:t>
            </a:r>
          </a:p>
          <a:p>
            <a:r>
              <a:rPr lang="hu-HU" sz="2000" dirty="0">
                <a:solidFill>
                  <a:srgbClr val="94EA22"/>
                </a:solidFill>
              </a:rPr>
              <a:t>GitHub</a:t>
            </a:r>
          </a:p>
          <a:p>
            <a:r>
              <a:rPr lang="hu-HU" sz="2000" dirty="0">
                <a:solidFill>
                  <a:srgbClr val="94EA22"/>
                </a:solidFill>
              </a:rPr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128</Words>
  <Application>Microsoft Office PowerPoint</Application>
  <PresentationFormat>Szélesvásznú</PresentationFormat>
  <Paragraphs>39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6</vt:i4>
      </vt:variant>
      <vt:variant>
        <vt:lpstr>Diacímek</vt:lpstr>
      </vt:variant>
      <vt:variant>
        <vt:i4>12</vt:i4>
      </vt:variant>
    </vt:vector>
  </HeadingPairs>
  <TitlesOfParts>
    <vt:vector size="27" baseType="lpstr">
      <vt:lpstr>Arial</vt:lpstr>
      <vt:lpstr>Bree Serif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Lucky – A mi kis kávézónk</vt:lpstr>
      <vt:lpstr>Megrendelő követelményei</vt:lpstr>
      <vt:lpstr>Validálás</vt:lpstr>
      <vt:lpstr>Csapat bemutatása</vt:lpstr>
      <vt:lpstr>Csapat bemutatása: Feladatok</vt:lpstr>
      <vt:lpstr>Csapat bemutatása: Feladatok</vt:lpstr>
      <vt:lpstr>Tervezés: Drótváz</vt:lpstr>
      <vt:lpstr>Tervezés: Prototípus</vt:lpstr>
      <vt:lpstr>Eszközök</vt:lpstr>
      <vt:lpstr>Trello</vt:lpstr>
      <vt:lpstr>GitHub</vt:lpstr>
      <vt:lpstr>Figma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9</cp:revision>
  <dcterms:created xsi:type="dcterms:W3CDTF">2023-11-14T12:28:00Z</dcterms:created>
  <dcterms:modified xsi:type="dcterms:W3CDTF">2023-11-14T13:27:51Z</dcterms:modified>
</cp:coreProperties>
</file>