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8AB5CA-18E7-431E-AB6B-51E62C763353}" v="15" dt="2024-07-11T08:23:52.3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IN" sz="1800" b="0" strike="noStrike" spc="-1">
                <a:solidFill>
                  <a:srgbClr val="000000"/>
                </a:solidFill>
                <a:latin typeface="Calibri"/>
              </a:rPr>
              <a:t>Click to move the slide</a:t>
            </a:r>
          </a:p>
        </p:txBody>
      </p:sp>
      <p:sp>
        <p:nvSpPr>
          <p:cNvPr id="39"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IN" sz="2000" b="0" strike="noStrike" spc="-1">
                <a:latin typeface="Arial"/>
              </a:rPr>
              <a:t>Click to edit the notes format</a:t>
            </a:r>
          </a:p>
        </p:txBody>
      </p:sp>
      <p:sp>
        <p:nvSpPr>
          <p:cNvPr id="40"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IN" sz="1400" b="0" strike="noStrike" spc="-1">
                <a:latin typeface="Times New Roman"/>
              </a:rPr>
              <a:t>&lt;header&gt;</a:t>
            </a:r>
          </a:p>
        </p:txBody>
      </p:sp>
      <p:sp>
        <p:nvSpPr>
          <p:cNvPr id="41" name="PlaceHolder 4"/>
          <p:cNvSpPr>
            <a:spLocks noGrp="1"/>
          </p:cNvSpPr>
          <p:nvPr>
            <p:ph type="dt" idx="1"/>
          </p:nvPr>
        </p:nvSpPr>
        <p:spPr>
          <a:xfrm>
            <a:off x="4278960" y="0"/>
            <a:ext cx="3280680" cy="534240"/>
          </a:xfrm>
          <a:prstGeom prst="rect">
            <a:avLst/>
          </a:prstGeom>
          <a:noFill/>
          <a:ln w="0">
            <a:noFill/>
          </a:ln>
        </p:spPr>
        <p:txBody>
          <a:bodyPr lIns="0" tIns="0" rIns="0" bIns="0" anchor="t">
            <a:noAutofit/>
          </a:bodyPr>
          <a:lstStyle>
            <a:lvl1pPr algn="r">
              <a:buNone/>
              <a:defRPr lang="en-IN" sz="1400" b="0" strike="noStrike" spc="-1">
                <a:latin typeface="Times New Roman"/>
              </a:defRPr>
            </a:lvl1pPr>
          </a:lstStyle>
          <a:p>
            <a:pPr algn="r">
              <a:buNone/>
            </a:pPr>
            <a:r>
              <a:rPr lang="en-IN" sz="1400" b="0" strike="noStrike" spc="-1">
                <a:latin typeface="Times New Roman"/>
              </a:rPr>
              <a:t>&lt;date/time&gt;</a:t>
            </a:r>
          </a:p>
        </p:txBody>
      </p:sp>
      <p:sp>
        <p:nvSpPr>
          <p:cNvPr id="42" name="PlaceHolder 5"/>
          <p:cNvSpPr>
            <a:spLocks noGrp="1"/>
          </p:cNvSpPr>
          <p:nvPr>
            <p:ph type="ftr" idx="2"/>
          </p:nvPr>
        </p:nvSpPr>
        <p:spPr>
          <a:xfrm>
            <a:off x="0" y="10157400"/>
            <a:ext cx="3280680" cy="534240"/>
          </a:xfrm>
          <a:prstGeom prst="rect">
            <a:avLst/>
          </a:prstGeom>
          <a:noFill/>
          <a:ln w="0">
            <a:noFill/>
          </a:ln>
        </p:spPr>
        <p:txBody>
          <a:bodyPr lIns="0" tIns="0" rIns="0" bIns="0" anchor="b">
            <a:noAutofit/>
          </a:bodyPr>
          <a:lstStyle>
            <a:lvl1pPr>
              <a:defRPr lang="en-IN" sz="1400" b="0" strike="noStrike" spc="-1">
                <a:latin typeface="Times New Roman"/>
              </a:defRPr>
            </a:lvl1pPr>
          </a:lstStyle>
          <a:p>
            <a:r>
              <a:rPr lang="en-IN" sz="1400" b="0" strike="noStrike" spc="-1">
                <a:latin typeface="Times New Roman"/>
              </a:rPr>
              <a:t>&lt;footer&gt;</a:t>
            </a:r>
          </a:p>
        </p:txBody>
      </p:sp>
      <p:sp>
        <p:nvSpPr>
          <p:cNvPr id="43" name="PlaceHolder 6"/>
          <p:cNvSpPr>
            <a:spLocks noGrp="1"/>
          </p:cNvSpPr>
          <p:nvPr>
            <p:ph type="sldNum" idx="3"/>
          </p:nvPr>
        </p:nvSpPr>
        <p:spPr>
          <a:xfrm>
            <a:off x="4278960" y="10157400"/>
            <a:ext cx="3280680" cy="534240"/>
          </a:xfrm>
          <a:prstGeom prst="rect">
            <a:avLst/>
          </a:prstGeom>
          <a:noFill/>
          <a:ln w="0">
            <a:noFill/>
          </a:ln>
        </p:spPr>
        <p:txBody>
          <a:bodyPr lIns="0" tIns="0" rIns="0" bIns="0" anchor="b">
            <a:noAutofit/>
          </a:bodyPr>
          <a:lstStyle>
            <a:lvl1pPr algn="r">
              <a:buNone/>
              <a:defRPr lang="en-IN" sz="1400" b="0" strike="noStrike" spc="-1">
                <a:latin typeface="Times New Roman"/>
              </a:defRPr>
            </a:lvl1pPr>
          </a:lstStyle>
          <a:p>
            <a:pPr algn="r">
              <a:buNone/>
            </a:pPr>
            <a:fld id="{33A74FC5-B72D-4D3C-9CA1-407D7C8A4B4D}"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noRot="1" noChangeAspect="1"/>
          </p:cNvSpPr>
          <p:nvPr>
            <p:ph type="sldImg"/>
          </p:nvPr>
        </p:nvSpPr>
        <p:spPr>
          <a:xfrm>
            <a:off x="0" y="0"/>
            <a:ext cx="0" cy="0"/>
          </a:xfrm>
          <a:prstGeom prst="rect">
            <a:avLst/>
          </a:prstGeom>
          <a:ln w="0">
            <a:noFill/>
          </a:ln>
        </p:spPr>
      </p:sp>
      <p:sp>
        <p:nvSpPr>
          <p:cNvPr id="176" name="PlaceHolder 2"/>
          <p:cNvSpPr>
            <a:spLocks noGrp="1"/>
          </p:cNvSpPr>
          <p:nvPr>
            <p:ph type="body"/>
          </p:nvPr>
        </p:nvSpPr>
        <p:spPr>
          <a:xfrm>
            <a:off x="0" y="0"/>
            <a:ext cx="0" cy="0"/>
          </a:xfrm>
          <a:prstGeom prst="rect">
            <a:avLst/>
          </a:prstGeom>
          <a:noFill/>
          <a:ln w="0">
            <a:noFill/>
          </a:ln>
        </p:spPr>
        <p:txBody>
          <a:bodyPr lIns="90000" tIns="90000" rIns="90000" bIns="90000" anchor="t">
            <a:noAutofit/>
          </a:bodyPr>
          <a:lstStyle/>
          <a:p>
            <a:endParaRPr lang="en-IN" sz="2000" b="0" strike="noStrike" spc="-1">
              <a:latin typeface="Arial"/>
            </a:endParaRPr>
          </a:p>
        </p:txBody>
      </p:sp>
      <p:sp>
        <p:nvSpPr>
          <p:cNvPr id="177" name="PlaceHolder 3"/>
          <p:cNvSpPr>
            <a:spLocks noGrp="1"/>
          </p:cNvSpPr>
          <p:nvPr>
            <p:ph type="sldNum" idx="4"/>
          </p:nvPr>
        </p:nvSpPr>
        <p:spPr>
          <a:xfrm>
            <a:off x="0" y="0"/>
            <a:ext cx="0" cy="0"/>
          </a:xfrm>
          <a:prstGeom prst="rect">
            <a:avLst/>
          </a:prstGeom>
          <a:noFill/>
          <a:ln w="0">
            <a:noFill/>
          </a:ln>
        </p:spPr>
        <p:txBody>
          <a:bodyPr lIns="90000" tIns="90000" rIns="90000" bIns="90000" anchor="t">
            <a:noAutofit/>
          </a:bodyPr>
          <a:lstStyle>
            <a:lvl1pPr>
              <a:lnSpc>
                <a:spcPct val="100000"/>
              </a:lnSpc>
              <a:buNone/>
              <a:defRPr lang="en-US" sz="1800" b="0" strike="noStrike" spc="-1">
                <a:solidFill>
                  <a:srgbClr val="000000"/>
                </a:solidFill>
                <a:latin typeface="+mn-lt"/>
                <a:ea typeface="+mn-ea"/>
              </a:defRPr>
            </a:lvl1pPr>
          </a:lstStyle>
          <a:p>
            <a:pPr>
              <a:lnSpc>
                <a:spcPct val="100000"/>
              </a:lnSpc>
              <a:buNone/>
            </a:pPr>
            <a:fld id="{5DA272DB-C206-4B91-96CE-0408F59EF5B5}" type="slidenum">
              <a:rPr lang="en-US" sz="1800" b="0" strike="noStrike" spc="-1">
                <a:solidFill>
                  <a:srgbClr val="000000"/>
                </a:solidFill>
                <a:latin typeface="+mn-lt"/>
                <a:ea typeface="+mn-ea"/>
              </a:rPr>
              <a:t>1</a:t>
            </a:fld>
            <a:endParaRPr lang="en-IN" sz="18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PlaceHolder 1"/>
          <p:cNvSpPr>
            <a:spLocks noGrp="1" noRot="1" noChangeAspect="1"/>
          </p:cNvSpPr>
          <p:nvPr>
            <p:ph type="sldImg"/>
          </p:nvPr>
        </p:nvSpPr>
        <p:spPr>
          <a:xfrm>
            <a:off x="0" y="0"/>
            <a:ext cx="0" cy="0"/>
          </a:xfrm>
          <a:prstGeom prst="rect">
            <a:avLst/>
          </a:prstGeom>
          <a:ln w="0">
            <a:noFill/>
          </a:ln>
        </p:spPr>
      </p:sp>
      <p:sp>
        <p:nvSpPr>
          <p:cNvPr id="203" name="PlaceHolder 2"/>
          <p:cNvSpPr>
            <a:spLocks noGrp="1"/>
          </p:cNvSpPr>
          <p:nvPr>
            <p:ph type="body"/>
          </p:nvPr>
        </p:nvSpPr>
        <p:spPr>
          <a:xfrm>
            <a:off x="0" y="0"/>
            <a:ext cx="0" cy="0"/>
          </a:xfrm>
          <a:prstGeom prst="rect">
            <a:avLst/>
          </a:prstGeom>
          <a:noFill/>
          <a:ln w="0">
            <a:noFill/>
          </a:ln>
        </p:spPr>
        <p:txBody>
          <a:bodyPr lIns="90000" tIns="90000" rIns="90000" bIns="90000" anchor="t">
            <a:noAutofit/>
          </a:bodyPr>
          <a:lstStyle/>
          <a:p>
            <a:endParaRPr lang="en-IN" sz="2000" b="0" strike="noStrike" spc="-1">
              <a:latin typeface="Arial"/>
            </a:endParaRPr>
          </a:p>
        </p:txBody>
      </p:sp>
      <p:sp>
        <p:nvSpPr>
          <p:cNvPr id="204" name="PlaceHolder 3"/>
          <p:cNvSpPr>
            <a:spLocks noGrp="1"/>
          </p:cNvSpPr>
          <p:nvPr>
            <p:ph type="sldNum" idx="13"/>
          </p:nvPr>
        </p:nvSpPr>
        <p:spPr>
          <a:xfrm>
            <a:off x="0" y="0"/>
            <a:ext cx="0" cy="0"/>
          </a:xfrm>
          <a:prstGeom prst="rect">
            <a:avLst/>
          </a:prstGeom>
          <a:noFill/>
          <a:ln w="0">
            <a:noFill/>
          </a:ln>
        </p:spPr>
        <p:txBody>
          <a:bodyPr lIns="90000" tIns="90000" rIns="90000" bIns="90000" anchor="t">
            <a:noAutofit/>
          </a:bodyPr>
          <a:lstStyle>
            <a:lvl1pPr>
              <a:lnSpc>
                <a:spcPct val="100000"/>
              </a:lnSpc>
              <a:buNone/>
              <a:defRPr lang="en-US" sz="1800" b="0" strike="noStrike" spc="-1">
                <a:solidFill>
                  <a:srgbClr val="000000"/>
                </a:solidFill>
                <a:latin typeface="+mn-lt"/>
                <a:ea typeface="+mn-ea"/>
              </a:defRPr>
            </a:lvl1pPr>
          </a:lstStyle>
          <a:p>
            <a:pPr>
              <a:lnSpc>
                <a:spcPct val="100000"/>
              </a:lnSpc>
              <a:buNone/>
            </a:pPr>
            <a:fld id="{DF6A6C8F-E166-451B-8C41-F51CBF25F34E}" type="slidenum">
              <a:rPr lang="en-US" sz="1800" b="0" strike="noStrike" spc="-1">
                <a:solidFill>
                  <a:srgbClr val="000000"/>
                </a:solidFill>
                <a:latin typeface="+mn-lt"/>
                <a:ea typeface="+mn-ea"/>
              </a:rPr>
              <a:t>10</a:t>
            </a:fld>
            <a:endParaRPr lang="en-IN" sz="18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noRot="1" noChangeAspect="1"/>
          </p:cNvSpPr>
          <p:nvPr>
            <p:ph type="sldImg"/>
          </p:nvPr>
        </p:nvSpPr>
        <p:spPr>
          <a:xfrm>
            <a:off x="0" y="0"/>
            <a:ext cx="0" cy="0"/>
          </a:xfrm>
          <a:prstGeom prst="rect">
            <a:avLst/>
          </a:prstGeom>
          <a:ln w="0">
            <a:noFill/>
          </a:ln>
        </p:spPr>
      </p:sp>
      <p:sp>
        <p:nvSpPr>
          <p:cNvPr id="206" name="PlaceHolder 2"/>
          <p:cNvSpPr>
            <a:spLocks noGrp="1"/>
          </p:cNvSpPr>
          <p:nvPr>
            <p:ph type="body"/>
          </p:nvPr>
        </p:nvSpPr>
        <p:spPr>
          <a:xfrm>
            <a:off x="0" y="0"/>
            <a:ext cx="0" cy="0"/>
          </a:xfrm>
          <a:prstGeom prst="rect">
            <a:avLst/>
          </a:prstGeom>
          <a:noFill/>
          <a:ln w="0">
            <a:noFill/>
          </a:ln>
        </p:spPr>
        <p:txBody>
          <a:bodyPr lIns="90000" tIns="90000" rIns="90000" bIns="90000" anchor="t">
            <a:noAutofit/>
          </a:bodyPr>
          <a:lstStyle/>
          <a:p>
            <a:endParaRPr lang="en-IN" sz="2000" b="0" strike="noStrike" spc="-1">
              <a:latin typeface="Arial"/>
            </a:endParaRPr>
          </a:p>
        </p:txBody>
      </p:sp>
      <p:sp>
        <p:nvSpPr>
          <p:cNvPr id="207" name="PlaceHolder 3"/>
          <p:cNvSpPr>
            <a:spLocks noGrp="1"/>
          </p:cNvSpPr>
          <p:nvPr>
            <p:ph type="sldNum" idx="14"/>
          </p:nvPr>
        </p:nvSpPr>
        <p:spPr>
          <a:xfrm>
            <a:off x="0" y="0"/>
            <a:ext cx="0" cy="0"/>
          </a:xfrm>
          <a:prstGeom prst="rect">
            <a:avLst/>
          </a:prstGeom>
          <a:noFill/>
          <a:ln w="0">
            <a:noFill/>
          </a:ln>
        </p:spPr>
        <p:txBody>
          <a:bodyPr lIns="90000" tIns="90000" rIns="90000" bIns="90000" anchor="t">
            <a:noAutofit/>
          </a:bodyPr>
          <a:lstStyle>
            <a:lvl1pPr>
              <a:lnSpc>
                <a:spcPct val="100000"/>
              </a:lnSpc>
              <a:buNone/>
              <a:defRPr lang="en-US" sz="1800" b="0" strike="noStrike" spc="-1">
                <a:solidFill>
                  <a:srgbClr val="000000"/>
                </a:solidFill>
                <a:latin typeface="+mn-lt"/>
                <a:ea typeface="+mn-ea"/>
              </a:defRPr>
            </a:lvl1pPr>
          </a:lstStyle>
          <a:p>
            <a:pPr>
              <a:lnSpc>
                <a:spcPct val="100000"/>
              </a:lnSpc>
              <a:buNone/>
            </a:pPr>
            <a:fld id="{97C78C47-C06A-4244-8B6A-B4CCB6368B2A}" type="slidenum">
              <a:rPr lang="en-US" sz="1800" b="0" strike="noStrike" spc="-1">
                <a:solidFill>
                  <a:srgbClr val="000000"/>
                </a:solidFill>
                <a:latin typeface="+mn-lt"/>
                <a:ea typeface="+mn-ea"/>
              </a:rPr>
              <a:t>11</a:t>
            </a:fld>
            <a:endParaRPr lang="en-IN" sz="18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PlaceHolder 1"/>
          <p:cNvSpPr>
            <a:spLocks noGrp="1" noRot="1" noChangeAspect="1"/>
          </p:cNvSpPr>
          <p:nvPr>
            <p:ph type="sldImg"/>
          </p:nvPr>
        </p:nvSpPr>
        <p:spPr>
          <a:xfrm>
            <a:off x="0" y="0"/>
            <a:ext cx="0" cy="0"/>
          </a:xfrm>
          <a:prstGeom prst="rect">
            <a:avLst/>
          </a:prstGeom>
          <a:ln w="0">
            <a:noFill/>
          </a:ln>
        </p:spPr>
      </p:sp>
      <p:sp>
        <p:nvSpPr>
          <p:cNvPr id="209" name="PlaceHolder 2"/>
          <p:cNvSpPr>
            <a:spLocks noGrp="1"/>
          </p:cNvSpPr>
          <p:nvPr>
            <p:ph type="body"/>
          </p:nvPr>
        </p:nvSpPr>
        <p:spPr>
          <a:xfrm>
            <a:off x="0" y="0"/>
            <a:ext cx="0" cy="0"/>
          </a:xfrm>
          <a:prstGeom prst="rect">
            <a:avLst/>
          </a:prstGeom>
          <a:noFill/>
          <a:ln w="0">
            <a:noFill/>
          </a:ln>
        </p:spPr>
        <p:txBody>
          <a:bodyPr lIns="90000" tIns="90000" rIns="90000" bIns="90000" anchor="t">
            <a:noAutofit/>
          </a:bodyPr>
          <a:lstStyle/>
          <a:p>
            <a:endParaRPr lang="en-IN" sz="2000" b="0" strike="noStrike" spc="-1">
              <a:latin typeface="Arial"/>
            </a:endParaRPr>
          </a:p>
        </p:txBody>
      </p:sp>
      <p:sp>
        <p:nvSpPr>
          <p:cNvPr id="210" name="PlaceHolder 3"/>
          <p:cNvSpPr>
            <a:spLocks noGrp="1"/>
          </p:cNvSpPr>
          <p:nvPr>
            <p:ph type="sldNum" idx="15"/>
          </p:nvPr>
        </p:nvSpPr>
        <p:spPr>
          <a:xfrm>
            <a:off x="0" y="0"/>
            <a:ext cx="0" cy="0"/>
          </a:xfrm>
          <a:prstGeom prst="rect">
            <a:avLst/>
          </a:prstGeom>
          <a:noFill/>
          <a:ln w="0">
            <a:noFill/>
          </a:ln>
        </p:spPr>
        <p:txBody>
          <a:bodyPr lIns="90000" tIns="90000" rIns="90000" bIns="90000" anchor="t">
            <a:noAutofit/>
          </a:bodyPr>
          <a:lstStyle>
            <a:lvl1pPr>
              <a:lnSpc>
                <a:spcPct val="100000"/>
              </a:lnSpc>
              <a:buNone/>
              <a:defRPr lang="en-US" sz="1800" b="0" strike="noStrike" spc="-1">
                <a:solidFill>
                  <a:srgbClr val="000000"/>
                </a:solidFill>
                <a:latin typeface="+mn-lt"/>
                <a:ea typeface="+mn-ea"/>
              </a:defRPr>
            </a:lvl1pPr>
          </a:lstStyle>
          <a:p>
            <a:pPr>
              <a:lnSpc>
                <a:spcPct val="100000"/>
              </a:lnSpc>
              <a:buNone/>
            </a:pPr>
            <a:fld id="{F4400914-F7C3-4AE5-A00D-240DCF82B764}" type="slidenum">
              <a:rPr lang="en-US" sz="1800" b="0" strike="noStrike" spc="-1">
                <a:solidFill>
                  <a:srgbClr val="000000"/>
                </a:solidFill>
                <a:latin typeface="+mn-lt"/>
                <a:ea typeface="+mn-ea"/>
              </a:rPr>
              <a:t>12</a:t>
            </a:fld>
            <a:endParaRPr lang="en-IN" sz="18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laceHolder 1"/>
          <p:cNvSpPr>
            <a:spLocks noGrp="1" noRot="1" noChangeAspect="1"/>
          </p:cNvSpPr>
          <p:nvPr>
            <p:ph type="sldImg"/>
          </p:nvPr>
        </p:nvSpPr>
        <p:spPr>
          <a:xfrm>
            <a:off x="0" y="0"/>
            <a:ext cx="0" cy="0"/>
          </a:xfrm>
          <a:prstGeom prst="rect">
            <a:avLst/>
          </a:prstGeom>
          <a:ln w="0">
            <a:noFill/>
          </a:ln>
        </p:spPr>
      </p:sp>
      <p:sp>
        <p:nvSpPr>
          <p:cNvPr id="212" name="PlaceHolder 2"/>
          <p:cNvSpPr>
            <a:spLocks noGrp="1"/>
          </p:cNvSpPr>
          <p:nvPr>
            <p:ph type="body"/>
          </p:nvPr>
        </p:nvSpPr>
        <p:spPr>
          <a:xfrm>
            <a:off x="0" y="0"/>
            <a:ext cx="0" cy="0"/>
          </a:xfrm>
          <a:prstGeom prst="rect">
            <a:avLst/>
          </a:prstGeom>
          <a:noFill/>
          <a:ln w="0">
            <a:noFill/>
          </a:ln>
        </p:spPr>
        <p:txBody>
          <a:bodyPr lIns="90000" tIns="90000" rIns="90000" bIns="90000" anchor="t">
            <a:noAutofit/>
          </a:bodyPr>
          <a:lstStyle/>
          <a:p>
            <a:endParaRPr lang="en-IN" sz="2000" b="0" strike="noStrike" spc="-1">
              <a:latin typeface="Arial"/>
            </a:endParaRPr>
          </a:p>
        </p:txBody>
      </p:sp>
      <p:sp>
        <p:nvSpPr>
          <p:cNvPr id="213" name="PlaceHolder 3"/>
          <p:cNvSpPr>
            <a:spLocks noGrp="1"/>
          </p:cNvSpPr>
          <p:nvPr>
            <p:ph type="sldNum" idx="16"/>
          </p:nvPr>
        </p:nvSpPr>
        <p:spPr>
          <a:xfrm>
            <a:off x="0" y="0"/>
            <a:ext cx="0" cy="0"/>
          </a:xfrm>
          <a:prstGeom prst="rect">
            <a:avLst/>
          </a:prstGeom>
          <a:noFill/>
          <a:ln w="0">
            <a:noFill/>
          </a:ln>
        </p:spPr>
        <p:txBody>
          <a:bodyPr lIns="90000" tIns="90000" rIns="90000" bIns="90000" anchor="t">
            <a:noAutofit/>
          </a:bodyPr>
          <a:lstStyle>
            <a:lvl1pPr>
              <a:lnSpc>
                <a:spcPct val="100000"/>
              </a:lnSpc>
              <a:buNone/>
              <a:defRPr lang="en-US" sz="1800" b="0" strike="noStrike" spc="-1">
                <a:solidFill>
                  <a:srgbClr val="000000"/>
                </a:solidFill>
                <a:latin typeface="+mn-lt"/>
                <a:ea typeface="+mn-ea"/>
              </a:defRPr>
            </a:lvl1pPr>
          </a:lstStyle>
          <a:p>
            <a:pPr>
              <a:lnSpc>
                <a:spcPct val="100000"/>
              </a:lnSpc>
              <a:buNone/>
            </a:pPr>
            <a:fld id="{2E81788B-C930-4A1B-B37D-E31ED4DD30A6}" type="slidenum">
              <a:rPr lang="en-US" sz="1800" b="0" strike="noStrike" spc="-1">
                <a:solidFill>
                  <a:srgbClr val="000000"/>
                </a:solidFill>
                <a:latin typeface="+mn-lt"/>
                <a:ea typeface="+mn-ea"/>
              </a:rPr>
              <a:t>13</a:t>
            </a:fld>
            <a:endParaRPr lang="en-IN" sz="1800" b="0" strike="noStrike" spc="-1">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PlaceHolder 1"/>
          <p:cNvSpPr>
            <a:spLocks noGrp="1" noRot="1" noChangeAspect="1"/>
          </p:cNvSpPr>
          <p:nvPr>
            <p:ph type="sldImg"/>
          </p:nvPr>
        </p:nvSpPr>
        <p:spPr>
          <a:xfrm>
            <a:off x="0" y="0"/>
            <a:ext cx="0" cy="0"/>
          </a:xfrm>
          <a:prstGeom prst="rect">
            <a:avLst/>
          </a:prstGeom>
          <a:ln w="0">
            <a:noFill/>
          </a:ln>
        </p:spPr>
      </p:sp>
      <p:sp>
        <p:nvSpPr>
          <p:cNvPr id="215" name="PlaceHolder 2"/>
          <p:cNvSpPr>
            <a:spLocks noGrp="1"/>
          </p:cNvSpPr>
          <p:nvPr>
            <p:ph type="body"/>
          </p:nvPr>
        </p:nvSpPr>
        <p:spPr>
          <a:xfrm>
            <a:off x="0" y="0"/>
            <a:ext cx="0" cy="0"/>
          </a:xfrm>
          <a:prstGeom prst="rect">
            <a:avLst/>
          </a:prstGeom>
          <a:noFill/>
          <a:ln w="0">
            <a:noFill/>
          </a:ln>
        </p:spPr>
        <p:txBody>
          <a:bodyPr lIns="90000" tIns="90000" rIns="90000" bIns="90000" anchor="t">
            <a:noAutofit/>
          </a:bodyPr>
          <a:lstStyle/>
          <a:p>
            <a:endParaRPr lang="en-IN" sz="2000" b="0" strike="noStrike" spc="-1">
              <a:latin typeface="Arial"/>
            </a:endParaRPr>
          </a:p>
        </p:txBody>
      </p:sp>
      <p:sp>
        <p:nvSpPr>
          <p:cNvPr id="216" name="PlaceHolder 3"/>
          <p:cNvSpPr>
            <a:spLocks noGrp="1"/>
          </p:cNvSpPr>
          <p:nvPr>
            <p:ph type="sldNum" idx="17"/>
          </p:nvPr>
        </p:nvSpPr>
        <p:spPr>
          <a:xfrm>
            <a:off x="0" y="0"/>
            <a:ext cx="0" cy="0"/>
          </a:xfrm>
          <a:prstGeom prst="rect">
            <a:avLst/>
          </a:prstGeom>
          <a:noFill/>
          <a:ln w="0">
            <a:noFill/>
          </a:ln>
        </p:spPr>
        <p:txBody>
          <a:bodyPr lIns="90000" tIns="90000" rIns="90000" bIns="90000" anchor="t">
            <a:noAutofit/>
          </a:bodyPr>
          <a:lstStyle>
            <a:lvl1pPr>
              <a:lnSpc>
                <a:spcPct val="100000"/>
              </a:lnSpc>
              <a:buNone/>
              <a:defRPr lang="en-US" sz="1800" b="0" strike="noStrike" spc="-1">
                <a:solidFill>
                  <a:srgbClr val="000000"/>
                </a:solidFill>
                <a:latin typeface="+mn-lt"/>
                <a:ea typeface="+mn-ea"/>
              </a:defRPr>
            </a:lvl1pPr>
          </a:lstStyle>
          <a:p>
            <a:pPr>
              <a:lnSpc>
                <a:spcPct val="100000"/>
              </a:lnSpc>
              <a:buNone/>
            </a:pPr>
            <a:fld id="{1D83C456-6D4D-4C1C-B687-213131BE593A}" type="slidenum">
              <a:rPr lang="en-US" sz="1800" b="0" strike="noStrike" spc="-1">
                <a:solidFill>
                  <a:srgbClr val="000000"/>
                </a:solidFill>
                <a:latin typeface="+mn-lt"/>
                <a:ea typeface="+mn-ea"/>
              </a:rPr>
              <a:t>14</a:t>
            </a:fld>
            <a:endParaRPr lang="en-IN" sz="18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noRot="1" noChangeAspect="1"/>
          </p:cNvSpPr>
          <p:nvPr>
            <p:ph type="sldImg"/>
          </p:nvPr>
        </p:nvSpPr>
        <p:spPr>
          <a:xfrm>
            <a:off x="0" y="0"/>
            <a:ext cx="0" cy="0"/>
          </a:xfrm>
          <a:prstGeom prst="rect">
            <a:avLst/>
          </a:prstGeom>
          <a:ln w="0">
            <a:noFill/>
          </a:ln>
        </p:spPr>
      </p:sp>
      <p:sp>
        <p:nvSpPr>
          <p:cNvPr id="179" name="PlaceHolder 2"/>
          <p:cNvSpPr>
            <a:spLocks noGrp="1"/>
          </p:cNvSpPr>
          <p:nvPr>
            <p:ph type="body"/>
          </p:nvPr>
        </p:nvSpPr>
        <p:spPr>
          <a:xfrm>
            <a:off x="0" y="0"/>
            <a:ext cx="0" cy="0"/>
          </a:xfrm>
          <a:prstGeom prst="rect">
            <a:avLst/>
          </a:prstGeom>
          <a:noFill/>
          <a:ln w="0">
            <a:noFill/>
          </a:ln>
        </p:spPr>
        <p:txBody>
          <a:bodyPr lIns="90000" tIns="90000" rIns="90000" bIns="90000" anchor="t">
            <a:noAutofit/>
          </a:bodyPr>
          <a:lstStyle/>
          <a:p>
            <a:endParaRPr lang="en-IN" sz="2000" b="0" strike="noStrike" spc="-1">
              <a:latin typeface="Arial"/>
            </a:endParaRPr>
          </a:p>
        </p:txBody>
      </p:sp>
      <p:sp>
        <p:nvSpPr>
          <p:cNvPr id="180" name="PlaceHolder 3"/>
          <p:cNvSpPr>
            <a:spLocks noGrp="1"/>
          </p:cNvSpPr>
          <p:nvPr>
            <p:ph type="sldNum" idx="5"/>
          </p:nvPr>
        </p:nvSpPr>
        <p:spPr>
          <a:xfrm>
            <a:off x="0" y="0"/>
            <a:ext cx="0" cy="0"/>
          </a:xfrm>
          <a:prstGeom prst="rect">
            <a:avLst/>
          </a:prstGeom>
          <a:noFill/>
          <a:ln w="0">
            <a:noFill/>
          </a:ln>
        </p:spPr>
        <p:txBody>
          <a:bodyPr lIns="90000" tIns="90000" rIns="90000" bIns="90000" anchor="t">
            <a:noAutofit/>
          </a:bodyPr>
          <a:lstStyle>
            <a:lvl1pPr>
              <a:lnSpc>
                <a:spcPct val="100000"/>
              </a:lnSpc>
              <a:buNone/>
              <a:defRPr lang="en-US" sz="1800" b="0" strike="noStrike" spc="-1">
                <a:solidFill>
                  <a:srgbClr val="000000"/>
                </a:solidFill>
                <a:latin typeface="+mn-lt"/>
                <a:ea typeface="+mn-ea"/>
              </a:defRPr>
            </a:lvl1pPr>
          </a:lstStyle>
          <a:p>
            <a:pPr>
              <a:lnSpc>
                <a:spcPct val="100000"/>
              </a:lnSpc>
              <a:buNone/>
            </a:pPr>
            <a:fld id="{38869315-6354-491D-B721-B62FA5ADCA20}" type="slidenum">
              <a:rPr lang="en-US" sz="1800" b="0" strike="noStrike" spc="-1">
                <a:solidFill>
                  <a:srgbClr val="000000"/>
                </a:solidFill>
                <a:latin typeface="+mn-lt"/>
                <a:ea typeface="+mn-ea"/>
              </a:rPr>
              <a:t>2</a:t>
            </a:fld>
            <a:endParaRPr lang="en-IN" sz="18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noRot="1" noChangeAspect="1"/>
          </p:cNvSpPr>
          <p:nvPr>
            <p:ph type="sldImg"/>
          </p:nvPr>
        </p:nvSpPr>
        <p:spPr>
          <a:xfrm>
            <a:off x="0" y="0"/>
            <a:ext cx="0" cy="0"/>
          </a:xfrm>
          <a:prstGeom prst="rect">
            <a:avLst/>
          </a:prstGeom>
          <a:ln w="0">
            <a:noFill/>
          </a:ln>
        </p:spPr>
      </p:sp>
      <p:sp>
        <p:nvSpPr>
          <p:cNvPr id="182" name="PlaceHolder 2"/>
          <p:cNvSpPr>
            <a:spLocks noGrp="1"/>
          </p:cNvSpPr>
          <p:nvPr>
            <p:ph type="body"/>
          </p:nvPr>
        </p:nvSpPr>
        <p:spPr>
          <a:xfrm>
            <a:off x="0" y="0"/>
            <a:ext cx="0" cy="0"/>
          </a:xfrm>
          <a:prstGeom prst="rect">
            <a:avLst/>
          </a:prstGeom>
          <a:noFill/>
          <a:ln w="0">
            <a:noFill/>
          </a:ln>
        </p:spPr>
        <p:txBody>
          <a:bodyPr lIns="90000" tIns="90000" rIns="90000" bIns="90000" anchor="t">
            <a:noAutofit/>
          </a:bodyPr>
          <a:lstStyle/>
          <a:p>
            <a:endParaRPr lang="en-IN" sz="2000" b="0" strike="noStrike" spc="-1">
              <a:latin typeface="Arial"/>
            </a:endParaRPr>
          </a:p>
        </p:txBody>
      </p:sp>
      <p:sp>
        <p:nvSpPr>
          <p:cNvPr id="183" name="PlaceHolder 3"/>
          <p:cNvSpPr>
            <a:spLocks noGrp="1"/>
          </p:cNvSpPr>
          <p:nvPr>
            <p:ph type="sldNum" idx="6"/>
          </p:nvPr>
        </p:nvSpPr>
        <p:spPr>
          <a:xfrm>
            <a:off x="0" y="0"/>
            <a:ext cx="0" cy="0"/>
          </a:xfrm>
          <a:prstGeom prst="rect">
            <a:avLst/>
          </a:prstGeom>
          <a:noFill/>
          <a:ln w="0">
            <a:noFill/>
          </a:ln>
        </p:spPr>
        <p:txBody>
          <a:bodyPr lIns="90000" tIns="90000" rIns="90000" bIns="90000" anchor="t">
            <a:noAutofit/>
          </a:bodyPr>
          <a:lstStyle>
            <a:lvl1pPr>
              <a:lnSpc>
                <a:spcPct val="100000"/>
              </a:lnSpc>
              <a:buNone/>
              <a:defRPr lang="en-US" sz="1800" b="0" strike="noStrike" spc="-1">
                <a:solidFill>
                  <a:srgbClr val="000000"/>
                </a:solidFill>
                <a:latin typeface="+mn-lt"/>
                <a:ea typeface="+mn-ea"/>
              </a:defRPr>
            </a:lvl1pPr>
          </a:lstStyle>
          <a:p>
            <a:pPr>
              <a:lnSpc>
                <a:spcPct val="100000"/>
              </a:lnSpc>
              <a:buNone/>
            </a:pPr>
            <a:fld id="{E467096D-75EB-4D46-A02E-575CC269C8EA}" type="slidenum">
              <a:rPr lang="en-US" sz="1800" b="0" strike="noStrike" spc="-1">
                <a:solidFill>
                  <a:srgbClr val="000000"/>
                </a:solidFill>
                <a:latin typeface="+mn-lt"/>
                <a:ea typeface="+mn-ea"/>
              </a:rPr>
              <a:t>3</a:t>
            </a:fld>
            <a:endParaRPr lang="en-IN" sz="18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noRot="1" noChangeAspect="1"/>
          </p:cNvSpPr>
          <p:nvPr>
            <p:ph type="sldImg"/>
          </p:nvPr>
        </p:nvSpPr>
        <p:spPr>
          <a:xfrm>
            <a:off x="0" y="0"/>
            <a:ext cx="0" cy="0"/>
          </a:xfrm>
          <a:prstGeom prst="rect">
            <a:avLst/>
          </a:prstGeom>
          <a:ln w="0">
            <a:noFill/>
          </a:ln>
        </p:spPr>
      </p:sp>
      <p:sp>
        <p:nvSpPr>
          <p:cNvPr id="185" name="PlaceHolder 2"/>
          <p:cNvSpPr>
            <a:spLocks noGrp="1"/>
          </p:cNvSpPr>
          <p:nvPr>
            <p:ph type="body"/>
          </p:nvPr>
        </p:nvSpPr>
        <p:spPr>
          <a:xfrm>
            <a:off x="0" y="0"/>
            <a:ext cx="0" cy="0"/>
          </a:xfrm>
          <a:prstGeom prst="rect">
            <a:avLst/>
          </a:prstGeom>
          <a:noFill/>
          <a:ln w="0">
            <a:noFill/>
          </a:ln>
        </p:spPr>
        <p:txBody>
          <a:bodyPr lIns="90000" tIns="90000" rIns="90000" bIns="90000" anchor="t">
            <a:noAutofit/>
          </a:bodyPr>
          <a:lstStyle/>
          <a:p>
            <a:endParaRPr lang="en-IN" sz="2000" b="0" strike="noStrike" spc="-1">
              <a:latin typeface="Arial"/>
            </a:endParaRPr>
          </a:p>
        </p:txBody>
      </p:sp>
      <p:sp>
        <p:nvSpPr>
          <p:cNvPr id="186" name="PlaceHolder 3"/>
          <p:cNvSpPr>
            <a:spLocks noGrp="1"/>
          </p:cNvSpPr>
          <p:nvPr>
            <p:ph type="sldNum" idx="7"/>
          </p:nvPr>
        </p:nvSpPr>
        <p:spPr>
          <a:xfrm>
            <a:off x="0" y="0"/>
            <a:ext cx="0" cy="0"/>
          </a:xfrm>
          <a:prstGeom prst="rect">
            <a:avLst/>
          </a:prstGeom>
          <a:noFill/>
          <a:ln w="0">
            <a:noFill/>
          </a:ln>
        </p:spPr>
        <p:txBody>
          <a:bodyPr lIns="90000" tIns="90000" rIns="90000" bIns="90000" anchor="t">
            <a:noAutofit/>
          </a:bodyPr>
          <a:lstStyle>
            <a:lvl1pPr>
              <a:lnSpc>
                <a:spcPct val="100000"/>
              </a:lnSpc>
              <a:buNone/>
              <a:defRPr lang="en-US" sz="1800" b="0" strike="noStrike" spc="-1">
                <a:solidFill>
                  <a:srgbClr val="000000"/>
                </a:solidFill>
                <a:latin typeface="+mn-lt"/>
                <a:ea typeface="+mn-ea"/>
              </a:defRPr>
            </a:lvl1pPr>
          </a:lstStyle>
          <a:p>
            <a:pPr>
              <a:lnSpc>
                <a:spcPct val="100000"/>
              </a:lnSpc>
              <a:buNone/>
            </a:pPr>
            <a:fld id="{5430EF82-5636-4593-8503-40E6C72EBDF3}" type="slidenum">
              <a:rPr lang="en-US" sz="1800" b="0" strike="noStrike" spc="-1">
                <a:solidFill>
                  <a:srgbClr val="000000"/>
                </a:solidFill>
                <a:latin typeface="+mn-lt"/>
                <a:ea typeface="+mn-ea"/>
              </a:rPr>
              <a:t>4</a:t>
            </a:fld>
            <a:endParaRPr lang="en-IN" sz="18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noRot="1" noChangeAspect="1"/>
          </p:cNvSpPr>
          <p:nvPr>
            <p:ph type="sldImg"/>
          </p:nvPr>
        </p:nvSpPr>
        <p:spPr>
          <a:xfrm>
            <a:off x="0" y="0"/>
            <a:ext cx="0" cy="0"/>
          </a:xfrm>
          <a:prstGeom prst="rect">
            <a:avLst/>
          </a:prstGeom>
          <a:ln w="0">
            <a:noFill/>
          </a:ln>
        </p:spPr>
      </p:sp>
      <p:sp>
        <p:nvSpPr>
          <p:cNvPr id="188" name="PlaceHolder 2"/>
          <p:cNvSpPr>
            <a:spLocks noGrp="1"/>
          </p:cNvSpPr>
          <p:nvPr>
            <p:ph type="body"/>
          </p:nvPr>
        </p:nvSpPr>
        <p:spPr>
          <a:xfrm>
            <a:off x="0" y="0"/>
            <a:ext cx="0" cy="0"/>
          </a:xfrm>
          <a:prstGeom prst="rect">
            <a:avLst/>
          </a:prstGeom>
          <a:noFill/>
          <a:ln w="0">
            <a:noFill/>
          </a:ln>
        </p:spPr>
        <p:txBody>
          <a:bodyPr lIns="90000" tIns="90000" rIns="90000" bIns="90000" anchor="t">
            <a:noAutofit/>
          </a:bodyPr>
          <a:lstStyle/>
          <a:p>
            <a:endParaRPr lang="en-IN" sz="2000" b="0" strike="noStrike" spc="-1">
              <a:latin typeface="Arial"/>
            </a:endParaRPr>
          </a:p>
        </p:txBody>
      </p:sp>
      <p:sp>
        <p:nvSpPr>
          <p:cNvPr id="189" name="PlaceHolder 3"/>
          <p:cNvSpPr>
            <a:spLocks noGrp="1"/>
          </p:cNvSpPr>
          <p:nvPr>
            <p:ph type="sldNum" idx="8"/>
          </p:nvPr>
        </p:nvSpPr>
        <p:spPr>
          <a:xfrm>
            <a:off x="0" y="0"/>
            <a:ext cx="0" cy="0"/>
          </a:xfrm>
          <a:prstGeom prst="rect">
            <a:avLst/>
          </a:prstGeom>
          <a:noFill/>
          <a:ln w="0">
            <a:noFill/>
          </a:ln>
        </p:spPr>
        <p:txBody>
          <a:bodyPr lIns="90000" tIns="90000" rIns="90000" bIns="90000" anchor="t">
            <a:noAutofit/>
          </a:bodyPr>
          <a:lstStyle>
            <a:lvl1pPr>
              <a:lnSpc>
                <a:spcPct val="100000"/>
              </a:lnSpc>
              <a:buNone/>
              <a:defRPr lang="en-US" sz="1800" b="0" strike="noStrike" spc="-1">
                <a:solidFill>
                  <a:srgbClr val="000000"/>
                </a:solidFill>
                <a:latin typeface="+mn-lt"/>
                <a:ea typeface="+mn-ea"/>
              </a:defRPr>
            </a:lvl1pPr>
          </a:lstStyle>
          <a:p>
            <a:pPr>
              <a:lnSpc>
                <a:spcPct val="100000"/>
              </a:lnSpc>
              <a:buNone/>
            </a:pPr>
            <a:fld id="{3FD62CC1-B3B7-426E-B021-54DBDB99FC97}" type="slidenum">
              <a:rPr lang="en-US" sz="1800" b="0" strike="noStrike" spc="-1">
                <a:solidFill>
                  <a:srgbClr val="000000"/>
                </a:solidFill>
                <a:latin typeface="+mn-lt"/>
                <a:ea typeface="+mn-ea"/>
              </a:rPr>
              <a:t>5</a:t>
            </a:fld>
            <a:endParaRPr lang="en-IN" sz="18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noRot="1" noChangeAspect="1"/>
          </p:cNvSpPr>
          <p:nvPr>
            <p:ph type="sldImg"/>
          </p:nvPr>
        </p:nvSpPr>
        <p:spPr>
          <a:xfrm>
            <a:off x="0" y="0"/>
            <a:ext cx="0" cy="0"/>
          </a:xfrm>
          <a:prstGeom prst="rect">
            <a:avLst/>
          </a:prstGeom>
          <a:ln w="0">
            <a:noFill/>
          </a:ln>
        </p:spPr>
      </p:sp>
      <p:sp>
        <p:nvSpPr>
          <p:cNvPr id="191" name="PlaceHolder 2"/>
          <p:cNvSpPr>
            <a:spLocks noGrp="1"/>
          </p:cNvSpPr>
          <p:nvPr>
            <p:ph type="body"/>
          </p:nvPr>
        </p:nvSpPr>
        <p:spPr>
          <a:xfrm>
            <a:off x="0" y="0"/>
            <a:ext cx="0" cy="0"/>
          </a:xfrm>
          <a:prstGeom prst="rect">
            <a:avLst/>
          </a:prstGeom>
          <a:noFill/>
          <a:ln w="0">
            <a:noFill/>
          </a:ln>
        </p:spPr>
        <p:txBody>
          <a:bodyPr lIns="90000" tIns="90000" rIns="90000" bIns="90000" anchor="t">
            <a:noAutofit/>
          </a:bodyPr>
          <a:lstStyle/>
          <a:p>
            <a:endParaRPr lang="en-IN" sz="2000" b="0" strike="noStrike" spc="-1">
              <a:latin typeface="Arial"/>
            </a:endParaRPr>
          </a:p>
        </p:txBody>
      </p:sp>
      <p:sp>
        <p:nvSpPr>
          <p:cNvPr id="192" name="PlaceHolder 3"/>
          <p:cNvSpPr>
            <a:spLocks noGrp="1"/>
          </p:cNvSpPr>
          <p:nvPr>
            <p:ph type="sldNum" idx="9"/>
          </p:nvPr>
        </p:nvSpPr>
        <p:spPr>
          <a:xfrm>
            <a:off x="0" y="0"/>
            <a:ext cx="0" cy="0"/>
          </a:xfrm>
          <a:prstGeom prst="rect">
            <a:avLst/>
          </a:prstGeom>
          <a:noFill/>
          <a:ln w="0">
            <a:noFill/>
          </a:ln>
        </p:spPr>
        <p:txBody>
          <a:bodyPr lIns="90000" tIns="90000" rIns="90000" bIns="90000" anchor="t">
            <a:noAutofit/>
          </a:bodyPr>
          <a:lstStyle>
            <a:lvl1pPr>
              <a:lnSpc>
                <a:spcPct val="100000"/>
              </a:lnSpc>
              <a:buNone/>
              <a:defRPr lang="en-US" sz="1800" b="0" strike="noStrike" spc="-1">
                <a:solidFill>
                  <a:srgbClr val="000000"/>
                </a:solidFill>
                <a:latin typeface="+mn-lt"/>
                <a:ea typeface="+mn-ea"/>
              </a:defRPr>
            </a:lvl1pPr>
          </a:lstStyle>
          <a:p>
            <a:pPr>
              <a:lnSpc>
                <a:spcPct val="100000"/>
              </a:lnSpc>
              <a:buNone/>
            </a:pPr>
            <a:fld id="{6F33C5B9-16A4-4C86-B172-098950BB30CA}" type="slidenum">
              <a:rPr lang="en-US" sz="1800" b="0" strike="noStrike" spc="-1">
                <a:solidFill>
                  <a:srgbClr val="000000"/>
                </a:solidFill>
                <a:latin typeface="+mn-lt"/>
                <a:ea typeface="+mn-ea"/>
              </a:rPr>
              <a:t>6</a:t>
            </a:fld>
            <a:endParaRPr lang="en-IN" sz="18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PlaceHolder 1"/>
          <p:cNvSpPr>
            <a:spLocks noGrp="1" noRot="1" noChangeAspect="1"/>
          </p:cNvSpPr>
          <p:nvPr>
            <p:ph type="sldImg"/>
          </p:nvPr>
        </p:nvSpPr>
        <p:spPr>
          <a:xfrm>
            <a:off x="0" y="0"/>
            <a:ext cx="0" cy="0"/>
          </a:xfrm>
          <a:prstGeom prst="rect">
            <a:avLst/>
          </a:prstGeom>
          <a:ln w="0">
            <a:noFill/>
          </a:ln>
        </p:spPr>
      </p:sp>
      <p:sp>
        <p:nvSpPr>
          <p:cNvPr id="194" name="PlaceHolder 2"/>
          <p:cNvSpPr>
            <a:spLocks noGrp="1"/>
          </p:cNvSpPr>
          <p:nvPr>
            <p:ph type="body"/>
          </p:nvPr>
        </p:nvSpPr>
        <p:spPr>
          <a:xfrm>
            <a:off x="0" y="0"/>
            <a:ext cx="0" cy="0"/>
          </a:xfrm>
          <a:prstGeom prst="rect">
            <a:avLst/>
          </a:prstGeom>
          <a:noFill/>
          <a:ln w="0">
            <a:noFill/>
          </a:ln>
        </p:spPr>
        <p:txBody>
          <a:bodyPr lIns="90000" tIns="90000" rIns="90000" bIns="90000" anchor="t">
            <a:noAutofit/>
          </a:bodyPr>
          <a:lstStyle/>
          <a:p>
            <a:endParaRPr lang="en-IN" sz="2000" b="0" strike="noStrike" spc="-1">
              <a:latin typeface="Arial"/>
            </a:endParaRPr>
          </a:p>
        </p:txBody>
      </p:sp>
      <p:sp>
        <p:nvSpPr>
          <p:cNvPr id="195" name="PlaceHolder 3"/>
          <p:cNvSpPr>
            <a:spLocks noGrp="1"/>
          </p:cNvSpPr>
          <p:nvPr>
            <p:ph type="sldNum" idx="10"/>
          </p:nvPr>
        </p:nvSpPr>
        <p:spPr>
          <a:xfrm>
            <a:off x="0" y="0"/>
            <a:ext cx="0" cy="0"/>
          </a:xfrm>
          <a:prstGeom prst="rect">
            <a:avLst/>
          </a:prstGeom>
          <a:noFill/>
          <a:ln w="0">
            <a:noFill/>
          </a:ln>
        </p:spPr>
        <p:txBody>
          <a:bodyPr lIns="90000" tIns="90000" rIns="90000" bIns="90000" anchor="t">
            <a:noAutofit/>
          </a:bodyPr>
          <a:lstStyle>
            <a:lvl1pPr>
              <a:lnSpc>
                <a:spcPct val="100000"/>
              </a:lnSpc>
              <a:buNone/>
              <a:defRPr lang="en-US" sz="1800" b="0" strike="noStrike" spc="-1">
                <a:solidFill>
                  <a:srgbClr val="000000"/>
                </a:solidFill>
                <a:latin typeface="+mn-lt"/>
                <a:ea typeface="+mn-ea"/>
              </a:defRPr>
            </a:lvl1pPr>
          </a:lstStyle>
          <a:p>
            <a:pPr>
              <a:lnSpc>
                <a:spcPct val="100000"/>
              </a:lnSpc>
              <a:buNone/>
            </a:pPr>
            <a:fld id="{5218B6F3-5981-4027-9C50-ADFCD632F495}" type="slidenum">
              <a:rPr lang="en-US" sz="1800" b="0" strike="noStrike" spc="-1">
                <a:solidFill>
                  <a:srgbClr val="000000"/>
                </a:solidFill>
                <a:latin typeface="+mn-lt"/>
                <a:ea typeface="+mn-ea"/>
              </a:rPr>
              <a:t>7</a:t>
            </a:fld>
            <a:endParaRPr lang="en-IN" sz="18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noRot="1" noChangeAspect="1"/>
          </p:cNvSpPr>
          <p:nvPr>
            <p:ph type="sldImg"/>
          </p:nvPr>
        </p:nvSpPr>
        <p:spPr>
          <a:xfrm>
            <a:off x="0" y="0"/>
            <a:ext cx="0" cy="0"/>
          </a:xfrm>
          <a:prstGeom prst="rect">
            <a:avLst/>
          </a:prstGeom>
          <a:ln w="0">
            <a:noFill/>
          </a:ln>
        </p:spPr>
      </p:sp>
      <p:sp>
        <p:nvSpPr>
          <p:cNvPr id="197" name="PlaceHolder 2"/>
          <p:cNvSpPr>
            <a:spLocks noGrp="1"/>
          </p:cNvSpPr>
          <p:nvPr>
            <p:ph type="body"/>
          </p:nvPr>
        </p:nvSpPr>
        <p:spPr>
          <a:xfrm>
            <a:off x="0" y="0"/>
            <a:ext cx="0" cy="0"/>
          </a:xfrm>
          <a:prstGeom prst="rect">
            <a:avLst/>
          </a:prstGeom>
          <a:noFill/>
          <a:ln w="0">
            <a:noFill/>
          </a:ln>
        </p:spPr>
        <p:txBody>
          <a:bodyPr lIns="90000" tIns="90000" rIns="90000" bIns="90000" anchor="t">
            <a:noAutofit/>
          </a:bodyPr>
          <a:lstStyle/>
          <a:p>
            <a:endParaRPr lang="en-IN" sz="2000" b="0" strike="noStrike" spc="-1">
              <a:latin typeface="Arial"/>
            </a:endParaRPr>
          </a:p>
        </p:txBody>
      </p:sp>
      <p:sp>
        <p:nvSpPr>
          <p:cNvPr id="198" name="PlaceHolder 3"/>
          <p:cNvSpPr>
            <a:spLocks noGrp="1"/>
          </p:cNvSpPr>
          <p:nvPr>
            <p:ph type="sldNum" idx="11"/>
          </p:nvPr>
        </p:nvSpPr>
        <p:spPr>
          <a:xfrm>
            <a:off x="0" y="0"/>
            <a:ext cx="0" cy="0"/>
          </a:xfrm>
          <a:prstGeom prst="rect">
            <a:avLst/>
          </a:prstGeom>
          <a:noFill/>
          <a:ln w="0">
            <a:noFill/>
          </a:ln>
        </p:spPr>
        <p:txBody>
          <a:bodyPr lIns="90000" tIns="90000" rIns="90000" bIns="90000" anchor="t">
            <a:noAutofit/>
          </a:bodyPr>
          <a:lstStyle>
            <a:lvl1pPr>
              <a:lnSpc>
                <a:spcPct val="100000"/>
              </a:lnSpc>
              <a:buNone/>
              <a:defRPr lang="en-US" sz="1800" b="0" strike="noStrike" spc="-1">
                <a:solidFill>
                  <a:srgbClr val="000000"/>
                </a:solidFill>
                <a:latin typeface="+mn-lt"/>
                <a:ea typeface="+mn-ea"/>
              </a:defRPr>
            </a:lvl1pPr>
          </a:lstStyle>
          <a:p>
            <a:pPr>
              <a:lnSpc>
                <a:spcPct val="100000"/>
              </a:lnSpc>
              <a:buNone/>
            </a:pPr>
            <a:fld id="{8C58A74A-0CE2-46A6-AA87-612586459BCC}" type="slidenum">
              <a:rPr lang="en-US" sz="1800" b="0" strike="noStrike" spc="-1">
                <a:solidFill>
                  <a:srgbClr val="000000"/>
                </a:solidFill>
                <a:latin typeface="+mn-lt"/>
                <a:ea typeface="+mn-ea"/>
              </a:rPr>
              <a:t>8</a:t>
            </a:fld>
            <a:endParaRPr lang="en-IN" sz="18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PlaceHolder 1"/>
          <p:cNvSpPr>
            <a:spLocks noGrp="1" noRot="1" noChangeAspect="1"/>
          </p:cNvSpPr>
          <p:nvPr>
            <p:ph type="sldImg"/>
          </p:nvPr>
        </p:nvSpPr>
        <p:spPr>
          <a:xfrm>
            <a:off x="0" y="0"/>
            <a:ext cx="0" cy="0"/>
          </a:xfrm>
          <a:prstGeom prst="rect">
            <a:avLst/>
          </a:prstGeom>
          <a:ln w="0">
            <a:noFill/>
          </a:ln>
        </p:spPr>
      </p:sp>
      <p:sp>
        <p:nvSpPr>
          <p:cNvPr id="200" name="PlaceHolder 2"/>
          <p:cNvSpPr>
            <a:spLocks noGrp="1"/>
          </p:cNvSpPr>
          <p:nvPr>
            <p:ph type="body"/>
          </p:nvPr>
        </p:nvSpPr>
        <p:spPr>
          <a:xfrm>
            <a:off x="0" y="0"/>
            <a:ext cx="0" cy="0"/>
          </a:xfrm>
          <a:prstGeom prst="rect">
            <a:avLst/>
          </a:prstGeom>
          <a:noFill/>
          <a:ln w="0">
            <a:noFill/>
          </a:ln>
        </p:spPr>
        <p:txBody>
          <a:bodyPr lIns="90000" tIns="90000" rIns="90000" bIns="90000" anchor="t">
            <a:noAutofit/>
          </a:bodyPr>
          <a:lstStyle/>
          <a:p>
            <a:endParaRPr lang="en-IN" sz="2000" b="0" strike="noStrike" spc="-1">
              <a:latin typeface="Arial"/>
            </a:endParaRPr>
          </a:p>
        </p:txBody>
      </p:sp>
      <p:sp>
        <p:nvSpPr>
          <p:cNvPr id="201" name="PlaceHolder 3"/>
          <p:cNvSpPr>
            <a:spLocks noGrp="1"/>
          </p:cNvSpPr>
          <p:nvPr>
            <p:ph type="sldNum" idx="12"/>
          </p:nvPr>
        </p:nvSpPr>
        <p:spPr>
          <a:xfrm>
            <a:off x="0" y="0"/>
            <a:ext cx="0" cy="0"/>
          </a:xfrm>
          <a:prstGeom prst="rect">
            <a:avLst/>
          </a:prstGeom>
          <a:noFill/>
          <a:ln w="0">
            <a:noFill/>
          </a:ln>
        </p:spPr>
        <p:txBody>
          <a:bodyPr lIns="90000" tIns="90000" rIns="90000" bIns="90000" anchor="t">
            <a:noAutofit/>
          </a:bodyPr>
          <a:lstStyle>
            <a:lvl1pPr>
              <a:lnSpc>
                <a:spcPct val="100000"/>
              </a:lnSpc>
              <a:buNone/>
              <a:defRPr lang="en-US" sz="1800" b="0" strike="noStrike" spc="-1">
                <a:solidFill>
                  <a:srgbClr val="000000"/>
                </a:solidFill>
                <a:latin typeface="+mn-lt"/>
                <a:ea typeface="+mn-ea"/>
              </a:defRPr>
            </a:lvl1pPr>
          </a:lstStyle>
          <a:p>
            <a:pPr>
              <a:lnSpc>
                <a:spcPct val="100000"/>
              </a:lnSpc>
              <a:buNone/>
            </a:pPr>
            <a:fld id="{73C89974-0C2B-4997-AFDA-611F9E165771}" type="slidenum">
              <a:rPr lang="en-US" sz="1800" b="0" strike="noStrike" spc="-1">
                <a:solidFill>
                  <a:srgbClr val="000000"/>
                </a:solidFill>
                <a:latin typeface="+mn-lt"/>
                <a:ea typeface="+mn-ea"/>
              </a:rPr>
              <a:t>9</a:t>
            </a:fld>
            <a:endParaRPr lang="en-IN" sz="18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31520" y="328320"/>
            <a:ext cx="13167000" cy="1373760"/>
          </a:xfrm>
          <a:prstGeom prst="rect">
            <a:avLst/>
          </a:prstGeom>
          <a:noFill/>
          <a:ln w="0">
            <a:noFill/>
          </a:ln>
        </p:spPr>
        <p:txBody>
          <a:bodyPr lIns="0" tIns="0" rIns="0" bIns="0" anchor="ctr">
            <a:noAutofit/>
          </a:bodyPr>
          <a:lstStyle/>
          <a:p>
            <a:endParaRPr lang="en-IN" sz="1800" b="0" strike="noStrike" spc="-1">
              <a:solidFill>
                <a:srgbClr val="000000"/>
              </a:solidFill>
              <a:latin typeface="Calibri"/>
            </a:endParaRPr>
          </a:p>
        </p:txBody>
      </p:sp>
      <p:sp>
        <p:nvSpPr>
          <p:cNvPr id="24" name="PlaceHolder 2"/>
          <p:cNvSpPr>
            <a:spLocks noGrp="1"/>
          </p:cNvSpPr>
          <p:nvPr>
            <p:ph/>
          </p:nvPr>
        </p:nvSpPr>
        <p:spPr>
          <a:xfrm>
            <a:off x="731520" y="1925640"/>
            <a:ext cx="13167000" cy="22762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25" name="PlaceHolder 3"/>
          <p:cNvSpPr>
            <a:spLocks noGrp="1"/>
          </p:cNvSpPr>
          <p:nvPr>
            <p:ph/>
          </p:nvPr>
        </p:nvSpPr>
        <p:spPr>
          <a:xfrm>
            <a:off x="731520" y="4418640"/>
            <a:ext cx="13167000" cy="22762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31520" y="328320"/>
            <a:ext cx="13167000" cy="1373760"/>
          </a:xfrm>
          <a:prstGeom prst="rect">
            <a:avLst/>
          </a:prstGeom>
          <a:noFill/>
          <a:ln w="0">
            <a:noFill/>
          </a:ln>
        </p:spPr>
        <p:txBody>
          <a:bodyPr lIns="0" tIns="0" rIns="0" bIns="0" anchor="ctr">
            <a:noAutofit/>
          </a:bodyPr>
          <a:lstStyle/>
          <a:p>
            <a:endParaRPr lang="en-IN" sz="1800" b="0" strike="noStrike" spc="-1">
              <a:solidFill>
                <a:srgbClr val="000000"/>
              </a:solidFill>
              <a:latin typeface="Calibri"/>
            </a:endParaRPr>
          </a:p>
        </p:txBody>
      </p:sp>
      <p:sp>
        <p:nvSpPr>
          <p:cNvPr id="27" name="PlaceHolder 2"/>
          <p:cNvSpPr>
            <a:spLocks noGrp="1"/>
          </p:cNvSpPr>
          <p:nvPr>
            <p:ph/>
          </p:nvPr>
        </p:nvSpPr>
        <p:spPr>
          <a:xfrm>
            <a:off x="731520" y="1925640"/>
            <a:ext cx="6425280" cy="22762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28" name="PlaceHolder 3"/>
          <p:cNvSpPr>
            <a:spLocks noGrp="1"/>
          </p:cNvSpPr>
          <p:nvPr>
            <p:ph/>
          </p:nvPr>
        </p:nvSpPr>
        <p:spPr>
          <a:xfrm>
            <a:off x="7478280" y="1925640"/>
            <a:ext cx="6425280" cy="22762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29" name="PlaceHolder 4"/>
          <p:cNvSpPr>
            <a:spLocks noGrp="1"/>
          </p:cNvSpPr>
          <p:nvPr>
            <p:ph/>
          </p:nvPr>
        </p:nvSpPr>
        <p:spPr>
          <a:xfrm>
            <a:off x="731520" y="4418640"/>
            <a:ext cx="6425280" cy="22762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30" name="PlaceHolder 5"/>
          <p:cNvSpPr>
            <a:spLocks noGrp="1"/>
          </p:cNvSpPr>
          <p:nvPr>
            <p:ph/>
          </p:nvPr>
        </p:nvSpPr>
        <p:spPr>
          <a:xfrm>
            <a:off x="7478280" y="4418640"/>
            <a:ext cx="6425280" cy="22762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731520" y="328320"/>
            <a:ext cx="13167000" cy="1373760"/>
          </a:xfrm>
          <a:prstGeom prst="rect">
            <a:avLst/>
          </a:prstGeom>
          <a:noFill/>
          <a:ln w="0">
            <a:noFill/>
          </a:ln>
        </p:spPr>
        <p:txBody>
          <a:bodyPr lIns="0" tIns="0" rIns="0" bIns="0" anchor="ctr">
            <a:noAutofit/>
          </a:bodyPr>
          <a:lstStyle/>
          <a:p>
            <a:endParaRPr lang="en-IN" sz="1800" b="0" strike="noStrike" spc="-1">
              <a:solidFill>
                <a:srgbClr val="000000"/>
              </a:solidFill>
              <a:latin typeface="Calibri"/>
            </a:endParaRPr>
          </a:p>
        </p:txBody>
      </p:sp>
      <p:sp>
        <p:nvSpPr>
          <p:cNvPr id="32" name="PlaceHolder 2"/>
          <p:cNvSpPr>
            <a:spLocks noGrp="1"/>
          </p:cNvSpPr>
          <p:nvPr>
            <p:ph/>
          </p:nvPr>
        </p:nvSpPr>
        <p:spPr>
          <a:xfrm>
            <a:off x="731520" y="1925640"/>
            <a:ext cx="4239360" cy="22762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33" name="PlaceHolder 3"/>
          <p:cNvSpPr>
            <a:spLocks noGrp="1"/>
          </p:cNvSpPr>
          <p:nvPr>
            <p:ph/>
          </p:nvPr>
        </p:nvSpPr>
        <p:spPr>
          <a:xfrm>
            <a:off x="5183280" y="1925640"/>
            <a:ext cx="4239360" cy="22762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34" name="PlaceHolder 4"/>
          <p:cNvSpPr>
            <a:spLocks noGrp="1"/>
          </p:cNvSpPr>
          <p:nvPr>
            <p:ph/>
          </p:nvPr>
        </p:nvSpPr>
        <p:spPr>
          <a:xfrm>
            <a:off x="9635040" y="1925640"/>
            <a:ext cx="4239360" cy="22762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35" name="PlaceHolder 5"/>
          <p:cNvSpPr>
            <a:spLocks noGrp="1"/>
          </p:cNvSpPr>
          <p:nvPr>
            <p:ph/>
          </p:nvPr>
        </p:nvSpPr>
        <p:spPr>
          <a:xfrm>
            <a:off x="731520" y="4418640"/>
            <a:ext cx="4239360" cy="22762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36" name="PlaceHolder 6"/>
          <p:cNvSpPr>
            <a:spLocks noGrp="1"/>
          </p:cNvSpPr>
          <p:nvPr>
            <p:ph/>
          </p:nvPr>
        </p:nvSpPr>
        <p:spPr>
          <a:xfrm>
            <a:off x="5183280" y="4418640"/>
            <a:ext cx="4239360" cy="22762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37" name="PlaceHolder 7"/>
          <p:cNvSpPr>
            <a:spLocks noGrp="1"/>
          </p:cNvSpPr>
          <p:nvPr>
            <p:ph/>
          </p:nvPr>
        </p:nvSpPr>
        <p:spPr>
          <a:xfrm>
            <a:off x="9635040" y="4418640"/>
            <a:ext cx="4239360" cy="22762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731520" y="328320"/>
            <a:ext cx="13167000" cy="1373760"/>
          </a:xfrm>
          <a:prstGeom prst="rect">
            <a:avLst/>
          </a:prstGeom>
          <a:noFill/>
          <a:ln w="0">
            <a:noFill/>
          </a:ln>
        </p:spPr>
        <p:txBody>
          <a:bodyPr lIns="0" tIns="0" rIns="0" bIns="0" anchor="ctr">
            <a:noAutofit/>
          </a:bodyPr>
          <a:lstStyle/>
          <a:p>
            <a:endParaRPr lang="en-IN" sz="1800" b="0" strike="noStrike" spc="-1">
              <a:solidFill>
                <a:srgbClr val="000000"/>
              </a:solidFill>
              <a:latin typeface="Calibri"/>
            </a:endParaRPr>
          </a:p>
        </p:txBody>
      </p:sp>
      <p:sp>
        <p:nvSpPr>
          <p:cNvPr id="3" name="PlaceHolder 2"/>
          <p:cNvSpPr>
            <a:spLocks noGrp="1"/>
          </p:cNvSpPr>
          <p:nvPr>
            <p:ph type="subTitle"/>
          </p:nvPr>
        </p:nvSpPr>
        <p:spPr>
          <a:xfrm>
            <a:off x="731520" y="1925640"/>
            <a:ext cx="13167000" cy="47725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731520" y="328320"/>
            <a:ext cx="13167000" cy="1373760"/>
          </a:xfrm>
          <a:prstGeom prst="rect">
            <a:avLst/>
          </a:prstGeom>
          <a:noFill/>
          <a:ln w="0">
            <a:noFill/>
          </a:ln>
        </p:spPr>
        <p:txBody>
          <a:bodyPr lIns="0" tIns="0" rIns="0" bIns="0" anchor="ctr">
            <a:noAutofit/>
          </a:bodyPr>
          <a:lstStyle/>
          <a:p>
            <a:endParaRPr lang="en-IN" sz="1800" b="0" strike="noStrike" spc="-1">
              <a:solidFill>
                <a:srgbClr val="000000"/>
              </a:solidFill>
              <a:latin typeface="Calibri"/>
            </a:endParaRPr>
          </a:p>
        </p:txBody>
      </p:sp>
      <p:sp>
        <p:nvSpPr>
          <p:cNvPr id="5" name="PlaceHolder 2"/>
          <p:cNvSpPr>
            <a:spLocks noGrp="1"/>
          </p:cNvSpPr>
          <p:nvPr>
            <p:ph/>
          </p:nvPr>
        </p:nvSpPr>
        <p:spPr>
          <a:xfrm>
            <a:off x="731520" y="1925640"/>
            <a:ext cx="13167000" cy="47725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731520" y="328320"/>
            <a:ext cx="13167000" cy="1373760"/>
          </a:xfrm>
          <a:prstGeom prst="rect">
            <a:avLst/>
          </a:prstGeom>
          <a:noFill/>
          <a:ln w="0">
            <a:noFill/>
          </a:ln>
        </p:spPr>
        <p:txBody>
          <a:bodyPr lIns="0" tIns="0" rIns="0" bIns="0" anchor="ctr">
            <a:noAutofit/>
          </a:bodyPr>
          <a:lstStyle/>
          <a:p>
            <a:endParaRPr lang="en-IN" sz="1800" b="0" strike="noStrike" spc="-1">
              <a:solidFill>
                <a:srgbClr val="000000"/>
              </a:solidFill>
              <a:latin typeface="Calibri"/>
            </a:endParaRPr>
          </a:p>
        </p:txBody>
      </p:sp>
      <p:sp>
        <p:nvSpPr>
          <p:cNvPr id="7" name="PlaceHolder 2"/>
          <p:cNvSpPr>
            <a:spLocks noGrp="1"/>
          </p:cNvSpPr>
          <p:nvPr>
            <p:ph/>
          </p:nvPr>
        </p:nvSpPr>
        <p:spPr>
          <a:xfrm>
            <a:off x="731520" y="1925640"/>
            <a:ext cx="6425280" cy="47725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8" name="PlaceHolder 3"/>
          <p:cNvSpPr>
            <a:spLocks noGrp="1"/>
          </p:cNvSpPr>
          <p:nvPr>
            <p:ph/>
          </p:nvPr>
        </p:nvSpPr>
        <p:spPr>
          <a:xfrm>
            <a:off x="7478280" y="1925640"/>
            <a:ext cx="6425280" cy="47725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731520" y="328320"/>
            <a:ext cx="13167000" cy="1373760"/>
          </a:xfrm>
          <a:prstGeom prst="rect">
            <a:avLst/>
          </a:prstGeom>
          <a:noFill/>
          <a:ln w="0">
            <a:noFill/>
          </a:ln>
        </p:spPr>
        <p:txBody>
          <a:bodyPr lIns="0" tIns="0" rIns="0" bIns="0" anchor="ctr">
            <a:noAutofit/>
          </a:bodyPr>
          <a:lstStyle/>
          <a:p>
            <a:endParaRPr lang="en-IN"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731520" y="328320"/>
            <a:ext cx="13167000" cy="63691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731520" y="328320"/>
            <a:ext cx="13167000" cy="1373760"/>
          </a:xfrm>
          <a:prstGeom prst="rect">
            <a:avLst/>
          </a:prstGeom>
          <a:noFill/>
          <a:ln w="0">
            <a:noFill/>
          </a:ln>
        </p:spPr>
        <p:txBody>
          <a:bodyPr lIns="0" tIns="0" rIns="0" bIns="0" anchor="ctr">
            <a:noAutofit/>
          </a:bodyPr>
          <a:lstStyle/>
          <a:p>
            <a:endParaRPr lang="en-IN" sz="1800" b="0" strike="noStrike" spc="-1">
              <a:solidFill>
                <a:srgbClr val="000000"/>
              </a:solidFill>
              <a:latin typeface="Calibri"/>
            </a:endParaRPr>
          </a:p>
        </p:txBody>
      </p:sp>
      <p:sp>
        <p:nvSpPr>
          <p:cNvPr id="12" name="PlaceHolder 2"/>
          <p:cNvSpPr>
            <a:spLocks noGrp="1"/>
          </p:cNvSpPr>
          <p:nvPr>
            <p:ph/>
          </p:nvPr>
        </p:nvSpPr>
        <p:spPr>
          <a:xfrm>
            <a:off x="731520" y="1925640"/>
            <a:ext cx="6425280" cy="22762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13" name="PlaceHolder 3"/>
          <p:cNvSpPr>
            <a:spLocks noGrp="1"/>
          </p:cNvSpPr>
          <p:nvPr>
            <p:ph/>
          </p:nvPr>
        </p:nvSpPr>
        <p:spPr>
          <a:xfrm>
            <a:off x="7478280" y="1925640"/>
            <a:ext cx="6425280" cy="47725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14" name="PlaceHolder 4"/>
          <p:cNvSpPr>
            <a:spLocks noGrp="1"/>
          </p:cNvSpPr>
          <p:nvPr>
            <p:ph/>
          </p:nvPr>
        </p:nvSpPr>
        <p:spPr>
          <a:xfrm>
            <a:off x="731520" y="4418640"/>
            <a:ext cx="6425280" cy="22762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31520" y="328320"/>
            <a:ext cx="13167000" cy="1373760"/>
          </a:xfrm>
          <a:prstGeom prst="rect">
            <a:avLst/>
          </a:prstGeom>
          <a:noFill/>
          <a:ln w="0">
            <a:noFill/>
          </a:ln>
        </p:spPr>
        <p:txBody>
          <a:bodyPr lIns="0" tIns="0" rIns="0" bIns="0" anchor="ctr">
            <a:noAutofit/>
          </a:bodyPr>
          <a:lstStyle/>
          <a:p>
            <a:endParaRPr lang="en-IN" sz="1800" b="0" strike="noStrike" spc="-1">
              <a:solidFill>
                <a:srgbClr val="000000"/>
              </a:solidFill>
              <a:latin typeface="Calibri"/>
            </a:endParaRPr>
          </a:p>
        </p:txBody>
      </p:sp>
      <p:sp>
        <p:nvSpPr>
          <p:cNvPr id="16" name="PlaceHolder 2"/>
          <p:cNvSpPr>
            <a:spLocks noGrp="1"/>
          </p:cNvSpPr>
          <p:nvPr>
            <p:ph/>
          </p:nvPr>
        </p:nvSpPr>
        <p:spPr>
          <a:xfrm>
            <a:off x="731520" y="1925640"/>
            <a:ext cx="6425280" cy="47725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17" name="PlaceHolder 3"/>
          <p:cNvSpPr>
            <a:spLocks noGrp="1"/>
          </p:cNvSpPr>
          <p:nvPr>
            <p:ph/>
          </p:nvPr>
        </p:nvSpPr>
        <p:spPr>
          <a:xfrm>
            <a:off x="7478280" y="1925640"/>
            <a:ext cx="6425280" cy="22762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18" name="PlaceHolder 4"/>
          <p:cNvSpPr>
            <a:spLocks noGrp="1"/>
          </p:cNvSpPr>
          <p:nvPr>
            <p:ph/>
          </p:nvPr>
        </p:nvSpPr>
        <p:spPr>
          <a:xfrm>
            <a:off x="7478280" y="4418640"/>
            <a:ext cx="6425280" cy="22762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31520" y="328320"/>
            <a:ext cx="13167000" cy="1373760"/>
          </a:xfrm>
          <a:prstGeom prst="rect">
            <a:avLst/>
          </a:prstGeom>
          <a:noFill/>
          <a:ln w="0">
            <a:noFill/>
          </a:ln>
        </p:spPr>
        <p:txBody>
          <a:bodyPr lIns="0" tIns="0" rIns="0" bIns="0" anchor="ctr">
            <a:noAutofit/>
          </a:bodyPr>
          <a:lstStyle/>
          <a:p>
            <a:endParaRPr lang="en-IN" sz="1800" b="0" strike="noStrike" spc="-1">
              <a:solidFill>
                <a:srgbClr val="000000"/>
              </a:solidFill>
              <a:latin typeface="Calibri"/>
            </a:endParaRPr>
          </a:p>
        </p:txBody>
      </p:sp>
      <p:sp>
        <p:nvSpPr>
          <p:cNvPr id="20" name="PlaceHolder 2"/>
          <p:cNvSpPr>
            <a:spLocks noGrp="1"/>
          </p:cNvSpPr>
          <p:nvPr>
            <p:ph/>
          </p:nvPr>
        </p:nvSpPr>
        <p:spPr>
          <a:xfrm>
            <a:off x="731520" y="1925640"/>
            <a:ext cx="6425280" cy="22762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21" name="PlaceHolder 3"/>
          <p:cNvSpPr>
            <a:spLocks noGrp="1"/>
          </p:cNvSpPr>
          <p:nvPr>
            <p:ph/>
          </p:nvPr>
        </p:nvSpPr>
        <p:spPr>
          <a:xfrm>
            <a:off x="7478280" y="1925640"/>
            <a:ext cx="6425280" cy="22762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22" name="PlaceHolder 4"/>
          <p:cNvSpPr>
            <a:spLocks noGrp="1"/>
          </p:cNvSpPr>
          <p:nvPr>
            <p:ph/>
          </p:nvPr>
        </p:nvSpPr>
        <p:spPr>
          <a:xfrm>
            <a:off x="731520" y="4418640"/>
            <a:ext cx="13167000" cy="22762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731520" y="328320"/>
            <a:ext cx="13167000" cy="1373760"/>
          </a:xfrm>
          <a:prstGeom prst="rect">
            <a:avLst/>
          </a:prstGeom>
          <a:noFill/>
          <a:ln w="0">
            <a:noFill/>
          </a:ln>
        </p:spPr>
        <p:txBody>
          <a:bodyPr lIns="0" tIns="0" rIns="0" bIns="0" anchor="ctr">
            <a:noAutofit/>
          </a:bodyPr>
          <a:lstStyle/>
          <a:p>
            <a:r>
              <a:rPr lang="en-IN" sz="1800" b="0" strike="noStrike" spc="-1">
                <a:solidFill>
                  <a:srgbClr val="000000"/>
                </a:solidFill>
                <a:latin typeface="Calibri"/>
              </a:rPr>
              <a:t>Click to edit the title text format</a:t>
            </a:r>
          </a:p>
        </p:txBody>
      </p:sp>
      <p:sp>
        <p:nvSpPr>
          <p:cNvPr id="3" name="PlaceHolder 2"/>
          <p:cNvSpPr>
            <a:spLocks noGrp="1"/>
          </p:cNvSpPr>
          <p:nvPr>
            <p:ph type="body"/>
          </p:nvPr>
        </p:nvSpPr>
        <p:spPr>
          <a:xfrm>
            <a:off x="731520" y="1925640"/>
            <a:ext cx="13167000" cy="47725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IN" sz="24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IN" sz="20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4.jpeg"/><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4.jpe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Image 0" descr="Vintage gray background"/>
          <p:cNvPicPr/>
          <p:nvPr/>
        </p:nvPicPr>
        <p:blipFill>
          <a:blip r:embed="rId3">
            <a:extLst>
              <a:ext uri="{28A0092B-C50C-407E-A947-70E740481C1C}">
                <a14:useLocalDpi xmlns:a14="http://schemas.microsoft.com/office/drawing/2010/main" val="0"/>
              </a:ext>
            </a:extLst>
          </a:blip>
          <a:srcRect/>
          <a:stretch/>
        </p:blipFill>
        <p:spPr>
          <a:xfrm>
            <a:off x="2347941" y="360"/>
            <a:ext cx="12274933" cy="8229240"/>
          </a:xfrm>
          <a:prstGeom prst="rect">
            <a:avLst/>
          </a:prstGeom>
          <a:ln w="0">
            <a:noFill/>
          </a:ln>
        </p:spPr>
      </p:pic>
      <p:pic>
        <p:nvPicPr>
          <p:cNvPr id="45" name="Image 1" descr="preencoded.png"/>
          <p:cNvPicPr/>
          <p:nvPr/>
        </p:nvPicPr>
        <p:blipFill>
          <a:blip r:embed="rId4"/>
          <a:stretch/>
        </p:blipFill>
        <p:spPr>
          <a:xfrm>
            <a:off x="0" y="0"/>
            <a:ext cx="5486040" cy="8229240"/>
          </a:xfrm>
          <a:prstGeom prst="rect">
            <a:avLst/>
          </a:prstGeom>
          <a:ln w="0">
            <a:noFill/>
          </a:ln>
        </p:spPr>
      </p:pic>
      <p:pic>
        <p:nvPicPr>
          <p:cNvPr id="46" name="Image 2" descr="preencoded.png"/>
          <p:cNvPicPr/>
          <p:nvPr/>
        </p:nvPicPr>
        <p:blipFill>
          <a:blip r:embed="rId5"/>
          <a:stretch/>
        </p:blipFill>
        <p:spPr>
          <a:xfrm>
            <a:off x="308520" y="1680120"/>
            <a:ext cx="4869000" cy="4869000"/>
          </a:xfrm>
          <a:prstGeom prst="rect">
            <a:avLst/>
          </a:prstGeom>
          <a:ln w="0">
            <a:noFill/>
          </a:ln>
        </p:spPr>
      </p:pic>
      <p:sp>
        <p:nvSpPr>
          <p:cNvPr id="47" name="Text 1"/>
          <p:cNvSpPr/>
          <p:nvPr/>
        </p:nvSpPr>
        <p:spPr>
          <a:xfrm>
            <a:off x="6350400" y="1454760"/>
            <a:ext cx="7415640" cy="2129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8385"/>
              </a:lnSpc>
              <a:buNone/>
              <a:tabLst>
                <a:tab pos="0" algn="l"/>
              </a:tabLst>
            </a:pPr>
            <a:r>
              <a:rPr lang="en-US" sz="6700" b="1" strike="noStrike" spc="-1" dirty="0">
                <a:solidFill>
                  <a:srgbClr val="403C4E"/>
                </a:solidFill>
                <a:latin typeface="Merriweather"/>
                <a:ea typeface="Merriweather"/>
              </a:rPr>
              <a:t>Sudoku Solver Visualizer</a:t>
            </a:r>
            <a:endParaRPr lang="en-IN" sz="6700" b="0" strike="noStrike" spc="-1" dirty="0">
              <a:latin typeface="Arial"/>
            </a:endParaRPr>
          </a:p>
        </p:txBody>
      </p:sp>
      <p:sp>
        <p:nvSpPr>
          <p:cNvPr id="48" name="Text 2"/>
          <p:cNvSpPr/>
          <p:nvPr/>
        </p:nvSpPr>
        <p:spPr>
          <a:xfrm>
            <a:off x="6350400" y="3954240"/>
            <a:ext cx="7415640" cy="118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3110"/>
              </a:lnSpc>
              <a:buNone/>
              <a:tabLst>
                <a:tab pos="0" algn="l"/>
              </a:tabLst>
            </a:pPr>
            <a:r>
              <a:rPr lang="en-US" sz="1940" b="0" strike="noStrike" spc="-1" dirty="0">
                <a:solidFill>
                  <a:srgbClr val="403C4E"/>
                </a:solidFill>
                <a:latin typeface="Open Sans"/>
                <a:ea typeface="Open Sans"/>
              </a:rPr>
              <a:t>Explore the power of a Sudoku solver algorithm with this interactive visualizer. Watch as the program efficiently finds solutions to even the most challenging Sudoku puzzles.</a:t>
            </a:r>
            <a:endParaRPr lang="en-IN" sz="1940" b="0" strike="noStrike" spc="-1" dirty="0">
              <a:latin typeface="Arial"/>
            </a:endParaRPr>
          </a:p>
        </p:txBody>
      </p:sp>
      <p:sp>
        <p:nvSpPr>
          <p:cNvPr id="49" name="Text 3"/>
          <p:cNvSpPr/>
          <p:nvPr/>
        </p:nvSpPr>
        <p:spPr>
          <a:xfrm>
            <a:off x="6745320" y="5417280"/>
            <a:ext cx="7020720" cy="3945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marL="343080" indent="-343080">
              <a:lnSpc>
                <a:spcPts val="3110"/>
              </a:lnSpc>
              <a:buClr>
                <a:srgbClr val="403C4E"/>
              </a:buClr>
              <a:buFont typeface="Symbol" charset="2"/>
              <a:buChar char=""/>
            </a:pPr>
            <a:r>
              <a:rPr lang="en-US" sz="1940" spc="-1" dirty="0">
                <a:solidFill>
                  <a:srgbClr val="403C4E"/>
                </a:solidFill>
                <a:latin typeface="Open Sans"/>
                <a:ea typeface="Open Sans"/>
              </a:rPr>
              <a:t>Shivam Raj</a:t>
            </a:r>
            <a:endParaRPr lang="en-IN" sz="1940" b="0" strike="noStrike" spc="-1" dirty="0">
              <a:latin typeface="Arial"/>
            </a:endParaRPr>
          </a:p>
        </p:txBody>
      </p:sp>
      <p:sp>
        <p:nvSpPr>
          <p:cNvPr id="50" name="Text 4"/>
          <p:cNvSpPr/>
          <p:nvPr/>
        </p:nvSpPr>
        <p:spPr>
          <a:xfrm>
            <a:off x="7140240" y="5898600"/>
            <a:ext cx="6625440" cy="3945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marL="685800" lvl="1" indent="-343080">
              <a:lnSpc>
                <a:spcPts val="3110"/>
              </a:lnSpc>
              <a:buClr>
                <a:srgbClr val="403C4E"/>
              </a:buClr>
              <a:buFont typeface="Symbol" charset="2"/>
              <a:buChar char=""/>
            </a:pPr>
            <a:r>
              <a:rPr lang="en-US" sz="1940" b="0" strike="noStrike" spc="-1" dirty="0">
                <a:solidFill>
                  <a:srgbClr val="403C4E"/>
                </a:solidFill>
                <a:latin typeface="Open Sans"/>
                <a:ea typeface="Open Sans"/>
              </a:rPr>
              <a:t>Reg No: 12214067</a:t>
            </a:r>
            <a:endParaRPr lang="en-IN" sz="1940" b="0" strike="noStrike" spc="-1" dirty="0">
              <a:latin typeface="Arial"/>
            </a:endParaRPr>
          </a:p>
        </p:txBody>
      </p:sp>
      <p:sp>
        <p:nvSpPr>
          <p:cNvPr id="51" name="Text 5"/>
          <p:cNvSpPr/>
          <p:nvPr/>
        </p:nvSpPr>
        <p:spPr>
          <a:xfrm>
            <a:off x="7140240" y="6379920"/>
            <a:ext cx="6625440" cy="3945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marL="685800" lvl="1" indent="-343080">
              <a:lnSpc>
                <a:spcPts val="3110"/>
              </a:lnSpc>
              <a:buClr>
                <a:srgbClr val="403C4E"/>
              </a:buClr>
              <a:buFont typeface="Symbol" charset="2"/>
              <a:buChar char=""/>
            </a:pPr>
            <a:r>
              <a:rPr lang="en-US" sz="1940" b="0" strike="noStrike" spc="-1">
                <a:solidFill>
                  <a:srgbClr val="403C4E"/>
                </a:solidFill>
                <a:latin typeface="Open Sans"/>
                <a:ea typeface="Open Sans"/>
              </a:rPr>
              <a:t>Lovely Professional University, Phagwara, Punjab</a:t>
            </a:r>
            <a:endParaRPr lang="en-IN" sz="194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 name="Image 0"/>
          <p:cNvPicPr/>
          <p:nvPr/>
        </p:nvPicPr>
        <p:blipFill>
          <a:blip r:embed="rId3">
            <a:extLst>
              <a:ext uri="{28A0092B-C50C-407E-A947-70E740481C1C}">
                <a14:useLocalDpi xmlns:a14="http://schemas.microsoft.com/office/drawing/2010/main" val="0"/>
              </a:ext>
            </a:extLst>
          </a:blip>
          <a:srcRect/>
          <a:stretch/>
        </p:blipFill>
        <p:spPr>
          <a:xfrm>
            <a:off x="0" y="720"/>
            <a:ext cx="14630400" cy="8229240"/>
          </a:xfrm>
          <a:prstGeom prst="rect">
            <a:avLst/>
          </a:prstGeom>
          <a:ln w="0">
            <a:noFill/>
          </a:ln>
        </p:spPr>
      </p:pic>
      <p:sp>
        <p:nvSpPr>
          <p:cNvPr id="136" name="Text 1"/>
          <p:cNvSpPr/>
          <p:nvPr/>
        </p:nvSpPr>
        <p:spPr>
          <a:xfrm>
            <a:off x="685440" y="122040"/>
            <a:ext cx="6171840" cy="7711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6075"/>
              </a:lnSpc>
              <a:buNone/>
              <a:tabLst>
                <a:tab pos="0" algn="l"/>
              </a:tabLst>
            </a:pPr>
            <a:r>
              <a:rPr lang="en-US" sz="4860" b="1" strike="noStrike" spc="-1">
                <a:solidFill>
                  <a:srgbClr val="403C4E"/>
                </a:solidFill>
                <a:latin typeface="Merriweather"/>
                <a:ea typeface="Merriweather"/>
              </a:rPr>
              <a:t>findSolution() method</a:t>
            </a:r>
            <a:endParaRPr lang="en-IN" sz="4860" b="0" strike="noStrike" spc="-1">
              <a:latin typeface="Arial"/>
            </a:endParaRPr>
          </a:p>
        </p:txBody>
      </p:sp>
      <p:sp>
        <p:nvSpPr>
          <p:cNvPr id="137" name="Text 4"/>
          <p:cNvSpPr/>
          <p:nvPr/>
        </p:nvSpPr>
        <p:spPr>
          <a:xfrm>
            <a:off x="685440" y="893520"/>
            <a:ext cx="12902040" cy="7593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1800" b="1" strike="noStrike" spc="-1">
                <a:solidFill>
                  <a:srgbClr val="000000"/>
                </a:solidFill>
                <a:latin typeface="Manrope"/>
              </a:rPr>
              <a:t>static boolean findSolution(int row, int col) {</a:t>
            </a:r>
            <a:endParaRPr lang="en-IN" sz="1800" b="0" strike="noStrike" spc="-1">
              <a:latin typeface="Arial"/>
            </a:endParaRPr>
          </a:p>
          <a:p>
            <a:pPr>
              <a:lnSpc>
                <a:spcPct val="100000"/>
              </a:lnSpc>
              <a:buNone/>
            </a:pPr>
            <a:r>
              <a:rPr lang="en-US" sz="1800" b="1" strike="noStrike" spc="-1">
                <a:solidFill>
                  <a:srgbClr val="000000"/>
                </a:solidFill>
                <a:latin typeface="Manrope"/>
              </a:rPr>
              <a:t>        if (row == N - 1 &amp;&amp; col == N) {</a:t>
            </a:r>
            <a:endParaRPr lang="en-IN" sz="1800" b="0" strike="noStrike" spc="-1">
              <a:latin typeface="Arial"/>
            </a:endParaRPr>
          </a:p>
          <a:p>
            <a:pPr>
              <a:lnSpc>
                <a:spcPct val="100000"/>
              </a:lnSpc>
              <a:buNone/>
            </a:pPr>
            <a:r>
              <a:rPr lang="en-US" sz="1800" b="1" strike="noStrike" spc="-1">
                <a:solidFill>
                  <a:srgbClr val="000000"/>
                </a:solidFill>
                <a:latin typeface="Manrope"/>
              </a:rPr>
              <a:t>            return true;</a:t>
            </a:r>
            <a:endParaRPr lang="en-IN" sz="1800" b="0" strike="noStrike" spc="-1">
              <a:latin typeface="Arial"/>
            </a:endParaRPr>
          </a:p>
          <a:p>
            <a:pPr>
              <a:lnSpc>
                <a:spcPct val="100000"/>
              </a:lnSpc>
              <a:buNone/>
            </a:pPr>
            <a:r>
              <a:rPr lang="en-US" sz="1800" b="1" strike="noStrike" spc="-1">
                <a:solidFill>
                  <a:srgbClr val="000000"/>
                </a:solidFill>
                <a:latin typeface="Manrope"/>
              </a:rPr>
              <a:t>        }</a:t>
            </a:r>
            <a:endParaRPr lang="en-IN" sz="1800" b="0" strike="noStrike" spc="-1">
              <a:latin typeface="Arial"/>
            </a:endParaRPr>
          </a:p>
          <a:p>
            <a:pPr>
              <a:lnSpc>
                <a:spcPct val="100000"/>
              </a:lnSpc>
              <a:buNone/>
            </a:pPr>
            <a:r>
              <a:rPr lang="en-US" sz="1800" b="1" strike="noStrike" spc="-1">
                <a:solidFill>
                  <a:srgbClr val="000000"/>
                </a:solidFill>
                <a:latin typeface="Manrope"/>
              </a:rPr>
              <a:t>        if (col == N) {</a:t>
            </a:r>
            <a:endParaRPr lang="en-IN" sz="1800" b="0" strike="noStrike" spc="-1">
              <a:latin typeface="Arial"/>
            </a:endParaRPr>
          </a:p>
          <a:p>
            <a:pPr>
              <a:lnSpc>
                <a:spcPct val="100000"/>
              </a:lnSpc>
              <a:buNone/>
            </a:pPr>
            <a:r>
              <a:rPr lang="en-US" sz="1800" b="1" strike="noStrike" spc="-1">
                <a:solidFill>
                  <a:srgbClr val="000000"/>
                </a:solidFill>
                <a:latin typeface="Manrope"/>
              </a:rPr>
              <a:t>            row++;</a:t>
            </a:r>
            <a:endParaRPr lang="en-IN" sz="1800" b="0" strike="noStrike" spc="-1">
              <a:latin typeface="Arial"/>
            </a:endParaRPr>
          </a:p>
          <a:p>
            <a:pPr>
              <a:lnSpc>
                <a:spcPct val="100000"/>
              </a:lnSpc>
              <a:buNone/>
            </a:pPr>
            <a:r>
              <a:rPr lang="en-US" sz="1800" b="1" strike="noStrike" spc="-1">
                <a:solidFill>
                  <a:srgbClr val="000000"/>
                </a:solidFill>
                <a:latin typeface="Manrope"/>
              </a:rPr>
              <a:t>            col = 0;</a:t>
            </a:r>
            <a:endParaRPr lang="en-IN" sz="1800" b="0" strike="noStrike" spc="-1">
              <a:latin typeface="Arial"/>
            </a:endParaRPr>
          </a:p>
          <a:p>
            <a:pPr>
              <a:lnSpc>
                <a:spcPct val="100000"/>
              </a:lnSpc>
              <a:buNone/>
            </a:pPr>
            <a:r>
              <a:rPr lang="en-US" sz="1800" b="1" strike="noStrike" spc="-1">
                <a:solidFill>
                  <a:srgbClr val="000000"/>
                </a:solidFill>
                <a:latin typeface="Manrope"/>
              </a:rPr>
              <a:t>        }</a:t>
            </a:r>
            <a:endParaRPr lang="en-IN" sz="1800" b="0" strike="noStrike" spc="-1">
              <a:latin typeface="Arial"/>
            </a:endParaRPr>
          </a:p>
          <a:p>
            <a:pPr>
              <a:lnSpc>
                <a:spcPct val="100000"/>
              </a:lnSpc>
              <a:buNone/>
            </a:pPr>
            <a:r>
              <a:rPr lang="en-US" sz="1800" b="1" strike="noStrike" spc="-1">
                <a:solidFill>
                  <a:srgbClr val="000000"/>
                </a:solidFill>
                <a:latin typeface="Manrope"/>
              </a:rPr>
              <a:t>        if (board[row][col] != 0) {</a:t>
            </a:r>
            <a:endParaRPr lang="en-IN" sz="1800" b="0" strike="noStrike" spc="-1">
              <a:latin typeface="Arial"/>
            </a:endParaRPr>
          </a:p>
          <a:p>
            <a:pPr>
              <a:lnSpc>
                <a:spcPct val="100000"/>
              </a:lnSpc>
              <a:buNone/>
            </a:pPr>
            <a:r>
              <a:rPr lang="en-US" sz="1800" b="1" strike="noStrike" spc="-1">
                <a:solidFill>
                  <a:srgbClr val="000000"/>
                </a:solidFill>
                <a:latin typeface="Manrope"/>
              </a:rPr>
              <a:t>            return findSolution(row, col + 1);</a:t>
            </a:r>
            <a:endParaRPr lang="en-IN" sz="1800" b="0" strike="noStrike" spc="-1">
              <a:latin typeface="Arial"/>
            </a:endParaRPr>
          </a:p>
          <a:p>
            <a:pPr>
              <a:lnSpc>
                <a:spcPct val="100000"/>
              </a:lnSpc>
              <a:buNone/>
            </a:pPr>
            <a:r>
              <a:rPr lang="en-US" sz="1800" b="1" strike="noStrike" spc="-1">
                <a:solidFill>
                  <a:srgbClr val="000000"/>
                </a:solidFill>
                <a:latin typeface="Manrope"/>
              </a:rPr>
              <a:t>        }</a:t>
            </a:r>
            <a:endParaRPr lang="en-IN" sz="1800" b="0" strike="noStrike" spc="-1">
              <a:latin typeface="Arial"/>
            </a:endParaRPr>
          </a:p>
          <a:p>
            <a:pPr>
              <a:lnSpc>
                <a:spcPct val="100000"/>
              </a:lnSpc>
              <a:buNone/>
            </a:pPr>
            <a:r>
              <a:rPr lang="en-US" sz="1800" b="1" strike="noStrike" spc="-1">
                <a:solidFill>
                  <a:srgbClr val="000000"/>
                </a:solidFill>
                <a:latin typeface="Manrope"/>
              </a:rPr>
              <a:t>        for (int num = 1; num = N; num++) {</a:t>
            </a:r>
            <a:endParaRPr lang="en-IN" sz="1800" b="0" strike="noStrike" spc="-1">
              <a:latin typeface="Arial"/>
            </a:endParaRPr>
          </a:p>
          <a:p>
            <a:pPr>
              <a:lnSpc>
                <a:spcPct val="100000"/>
              </a:lnSpc>
              <a:buNone/>
            </a:pPr>
            <a:r>
              <a:rPr lang="en-US" sz="1800" b="1" strike="noStrike" spc="-1">
                <a:solidFill>
                  <a:srgbClr val="000000"/>
                </a:solidFill>
                <a:latin typeface="Manrope"/>
              </a:rPr>
              <a:t>            if (isSafe(row, col, num)) {</a:t>
            </a:r>
            <a:endParaRPr lang="en-IN" sz="1800" b="0" strike="noStrike" spc="-1">
              <a:latin typeface="Arial"/>
            </a:endParaRPr>
          </a:p>
          <a:p>
            <a:pPr>
              <a:lnSpc>
                <a:spcPct val="100000"/>
              </a:lnSpc>
              <a:buNone/>
            </a:pPr>
            <a:r>
              <a:rPr lang="en-US" sz="1800" b="1" strike="noStrike" spc="-1">
                <a:solidFill>
                  <a:srgbClr val="000000"/>
                </a:solidFill>
                <a:latin typeface="Manrope"/>
              </a:rPr>
              <a:t>                board[row][col] = num;</a:t>
            </a:r>
            <a:endParaRPr lang="en-IN" sz="1800" b="0" strike="noStrike" spc="-1">
              <a:latin typeface="Arial"/>
            </a:endParaRPr>
          </a:p>
          <a:p>
            <a:pPr>
              <a:lnSpc>
                <a:spcPct val="100000"/>
              </a:lnSpc>
              <a:buNone/>
            </a:pPr>
            <a:r>
              <a:rPr lang="en-US" sz="1800" b="1" strike="noStrike" spc="-1">
                <a:solidFill>
                  <a:srgbClr val="000000"/>
                </a:solidFill>
                <a:latin typeface="Manrope"/>
              </a:rPr>
              <a:t>                jLabel[row][col].setText(String.valueOf(num));</a:t>
            </a:r>
            <a:endParaRPr lang="en-IN" sz="1800" b="0" strike="noStrike" spc="-1">
              <a:latin typeface="Arial"/>
            </a:endParaRPr>
          </a:p>
          <a:p>
            <a:pPr>
              <a:lnSpc>
                <a:spcPct val="100000"/>
              </a:lnSpc>
              <a:buNone/>
            </a:pPr>
            <a:r>
              <a:rPr lang="en-US" sz="1800" b="1" strike="noStrike" spc="-1">
                <a:solidFill>
                  <a:srgbClr val="000000"/>
                </a:solidFill>
                <a:latin typeface="Manrope"/>
              </a:rPr>
              <a:t>                jLabel[row][col].setBackground(Color.CYAN);</a:t>
            </a:r>
            <a:endParaRPr lang="en-IN" sz="1800" b="0" strike="noStrike" spc="-1">
              <a:latin typeface="Arial"/>
            </a:endParaRPr>
          </a:p>
          <a:p>
            <a:pPr>
              <a:lnSpc>
                <a:spcPct val="100000"/>
              </a:lnSpc>
              <a:buNone/>
            </a:pPr>
            <a:r>
              <a:rPr lang="en-US" sz="1800" b="1" strike="noStrike" spc="-1">
                <a:solidFill>
                  <a:srgbClr val="000000"/>
                </a:solidFill>
                <a:latin typeface="Manrope"/>
              </a:rPr>
              <a:t>                if (findSolution(row, col + 1)) {</a:t>
            </a:r>
            <a:endParaRPr lang="en-IN" sz="1800" b="0" strike="noStrike" spc="-1">
              <a:latin typeface="Arial"/>
            </a:endParaRPr>
          </a:p>
          <a:p>
            <a:pPr>
              <a:lnSpc>
                <a:spcPct val="100000"/>
              </a:lnSpc>
              <a:buNone/>
            </a:pPr>
            <a:r>
              <a:rPr lang="en-US" sz="1800" b="1" strike="noStrike" spc="-1">
                <a:solidFill>
                  <a:srgbClr val="000000"/>
                </a:solidFill>
                <a:latin typeface="Manrope"/>
              </a:rPr>
              <a:t>                    return true;</a:t>
            </a:r>
            <a:endParaRPr lang="en-IN" sz="1800" b="0" strike="noStrike" spc="-1">
              <a:latin typeface="Arial"/>
            </a:endParaRPr>
          </a:p>
          <a:p>
            <a:pPr>
              <a:lnSpc>
                <a:spcPct val="100000"/>
              </a:lnSpc>
              <a:buNone/>
            </a:pPr>
            <a:r>
              <a:rPr lang="en-US" sz="1800" b="1" strike="noStrike" spc="-1">
                <a:solidFill>
                  <a:srgbClr val="000000"/>
                </a:solidFill>
                <a:latin typeface="Manrope"/>
              </a:rPr>
              <a:t>                }</a:t>
            </a:r>
            <a:endParaRPr lang="en-IN" sz="1800" b="0" strike="noStrike" spc="-1">
              <a:latin typeface="Arial"/>
            </a:endParaRPr>
          </a:p>
          <a:p>
            <a:pPr>
              <a:lnSpc>
                <a:spcPct val="100000"/>
              </a:lnSpc>
              <a:buNone/>
            </a:pPr>
            <a:r>
              <a:rPr lang="en-US" sz="1800" b="1" strike="noStrike" spc="-1">
                <a:solidFill>
                  <a:srgbClr val="000000"/>
                </a:solidFill>
                <a:latin typeface="Manrope"/>
              </a:rPr>
              <a:t>                board[row][col] = 0;</a:t>
            </a:r>
            <a:endParaRPr lang="en-IN" sz="1800" b="0" strike="noStrike" spc="-1">
              <a:latin typeface="Arial"/>
            </a:endParaRPr>
          </a:p>
          <a:p>
            <a:pPr>
              <a:lnSpc>
                <a:spcPct val="100000"/>
              </a:lnSpc>
              <a:buNone/>
            </a:pPr>
            <a:r>
              <a:rPr lang="en-US" sz="1800" b="1" strike="noStrike" spc="-1">
                <a:solidFill>
                  <a:srgbClr val="000000"/>
                </a:solidFill>
                <a:latin typeface="Manrope"/>
              </a:rPr>
              <a:t>                jLabel[row][col].setText("0");</a:t>
            </a:r>
            <a:endParaRPr lang="en-IN" sz="1800" b="0" strike="noStrike" spc="-1">
              <a:latin typeface="Arial"/>
            </a:endParaRPr>
          </a:p>
          <a:p>
            <a:pPr>
              <a:lnSpc>
                <a:spcPct val="100000"/>
              </a:lnSpc>
              <a:buNone/>
            </a:pPr>
            <a:r>
              <a:rPr lang="en-US" sz="1800" b="1" strike="noStrike" spc="-1">
                <a:solidFill>
                  <a:srgbClr val="000000"/>
                </a:solidFill>
                <a:latin typeface="Manrope"/>
              </a:rPr>
              <a:t>                jLabel[row][col].setBackground(Color.RED);</a:t>
            </a:r>
            <a:endParaRPr lang="en-IN" sz="1800" b="0" strike="noStrike" spc="-1">
              <a:latin typeface="Arial"/>
            </a:endParaRPr>
          </a:p>
          <a:p>
            <a:pPr>
              <a:lnSpc>
                <a:spcPct val="100000"/>
              </a:lnSpc>
              <a:buNone/>
            </a:pPr>
            <a:r>
              <a:rPr lang="en-US" sz="1800" b="1" strike="noStrike" spc="-1">
                <a:solidFill>
                  <a:srgbClr val="000000"/>
                </a:solidFill>
                <a:latin typeface="Manrope"/>
              </a:rPr>
              <a:t>            }</a:t>
            </a:r>
            <a:endParaRPr lang="en-IN" sz="1800" b="0" strike="noStrike" spc="-1">
              <a:latin typeface="Arial"/>
            </a:endParaRPr>
          </a:p>
          <a:p>
            <a:pPr>
              <a:lnSpc>
                <a:spcPct val="100000"/>
              </a:lnSpc>
              <a:buNone/>
            </a:pPr>
            <a:r>
              <a:rPr lang="en-US" sz="1800" b="1" strike="noStrike" spc="-1">
                <a:solidFill>
                  <a:srgbClr val="000000"/>
                </a:solidFill>
                <a:latin typeface="Manrope"/>
              </a:rPr>
              <a:t>        }</a:t>
            </a:r>
            <a:endParaRPr lang="en-IN" sz="1800" b="0" strike="noStrike" spc="-1">
              <a:latin typeface="Arial"/>
            </a:endParaRPr>
          </a:p>
          <a:p>
            <a:pPr>
              <a:lnSpc>
                <a:spcPct val="100000"/>
              </a:lnSpc>
              <a:buNone/>
            </a:pPr>
            <a:r>
              <a:rPr lang="en-US" sz="1800" b="1" strike="noStrike" spc="-1">
                <a:solidFill>
                  <a:srgbClr val="000000"/>
                </a:solidFill>
                <a:latin typeface="Manrope"/>
              </a:rPr>
              <a:t>        return false;</a:t>
            </a:r>
            <a:endParaRPr lang="en-IN" sz="1800" b="0" strike="noStrike" spc="-1">
              <a:latin typeface="Arial"/>
            </a:endParaRPr>
          </a:p>
          <a:p>
            <a:pPr>
              <a:lnSpc>
                <a:spcPct val="100000"/>
              </a:lnSpc>
              <a:buNone/>
            </a:pPr>
            <a:r>
              <a:rPr lang="en-US" sz="1800" b="1" strike="noStrike" spc="-1">
                <a:solidFill>
                  <a:srgbClr val="000000"/>
                </a:solidFill>
                <a:latin typeface="Manrope"/>
              </a:rPr>
              <a:t>    }</a:t>
            </a:r>
            <a:br>
              <a:rPr sz="2000"/>
            </a:br>
            <a:br>
              <a:rPr sz="2000"/>
            </a:br>
            <a:br>
              <a:rPr sz="2000"/>
            </a:br>
            <a:br>
              <a:rPr sz="2000"/>
            </a:br>
            <a:endParaRPr lang="en-IN" sz="18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 name="Image 0"/>
          <p:cNvPicPr/>
          <p:nvPr/>
        </p:nvPicPr>
        <p:blipFill>
          <a:blip r:embed="rId3">
            <a:extLst>
              <a:ext uri="{28A0092B-C50C-407E-A947-70E740481C1C}">
                <a14:useLocalDpi xmlns:a14="http://schemas.microsoft.com/office/drawing/2010/main" val="0"/>
              </a:ext>
            </a:extLst>
          </a:blip>
          <a:srcRect/>
          <a:stretch/>
        </p:blipFill>
        <p:spPr>
          <a:xfrm>
            <a:off x="0" y="0"/>
            <a:ext cx="14630400" cy="8229240"/>
          </a:xfrm>
          <a:prstGeom prst="rect">
            <a:avLst/>
          </a:prstGeom>
          <a:ln w="0">
            <a:noFill/>
          </a:ln>
        </p:spPr>
      </p:pic>
      <p:sp>
        <p:nvSpPr>
          <p:cNvPr id="139" name="Text 1"/>
          <p:cNvSpPr/>
          <p:nvPr/>
        </p:nvSpPr>
        <p:spPr>
          <a:xfrm>
            <a:off x="864000" y="1031760"/>
            <a:ext cx="7239600" cy="7711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6075"/>
              </a:lnSpc>
              <a:buNone/>
              <a:tabLst>
                <a:tab pos="0" algn="l"/>
              </a:tabLst>
            </a:pPr>
            <a:r>
              <a:rPr lang="en-US" sz="4860" b="1" strike="noStrike" spc="-1">
                <a:solidFill>
                  <a:srgbClr val="403C4E"/>
                </a:solidFill>
                <a:latin typeface="Merriweather"/>
                <a:ea typeface="Merriweather"/>
              </a:rPr>
              <a:t>solveSudoku() method:</a:t>
            </a:r>
            <a:endParaRPr lang="en-IN" sz="4860" b="0" strike="noStrike" spc="-1">
              <a:latin typeface="Arial"/>
            </a:endParaRPr>
          </a:p>
        </p:txBody>
      </p:sp>
      <p:sp>
        <p:nvSpPr>
          <p:cNvPr id="140" name="Text 2"/>
          <p:cNvSpPr/>
          <p:nvPr/>
        </p:nvSpPr>
        <p:spPr>
          <a:xfrm>
            <a:off x="864000" y="2296800"/>
            <a:ext cx="12902040" cy="118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3110"/>
              </a:lnSpc>
              <a:buNone/>
              <a:tabLst>
                <a:tab pos="0" algn="l"/>
              </a:tabLst>
            </a:pPr>
            <a:r>
              <a:rPr lang="en-US" sz="1940" b="0" strike="noStrike" spc="-1">
                <a:solidFill>
                  <a:srgbClr val="403C4E"/>
                </a:solidFill>
                <a:latin typeface="Open Sans"/>
                <a:ea typeface="Open Sans"/>
              </a:rPr>
              <a:t>The "solveSudoku()" method is responsible for calling the "findSolution()" method to recursively solve the Sudoku puzzle. It starts by iterating through each cell of the board and checking if it is empty. If an empty cell is found, it tries to fill it with a number from 1 to 9.</a:t>
            </a:r>
            <a:endParaRPr lang="en-IN" sz="1940" b="0" strike="noStrike" spc="-1">
              <a:latin typeface="Arial"/>
            </a:endParaRPr>
          </a:p>
        </p:txBody>
      </p:sp>
      <p:sp>
        <p:nvSpPr>
          <p:cNvPr id="141" name="Text 3"/>
          <p:cNvSpPr/>
          <p:nvPr/>
        </p:nvSpPr>
        <p:spPr>
          <a:xfrm>
            <a:off x="864000" y="3759840"/>
            <a:ext cx="12902040" cy="1579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3110"/>
              </a:lnSpc>
              <a:buNone/>
              <a:tabLst>
                <a:tab pos="0" algn="l"/>
              </a:tabLst>
            </a:pPr>
            <a:r>
              <a:rPr lang="en-US" sz="1940" b="0" strike="noStrike" spc="-1">
                <a:solidFill>
                  <a:srgbClr val="403C4E"/>
                </a:solidFill>
                <a:latin typeface="Open Sans"/>
                <a:ea typeface="Open Sans"/>
              </a:rPr>
              <a:t> If a valid number is found, it sets the corresponding label text and background color, and then calls the "findSolution()" method for the next cell. If no valid number is found, it backtracks by setting the current cell and label back to the initial values and continues the iteration. Finally, if all cells are successfully filled and no empty cells are found, the method returns true, indicating that the Sudoku puzzle has been solved.</a:t>
            </a:r>
            <a:endParaRPr lang="en-IN" sz="1940" b="0" strike="noStrike" spc="-1">
              <a:latin typeface="Arial"/>
            </a:endParaRPr>
          </a:p>
        </p:txBody>
      </p:sp>
      <p:sp>
        <p:nvSpPr>
          <p:cNvPr id="142" name="Text 4"/>
          <p:cNvSpPr/>
          <p:nvPr/>
        </p:nvSpPr>
        <p:spPr>
          <a:xfrm>
            <a:off x="864000" y="5617440"/>
            <a:ext cx="12902040" cy="1579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3110"/>
              </a:lnSpc>
              <a:buNone/>
              <a:tabLst>
                <a:tab pos="0" algn="l"/>
              </a:tabLst>
            </a:pPr>
            <a:r>
              <a:rPr lang="en-US" sz="1940" b="0" strike="noStrike" spc="-1">
                <a:solidFill>
                  <a:srgbClr val="403C4E"/>
                </a:solidFill>
                <a:latin typeface="Open Sans"/>
                <a:ea typeface="Open Sans"/>
              </a:rPr>
              <a:t>If all cells are successfully filled and no empty cells are found, the "solveSudoku()" method returns true, indicating that the Sudoku puzzle has been solved. If at any point during the iteration an empty cell is found and a valid number cannot be found to fill it, the method backtracks by setting the current cell and label back to their initial values. This backtracking process continues until a valid solution is found for the puzzle.</a:t>
            </a:r>
            <a:endParaRPr lang="en-IN" sz="194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 name="Image 0"/>
          <p:cNvPicPr/>
          <p:nvPr/>
        </p:nvPicPr>
        <p:blipFill>
          <a:blip r:embed="rId3">
            <a:extLst>
              <a:ext uri="{28A0092B-C50C-407E-A947-70E740481C1C}">
                <a14:useLocalDpi xmlns:a14="http://schemas.microsoft.com/office/drawing/2010/main" val="0"/>
              </a:ext>
            </a:extLst>
          </a:blip>
          <a:srcRect/>
          <a:stretch/>
        </p:blipFill>
        <p:spPr>
          <a:xfrm>
            <a:off x="0" y="-33480"/>
            <a:ext cx="14630400" cy="8229240"/>
          </a:xfrm>
          <a:prstGeom prst="rect">
            <a:avLst/>
          </a:prstGeom>
          <a:ln w="0">
            <a:noFill/>
          </a:ln>
        </p:spPr>
      </p:pic>
      <p:sp>
        <p:nvSpPr>
          <p:cNvPr id="144" name="Text 1"/>
          <p:cNvSpPr/>
          <p:nvPr/>
        </p:nvSpPr>
        <p:spPr>
          <a:xfrm>
            <a:off x="685440" y="235440"/>
            <a:ext cx="6171840" cy="7711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6075"/>
              </a:lnSpc>
              <a:buNone/>
              <a:tabLst>
                <a:tab pos="0" algn="l"/>
              </a:tabLst>
            </a:pPr>
            <a:r>
              <a:rPr lang="en-US" sz="4860" b="1" strike="noStrike" spc="-1">
                <a:solidFill>
                  <a:srgbClr val="403C4E"/>
                </a:solidFill>
                <a:latin typeface="Merriweather"/>
                <a:ea typeface="Merriweather"/>
              </a:rPr>
              <a:t>solveSudoku() method</a:t>
            </a:r>
            <a:endParaRPr lang="en-IN" sz="4860" b="0" strike="noStrike" spc="-1">
              <a:latin typeface="Arial"/>
            </a:endParaRPr>
          </a:p>
        </p:txBody>
      </p:sp>
      <p:sp>
        <p:nvSpPr>
          <p:cNvPr id="145" name="Text 4"/>
          <p:cNvSpPr/>
          <p:nvPr/>
        </p:nvSpPr>
        <p:spPr>
          <a:xfrm>
            <a:off x="685440" y="1015560"/>
            <a:ext cx="12902040" cy="7593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1800" b="1" strike="noStrike" spc="-1" dirty="0">
                <a:solidFill>
                  <a:srgbClr val="000000"/>
                </a:solidFill>
                <a:latin typeface="Manrope"/>
              </a:rPr>
              <a:t>static void </a:t>
            </a:r>
            <a:r>
              <a:rPr lang="en-IN" sz="1800" b="1" strike="noStrike" spc="-1" dirty="0" err="1">
                <a:solidFill>
                  <a:srgbClr val="000000"/>
                </a:solidFill>
                <a:latin typeface="Manrope"/>
              </a:rPr>
              <a:t>solveSudoku</a:t>
            </a:r>
            <a:r>
              <a:rPr lang="en-IN" sz="1800" b="1" strike="noStrike" spc="-1" dirty="0">
                <a:solidFill>
                  <a:srgbClr val="000000"/>
                </a:solidFill>
                <a:latin typeface="Manrope"/>
              </a:rPr>
              <a:t>() {</a:t>
            </a:r>
            <a:endParaRPr lang="en-IN" sz="1800" b="0" strike="noStrike" spc="-1" dirty="0">
              <a:latin typeface="Arial"/>
            </a:endParaRPr>
          </a:p>
          <a:p>
            <a:pPr>
              <a:lnSpc>
                <a:spcPct val="100000"/>
              </a:lnSpc>
              <a:buNone/>
            </a:pPr>
            <a:r>
              <a:rPr lang="en-IN" sz="1800" b="1" strike="noStrike" spc="-1" dirty="0">
                <a:solidFill>
                  <a:srgbClr val="000000"/>
                </a:solidFill>
                <a:latin typeface="Manrope"/>
              </a:rPr>
              <a:t>        try {</a:t>
            </a:r>
            <a:endParaRPr lang="en-IN" sz="1800" b="0" strike="noStrike" spc="-1" dirty="0">
              <a:latin typeface="Arial"/>
            </a:endParaRPr>
          </a:p>
          <a:p>
            <a:pPr>
              <a:lnSpc>
                <a:spcPct val="100000"/>
              </a:lnSpc>
              <a:buNone/>
            </a:pPr>
            <a:r>
              <a:rPr lang="en-IN" sz="1800" b="1" strike="noStrike" spc="-1" dirty="0">
                <a:solidFill>
                  <a:srgbClr val="000000"/>
                </a:solidFill>
                <a:latin typeface="Manrope"/>
              </a:rPr>
              <a:t>            </a:t>
            </a:r>
            <a:r>
              <a:rPr lang="en-IN" sz="1800" b="1" strike="noStrike" spc="-1" dirty="0" err="1">
                <a:solidFill>
                  <a:srgbClr val="000000"/>
                </a:solidFill>
                <a:latin typeface="Manrope"/>
              </a:rPr>
              <a:t>Thread.sleep</a:t>
            </a:r>
            <a:r>
              <a:rPr lang="en-IN" sz="1800" b="1" strike="noStrike" spc="-1" dirty="0">
                <a:solidFill>
                  <a:srgbClr val="000000"/>
                </a:solidFill>
                <a:latin typeface="Manrope"/>
              </a:rPr>
              <a:t>(200);</a:t>
            </a:r>
            <a:endParaRPr lang="en-IN" sz="1800" b="0" strike="noStrike" spc="-1" dirty="0">
              <a:latin typeface="Arial"/>
            </a:endParaRPr>
          </a:p>
          <a:p>
            <a:pPr>
              <a:lnSpc>
                <a:spcPct val="100000"/>
              </a:lnSpc>
              <a:buNone/>
            </a:pPr>
            <a:r>
              <a:rPr lang="en-IN" sz="1800" b="1" strike="noStrike" spc="-1" dirty="0">
                <a:solidFill>
                  <a:srgbClr val="000000"/>
                </a:solidFill>
                <a:latin typeface="Manrope"/>
              </a:rPr>
              <a:t>        } catch (</a:t>
            </a:r>
            <a:r>
              <a:rPr lang="en-IN" sz="1800" b="1" strike="noStrike" spc="-1" dirty="0" err="1">
                <a:solidFill>
                  <a:srgbClr val="000000"/>
                </a:solidFill>
                <a:latin typeface="Manrope"/>
              </a:rPr>
              <a:t>InterruptedException</a:t>
            </a:r>
            <a:r>
              <a:rPr lang="en-IN" sz="1800" b="1" strike="noStrike" spc="-1" dirty="0">
                <a:solidFill>
                  <a:srgbClr val="000000"/>
                </a:solidFill>
                <a:latin typeface="Manrope"/>
              </a:rPr>
              <a:t> e) {</a:t>
            </a:r>
            <a:endParaRPr lang="en-IN" sz="1800" b="0" strike="noStrike" spc="-1" dirty="0">
              <a:latin typeface="Arial"/>
            </a:endParaRPr>
          </a:p>
          <a:p>
            <a:pPr>
              <a:lnSpc>
                <a:spcPct val="100000"/>
              </a:lnSpc>
              <a:buNone/>
            </a:pPr>
            <a:r>
              <a:rPr lang="en-IN" sz="1800" b="1" strike="noStrike" spc="-1" dirty="0">
                <a:solidFill>
                  <a:srgbClr val="000000"/>
                </a:solidFill>
                <a:latin typeface="Manrope"/>
              </a:rPr>
              <a:t>            </a:t>
            </a:r>
            <a:r>
              <a:rPr lang="en-IN" sz="1800" b="1" strike="noStrike" spc="-1" dirty="0" err="1">
                <a:solidFill>
                  <a:srgbClr val="000000"/>
                </a:solidFill>
                <a:latin typeface="Manrope"/>
              </a:rPr>
              <a:t>e.printStackTrace</a:t>
            </a:r>
            <a:r>
              <a:rPr lang="en-IN" sz="1800" b="1" strike="noStrike" spc="-1" dirty="0">
                <a:solidFill>
                  <a:srgbClr val="000000"/>
                </a:solidFill>
                <a:latin typeface="Manrope"/>
              </a:rPr>
              <a:t>();</a:t>
            </a:r>
            <a:endParaRPr lang="en-IN" sz="1800" b="0" strike="noStrike" spc="-1" dirty="0">
              <a:latin typeface="Arial"/>
            </a:endParaRPr>
          </a:p>
          <a:p>
            <a:pPr>
              <a:lnSpc>
                <a:spcPct val="100000"/>
              </a:lnSpc>
              <a:buNone/>
            </a:pPr>
            <a:r>
              <a:rPr lang="en-IN" sz="1800" b="1" strike="noStrike" spc="-1" dirty="0">
                <a:solidFill>
                  <a:srgbClr val="000000"/>
                </a:solidFill>
                <a:latin typeface="Manrope"/>
              </a:rPr>
              <a:t>        }</a:t>
            </a:r>
            <a:endParaRPr lang="en-IN" sz="1800" b="0" strike="noStrike" spc="-1" dirty="0">
              <a:latin typeface="Arial"/>
            </a:endParaRPr>
          </a:p>
          <a:p>
            <a:pPr>
              <a:lnSpc>
                <a:spcPct val="100000"/>
              </a:lnSpc>
              <a:buNone/>
            </a:pPr>
            <a:r>
              <a:rPr lang="en-IN" sz="1800" b="1" strike="noStrike" spc="-1" dirty="0">
                <a:solidFill>
                  <a:srgbClr val="000000"/>
                </a:solidFill>
                <a:latin typeface="Manrope"/>
              </a:rPr>
              <a:t>        for (int </a:t>
            </a:r>
            <a:r>
              <a:rPr lang="en-IN" sz="1800" b="1" strike="noStrike" spc="-1" dirty="0" err="1">
                <a:solidFill>
                  <a:srgbClr val="000000"/>
                </a:solidFill>
                <a:latin typeface="Manrope"/>
              </a:rPr>
              <a:t>i</a:t>
            </a:r>
            <a:r>
              <a:rPr lang="en-IN" sz="1800" b="1" strike="noStrike" spc="-1" dirty="0">
                <a:solidFill>
                  <a:srgbClr val="000000"/>
                </a:solidFill>
                <a:latin typeface="Manrope"/>
              </a:rPr>
              <a:t> = 0; </a:t>
            </a:r>
            <a:r>
              <a:rPr lang="en-IN" sz="1800" b="1" strike="noStrike" spc="-1" dirty="0" err="1">
                <a:solidFill>
                  <a:srgbClr val="000000"/>
                </a:solidFill>
                <a:latin typeface="Manrope"/>
              </a:rPr>
              <a:t>i</a:t>
            </a:r>
            <a:r>
              <a:rPr lang="en-IN" sz="1800" b="1" strike="noStrike" spc="-1" dirty="0">
                <a:solidFill>
                  <a:srgbClr val="000000"/>
                </a:solidFill>
                <a:latin typeface="Manrope"/>
              </a:rPr>
              <a:t> N; ++</a:t>
            </a:r>
            <a:r>
              <a:rPr lang="en-IN" sz="1800" b="1" strike="noStrike" spc="-1" dirty="0" err="1">
                <a:solidFill>
                  <a:srgbClr val="000000"/>
                </a:solidFill>
                <a:latin typeface="Manrope"/>
              </a:rPr>
              <a:t>i</a:t>
            </a:r>
            <a:r>
              <a:rPr lang="en-IN" sz="1800" b="1" strike="noStrike" spc="-1" dirty="0">
                <a:solidFill>
                  <a:srgbClr val="000000"/>
                </a:solidFill>
                <a:latin typeface="Manrope"/>
              </a:rPr>
              <a:t>) {</a:t>
            </a:r>
            <a:endParaRPr lang="en-IN" sz="1800" b="0" strike="noStrike" spc="-1" dirty="0">
              <a:latin typeface="Arial"/>
            </a:endParaRPr>
          </a:p>
          <a:p>
            <a:pPr>
              <a:lnSpc>
                <a:spcPct val="100000"/>
              </a:lnSpc>
              <a:buNone/>
            </a:pPr>
            <a:r>
              <a:rPr lang="en-IN" sz="1800" b="1" strike="noStrike" spc="-1" dirty="0">
                <a:solidFill>
                  <a:srgbClr val="000000"/>
                </a:solidFill>
                <a:latin typeface="Manrope"/>
              </a:rPr>
              <a:t>            for (int j = 0; j N; ++j) {</a:t>
            </a:r>
            <a:endParaRPr lang="en-IN" sz="1800" b="0" strike="noStrike" spc="-1" dirty="0">
              <a:latin typeface="Arial"/>
            </a:endParaRPr>
          </a:p>
          <a:p>
            <a:pPr>
              <a:lnSpc>
                <a:spcPct val="100000"/>
              </a:lnSpc>
              <a:buNone/>
            </a:pPr>
            <a:r>
              <a:rPr lang="en-IN" sz="1800" b="1" strike="noStrike" spc="-1" dirty="0">
                <a:solidFill>
                  <a:srgbClr val="000000"/>
                </a:solidFill>
                <a:latin typeface="Manrope"/>
              </a:rPr>
              <a:t>                try {</a:t>
            </a:r>
            <a:endParaRPr lang="en-IN" sz="1800" b="0" strike="noStrike" spc="-1" dirty="0">
              <a:latin typeface="Arial"/>
            </a:endParaRPr>
          </a:p>
          <a:p>
            <a:pPr>
              <a:lnSpc>
                <a:spcPct val="100000"/>
              </a:lnSpc>
              <a:buNone/>
            </a:pPr>
            <a:r>
              <a:rPr lang="en-IN" sz="1800" b="1" strike="noStrike" spc="-1" dirty="0">
                <a:solidFill>
                  <a:srgbClr val="000000"/>
                </a:solidFill>
                <a:latin typeface="Manrope"/>
              </a:rPr>
              <a:t>                    </a:t>
            </a:r>
            <a:r>
              <a:rPr lang="en-IN" sz="1800" b="1" strike="noStrike" spc="-1" dirty="0" err="1">
                <a:solidFill>
                  <a:srgbClr val="000000"/>
                </a:solidFill>
                <a:latin typeface="Manrope"/>
              </a:rPr>
              <a:t>Thread.sleep</a:t>
            </a:r>
            <a:r>
              <a:rPr lang="en-IN" sz="1800" b="1" strike="noStrike" spc="-1" dirty="0">
                <a:solidFill>
                  <a:srgbClr val="000000"/>
                </a:solidFill>
                <a:latin typeface="Manrope"/>
              </a:rPr>
              <a:t>(10);</a:t>
            </a:r>
            <a:endParaRPr lang="en-IN" sz="1800" b="0" strike="noStrike" spc="-1" dirty="0">
              <a:latin typeface="Arial"/>
            </a:endParaRPr>
          </a:p>
          <a:p>
            <a:pPr>
              <a:lnSpc>
                <a:spcPct val="100000"/>
              </a:lnSpc>
              <a:buNone/>
            </a:pPr>
            <a:r>
              <a:rPr lang="en-IN" sz="1800" b="1" strike="noStrike" spc="-1" dirty="0">
                <a:solidFill>
                  <a:srgbClr val="000000"/>
                </a:solidFill>
                <a:latin typeface="Manrope"/>
              </a:rPr>
              <a:t>                } catch (</a:t>
            </a:r>
            <a:r>
              <a:rPr lang="en-IN" sz="1800" b="1" strike="noStrike" spc="-1" dirty="0" err="1">
                <a:solidFill>
                  <a:srgbClr val="000000"/>
                </a:solidFill>
                <a:latin typeface="Manrope"/>
              </a:rPr>
              <a:t>InterruptedException</a:t>
            </a:r>
            <a:r>
              <a:rPr lang="en-IN" sz="1800" b="1" strike="noStrike" spc="-1" dirty="0">
                <a:solidFill>
                  <a:srgbClr val="000000"/>
                </a:solidFill>
                <a:latin typeface="Manrope"/>
              </a:rPr>
              <a:t> e) {</a:t>
            </a:r>
            <a:endParaRPr lang="en-IN" sz="1800" b="0" strike="noStrike" spc="-1" dirty="0">
              <a:latin typeface="Arial"/>
            </a:endParaRPr>
          </a:p>
          <a:p>
            <a:pPr>
              <a:lnSpc>
                <a:spcPct val="100000"/>
              </a:lnSpc>
              <a:buNone/>
            </a:pPr>
            <a:r>
              <a:rPr lang="en-IN" sz="1800" b="1" strike="noStrike" spc="-1" dirty="0">
                <a:solidFill>
                  <a:srgbClr val="000000"/>
                </a:solidFill>
                <a:latin typeface="Manrope"/>
              </a:rPr>
              <a:t>                    </a:t>
            </a:r>
            <a:r>
              <a:rPr lang="en-IN" sz="1800" b="1" strike="noStrike" spc="-1" dirty="0" err="1">
                <a:solidFill>
                  <a:srgbClr val="000000"/>
                </a:solidFill>
                <a:latin typeface="Manrope"/>
              </a:rPr>
              <a:t>e.printStackTrace</a:t>
            </a:r>
            <a:r>
              <a:rPr lang="en-IN" sz="1800" b="1" strike="noStrike" spc="-1" dirty="0">
                <a:solidFill>
                  <a:srgbClr val="000000"/>
                </a:solidFill>
                <a:latin typeface="Manrope"/>
              </a:rPr>
              <a:t>();</a:t>
            </a:r>
            <a:endParaRPr lang="en-IN" sz="1800" b="0" strike="noStrike" spc="-1" dirty="0">
              <a:latin typeface="Arial"/>
            </a:endParaRPr>
          </a:p>
          <a:p>
            <a:pPr>
              <a:lnSpc>
                <a:spcPct val="100000"/>
              </a:lnSpc>
              <a:buNone/>
            </a:pPr>
            <a:r>
              <a:rPr lang="en-IN" sz="1800" b="1" strike="noStrike" spc="-1" dirty="0">
                <a:solidFill>
                  <a:srgbClr val="000000"/>
                </a:solidFill>
                <a:latin typeface="Manrope"/>
              </a:rPr>
              <a:t>                }</a:t>
            </a:r>
            <a:endParaRPr lang="en-IN" sz="1800" b="0" strike="noStrike" spc="-1" dirty="0">
              <a:latin typeface="Arial"/>
            </a:endParaRPr>
          </a:p>
          <a:p>
            <a:pPr>
              <a:lnSpc>
                <a:spcPct val="100000"/>
              </a:lnSpc>
              <a:buNone/>
            </a:pPr>
            <a:r>
              <a:rPr lang="en-IN" sz="1800" b="1" strike="noStrike" spc="-1" dirty="0">
                <a:solidFill>
                  <a:srgbClr val="000000"/>
                </a:solidFill>
                <a:latin typeface="Manrope"/>
              </a:rPr>
              <a:t>                </a:t>
            </a:r>
            <a:r>
              <a:rPr lang="en-IN" sz="1800" b="1" strike="noStrike" spc="-1" dirty="0" err="1">
                <a:solidFill>
                  <a:srgbClr val="000000"/>
                </a:solidFill>
                <a:latin typeface="Manrope"/>
              </a:rPr>
              <a:t>jLabel</a:t>
            </a:r>
            <a:r>
              <a:rPr lang="en-IN" sz="1800" b="1" strike="noStrike" spc="-1" dirty="0">
                <a:solidFill>
                  <a:srgbClr val="000000"/>
                </a:solidFill>
                <a:latin typeface="Manrope"/>
              </a:rPr>
              <a:t>[</a:t>
            </a:r>
            <a:r>
              <a:rPr lang="en-IN" sz="1800" b="1" strike="noStrike" spc="-1" dirty="0" err="1">
                <a:solidFill>
                  <a:srgbClr val="000000"/>
                </a:solidFill>
                <a:latin typeface="Manrope"/>
              </a:rPr>
              <a:t>i</a:t>
            </a:r>
            <a:r>
              <a:rPr lang="en-IN" sz="1800" b="1" strike="noStrike" spc="-1" dirty="0">
                <a:solidFill>
                  <a:srgbClr val="000000"/>
                </a:solidFill>
                <a:latin typeface="Manrope"/>
              </a:rPr>
              <a:t>][j].</a:t>
            </a:r>
            <a:r>
              <a:rPr lang="en-IN" sz="1800" b="1" strike="noStrike" spc="-1" dirty="0" err="1">
                <a:solidFill>
                  <a:srgbClr val="000000"/>
                </a:solidFill>
                <a:latin typeface="Manrope"/>
              </a:rPr>
              <a:t>setText</a:t>
            </a:r>
            <a:r>
              <a:rPr lang="en-IN" sz="1800" b="1" strike="noStrike" spc="-1" dirty="0">
                <a:solidFill>
                  <a:srgbClr val="000000"/>
                </a:solidFill>
                <a:latin typeface="Manrope"/>
              </a:rPr>
              <a:t>(board[</a:t>
            </a:r>
            <a:r>
              <a:rPr lang="en-IN" sz="1800" b="1" strike="noStrike" spc="-1" dirty="0" err="1">
                <a:solidFill>
                  <a:srgbClr val="000000"/>
                </a:solidFill>
                <a:latin typeface="Manrope"/>
              </a:rPr>
              <a:t>i</a:t>
            </a:r>
            <a:r>
              <a:rPr lang="en-IN" sz="1800" b="1" strike="noStrike" spc="-1" dirty="0">
                <a:solidFill>
                  <a:srgbClr val="000000"/>
                </a:solidFill>
                <a:latin typeface="Manrope"/>
              </a:rPr>
              <a:t>][j] == 0 ? "0" : </a:t>
            </a:r>
            <a:r>
              <a:rPr lang="en-IN" sz="1800" b="1" strike="noStrike" spc="-1" dirty="0" err="1">
                <a:solidFill>
                  <a:srgbClr val="000000"/>
                </a:solidFill>
                <a:latin typeface="Manrope"/>
              </a:rPr>
              <a:t>String.valueOf</a:t>
            </a:r>
            <a:r>
              <a:rPr lang="en-IN" sz="1800" b="1" strike="noStrike" spc="-1" dirty="0">
                <a:solidFill>
                  <a:srgbClr val="000000"/>
                </a:solidFill>
                <a:latin typeface="Manrope"/>
              </a:rPr>
              <a:t>(board[</a:t>
            </a:r>
            <a:r>
              <a:rPr lang="en-IN" sz="1800" b="1" strike="noStrike" spc="-1" dirty="0" err="1">
                <a:solidFill>
                  <a:srgbClr val="000000"/>
                </a:solidFill>
                <a:latin typeface="Manrope"/>
              </a:rPr>
              <a:t>i</a:t>
            </a:r>
            <a:r>
              <a:rPr lang="en-IN" sz="1800" b="1" strike="noStrike" spc="-1" dirty="0">
                <a:solidFill>
                  <a:srgbClr val="000000"/>
                </a:solidFill>
                <a:latin typeface="Manrope"/>
              </a:rPr>
              <a:t>][j]));</a:t>
            </a:r>
            <a:endParaRPr lang="en-IN" sz="1800" b="0" strike="noStrike" spc="-1" dirty="0">
              <a:latin typeface="Arial"/>
            </a:endParaRPr>
          </a:p>
          <a:p>
            <a:pPr>
              <a:lnSpc>
                <a:spcPct val="100000"/>
              </a:lnSpc>
              <a:buNone/>
            </a:pPr>
            <a:r>
              <a:rPr lang="en-IN" sz="1800" b="1" strike="noStrike" spc="-1" dirty="0">
                <a:solidFill>
                  <a:srgbClr val="000000"/>
                </a:solidFill>
                <a:latin typeface="Manrope"/>
              </a:rPr>
              <a:t>                </a:t>
            </a:r>
            <a:r>
              <a:rPr lang="en-IN" sz="1800" b="1" strike="noStrike" spc="-1" dirty="0" err="1">
                <a:solidFill>
                  <a:srgbClr val="000000"/>
                </a:solidFill>
                <a:latin typeface="Manrope"/>
              </a:rPr>
              <a:t>jLabel</a:t>
            </a:r>
            <a:r>
              <a:rPr lang="en-IN" sz="1800" b="1" strike="noStrike" spc="-1" dirty="0">
                <a:solidFill>
                  <a:srgbClr val="000000"/>
                </a:solidFill>
                <a:latin typeface="Manrope"/>
              </a:rPr>
              <a:t>[</a:t>
            </a:r>
            <a:r>
              <a:rPr lang="en-IN" sz="1800" b="1" strike="noStrike" spc="-1" dirty="0" err="1">
                <a:solidFill>
                  <a:srgbClr val="000000"/>
                </a:solidFill>
                <a:latin typeface="Manrope"/>
              </a:rPr>
              <a:t>i</a:t>
            </a:r>
            <a:r>
              <a:rPr lang="en-IN" sz="1800" b="1" strike="noStrike" spc="-1" dirty="0">
                <a:solidFill>
                  <a:srgbClr val="000000"/>
                </a:solidFill>
                <a:latin typeface="Manrope"/>
              </a:rPr>
              <a:t>][j].</a:t>
            </a:r>
            <a:r>
              <a:rPr lang="en-IN" sz="1800" b="1" strike="noStrike" spc="-1" dirty="0" err="1">
                <a:solidFill>
                  <a:srgbClr val="000000"/>
                </a:solidFill>
                <a:latin typeface="Manrope"/>
              </a:rPr>
              <a:t>setBackground</a:t>
            </a:r>
            <a:r>
              <a:rPr lang="en-IN" sz="1800" b="1" strike="noStrike" spc="-1" dirty="0">
                <a:solidFill>
                  <a:srgbClr val="000000"/>
                </a:solidFill>
                <a:latin typeface="Manrope"/>
              </a:rPr>
              <a:t>(</a:t>
            </a:r>
            <a:r>
              <a:rPr lang="en-IN" sz="1800" b="1" strike="noStrike" spc="-1" dirty="0" err="1">
                <a:solidFill>
                  <a:srgbClr val="000000"/>
                </a:solidFill>
                <a:latin typeface="Manrope"/>
              </a:rPr>
              <a:t>Color.LIGHT_GRAY</a:t>
            </a:r>
            <a:r>
              <a:rPr lang="en-IN" sz="1800" b="1" strike="noStrike" spc="-1" dirty="0">
                <a:solidFill>
                  <a:srgbClr val="000000"/>
                </a:solidFill>
                <a:latin typeface="Manrope"/>
              </a:rPr>
              <a:t>);</a:t>
            </a:r>
            <a:endParaRPr lang="en-IN" sz="1800" b="0" strike="noStrike" spc="-1" dirty="0">
              <a:latin typeface="Arial"/>
            </a:endParaRPr>
          </a:p>
          <a:p>
            <a:pPr>
              <a:lnSpc>
                <a:spcPct val="100000"/>
              </a:lnSpc>
              <a:buNone/>
            </a:pPr>
            <a:r>
              <a:rPr lang="en-IN" sz="1800" b="1" strike="noStrike" spc="-1" dirty="0">
                <a:solidFill>
                  <a:srgbClr val="000000"/>
                </a:solidFill>
                <a:latin typeface="Manrope"/>
              </a:rPr>
              <a:t>            }</a:t>
            </a:r>
            <a:endParaRPr lang="en-IN" sz="1800" b="0" strike="noStrike" spc="-1" dirty="0">
              <a:latin typeface="Arial"/>
            </a:endParaRPr>
          </a:p>
          <a:p>
            <a:pPr>
              <a:lnSpc>
                <a:spcPct val="100000"/>
              </a:lnSpc>
              <a:buNone/>
            </a:pPr>
            <a:r>
              <a:rPr lang="en-IN" sz="1800" b="1" strike="noStrike" spc="-1" dirty="0">
                <a:solidFill>
                  <a:srgbClr val="000000"/>
                </a:solidFill>
                <a:latin typeface="Manrope"/>
              </a:rPr>
              <a:t>        }</a:t>
            </a:r>
            <a:endParaRPr lang="en-IN" sz="1800" b="0" strike="noStrike" spc="-1" dirty="0">
              <a:latin typeface="Arial"/>
            </a:endParaRPr>
          </a:p>
          <a:p>
            <a:pPr>
              <a:lnSpc>
                <a:spcPct val="100000"/>
              </a:lnSpc>
              <a:buNone/>
            </a:pPr>
            <a:r>
              <a:rPr lang="en-IN" sz="1800" b="1" strike="noStrike" spc="-1" dirty="0">
                <a:solidFill>
                  <a:srgbClr val="000000"/>
                </a:solidFill>
                <a:latin typeface="Manrope"/>
              </a:rPr>
              <a:t>        if (!</a:t>
            </a:r>
            <a:r>
              <a:rPr lang="en-IN" sz="1800" b="1" strike="noStrike" spc="-1" dirty="0" err="1">
                <a:solidFill>
                  <a:srgbClr val="000000"/>
                </a:solidFill>
                <a:latin typeface="Manrope"/>
              </a:rPr>
              <a:t>findSolution</a:t>
            </a:r>
            <a:r>
              <a:rPr lang="en-IN" sz="1800" b="1" strike="noStrike" spc="-1" dirty="0">
                <a:solidFill>
                  <a:srgbClr val="000000"/>
                </a:solidFill>
                <a:latin typeface="Manrope"/>
              </a:rPr>
              <a:t>(0, 0)) {</a:t>
            </a:r>
            <a:endParaRPr lang="en-IN" sz="1800" b="0" strike="noStrike" spc="-1" dirty="0">
              <a:latin typeface="Arial"/>
            </a:endParaRPr>
          </a:p>
          <a:p>
            <a:pPr>
              <a:lnSpc>
                <a:spcPct val="100000"/>
              </a:lnSpc>
              <a:buNone/>
            </a:pPr>
            <a:r>
              <a:rPr lang="en-IN" sz="1800" b="1" strike="noStrike" spc="-1" dirty="0">
                <a:solidFill>
                  <a:srgbClr val="000000"/>
                </a:solidFill>
                <a:latin typeface="Manrope"/>
              </a:rPr>
              <a:t>            </a:t>
            </a:r>
            <a:r>
              <a:rPr lang="en-IN" sz="1800" b="1" strike="noStrike" spc="-1" dirty="0" err="1">
                <a:solidFill>
                  <a:srgbClr val="000000"/>
                </a:solidFill>
                <a:latin typeface="Manrope"/>
              </a:rPr>
              <a:t>System.out.println</a:t>
            </a:r>
            <a:r>
              <a:rPr lang="en-IN" sz="1800" b="1" strike="noStrike" spc="-1" dirty="0">
                <a:solidFill>
                  <a:srgbClr val="000000"/>
                </a:solidFill>
                <a:latin typeface="Manrope"/>
              </a:rPr>
              <a:t>("No Solution.\n");</a:t>
            </a:r>
            <a:endParaRPr lang="en-IN" sz="1800" b="0" strike="noStrike" spc="-1" dirty="0">
              <a:latin typeface="Arial"/>
            </a:endParaRPr>
          </a:p>
          <a:p>
            <a:pPr>
              <a:lnSpc>
                <a:spcPct val="100000"/>
              </a:lnSpc>
              <a:buNone/>
            </a:pPr>
            <a:r>
              <a:rPr lang="en-IN" sz="1800" b="1" strike="noStrike" spc="-1" dirty="0">
                <a:solidFill>
                  <a:srgbClr val="000000"/>
                </a:solidFill>
                <a:latin typeface="Manrope"/>
              </a:rPr>
              <a:t>        } else {</a:t>
            </a:r>
            <a:endParaRPr lang="en-IN" sz="1800" b="0" strike="noStrike" spc="-1" dirty="0">
              <a:latin typeface="Arial"/>
            </a:endParaRPr>
          </a:p>
          <a:p>
            <a:pPr>
              <a:lnSpc>
                <a:spcPct val="100000"/>
              </a:lnSpc>
              <a:buNone/>
            </a:pPr>
            <a:r>
              <a:rPr lang="en-IN" sz="1800" b="1" strike="noStrike" spc="-1" dirty="0">
                <a:solidFill>
                  <a:srgbClr val="000000"/>
                </a:solidFill>
                <a:latin typeface="Manrope"/>
              </a:rPr>
              <a:t>            </a:t>
            </a:r>
            <a:r>
              <a:rPr lang="en-IN" sz="1800" b="1" strike="noStrike" spc="-1" dirty="0" err="1">
                <a:solidFill>
                  <a:srgbClr val="000000"/>
                </a:solidFill>
                <a:latin typeface="Manrope"/>
              </a:rPr>
              <a:t>printSolution</a:t>
            </a:r>
            <a:r>
              <a:rPr lang="en-IN" sz="1800" b="1" strike="noStrike" spc="-1" dirty="0">
                <a:solidFill>
                  <a:srgbClr val="000000"/>
                </a:solidFill>
                <a:latin typeface="Manrope"/>
              </a:rPr>
              <a:t>();</a:t>
            </a:r>
            <a:endParaRPr lang="en-IN" sz="1800" b="0" strike="noStrike" spc="-1" dirty="0">
              <a:latin typeface="Arial"/>
            </a:endParaRPr>
          </a:p>
          <a:p>
            <a:pPr>
              <a:lnSpc>
                <a:spcPct val="100000"/>
              </a:lnSpc>
              <a:buNone/>
            </a:pPr>
            <a:r>
              <a:rPr lang="en-IN" sz="1800" b="1" strike="noStrike" spc="-1" dirty="0">
                <a:solidFill>
                  <a:srgbClr val="000000"/>
                </a:solidFill>
                <a:latin typeface="Manrope"/>
              </a:rPr>
              <a:t>        }</a:t>
            </a:r>
            <a:endParaRPr lang="en-IN" sz="1800" b="0" strike="noStrike" spc="-1" dirty="0">
              <a:latin typeface="Arial"/>
            </a:endParaRPr>
          </a:p>
          <a:p>
            <a:pPr>
              <a:lnSpc>
                <a:spcPct val="100000"/>
              </a:lnSpc>
              <a:buNone/>
            </a:pPr>
            <a:r>
              <a:rPr lang="en-IN" sz="1800" b="1" strike="noStrike" spc="-1" dirty="0">
                <a:solidFill>
                  <a:srgbClr val="000000"/>
                </a:solidFill>
                <a:latin typeface="Manrope"/>
              </a:rPr>
              <a:t>    }</a:t>
            </a:r>
            <a:endParaRPr lang="en-IN" sz="1800" b="0" strike="noStrike" spc="-1" dirty="0">
              <a:latin typeface="Arial"/>
            </a:endParaRPr>
          </a:p>
          <a:p>
            <a:pPr>
              <a:lnSpc>
                <a:spcPct val="100000"/>
              </a:lnSpc>
              <a:buNone/>
            </a:pPr>
            <a:br>
              <a:rPr sz="2000" dirty="0"/>
            </a:br>
            <a:br>
              <a:rPr sz="2000" dirty="0"/>
            </a:br>
            <a:br>
              <a:rPr sz="2000" dirty="0"/>
            </a:br>
            <a:br>
              <a:rPr sz="2000" dirty="0"/>
            </a:br>
            <a:endParaRPr lang="en-IN" sz="2000" b="0" strike="noStrike" spc="-1" dirty="0">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 name="Image 0"/>
          <p:cNvPicPr/>
          <p:nvPr/>
        </p:nvPicPr>
        <p:blipFill>
          <a:blip r:embed="rId3">
            <a:extLst>
              <a:ext uri="{28A0092B-C50C-407E-A947-70E740481C1C}">
                <a14:useLocalDpi xmlns:a14="http://schemas.microsoft.com/office/drawing/2010/main" val="0"/>
              </a:ext>
            </a:extLst>
          </a:blip>
          <a:srcRect/>
          <a:stretch/>
        </p:blipFill>
        <p:spPr>
          <a:xfrm>
            <a:off x="0" y="0"/>
            <a:ext cx="14630400" cy="8229240"/>
          </a:xfrm>
          <a:prstGeom prst="rect">
            <a:avLst/>
          </a:prstGeom>
          <a:ln w="0">
            <a:noFill/>
          </a:ln>
        </p:spPr>
      </p:pic>
      <p:sp>
        <p:nvSpPr>
          <p:cNvPr id="147" name="Text 1"/>
          <p:cNvSpPr/>
          <p:nvPr/>
        </p:nvSpPr>
        <p:spPr>
          <a:xfrm>
            <a:off x="864000" y="2202840"/>
            <a:ext cx="8562240" cy="7711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6075"/>
              </a:lnSpc>
              <a:buNone/>
              <a:tabLst>
                <a:tab pos="0" algn="l"/>
              </a:tabLst>
            </a:pPr>
            <a:r>
              <a:rPr lang="en-US" sz="4860" b="1" strike="noStrike" spc="-1">
                <a:solidFill>
                  <a:srgbClr val="403C4E"/>
                </a:solidFill>
                <a:latin typeface="Merriweather"/>
                <a:ea typeface="Merriweather"/>
              </a:rPr>
              <a:t>Efficiency and Performance</a:t>
            </a:r>
            <a:endParaRPr lang="en-IN" sz="4860" b="0" strike="noStrike" spc="-1">
              <a:latin typeface="Arial"/>
            </a:endParaRPr>
          </a:p>
        </p:txBody>
      </p:sp>
      <p:sp>
        <p:nvSpPr>
          <p:cNvPr id="148" name="Text 2"/>
          <p:cNvSpPr/>
          <p:nvPr/>
        </p:nvSpPr>
        <p:spPr>
          <a:xfrm>
            <a:off x="864000" y="3591720"/>
            <a:ext cx="3085920" cy="3855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3039"/>
              </a:lnSpc>
              <a:buNone/>
              <a:tabLst>
                <a:tab pos="0" algn="l"/>
              </a:tabLst>
            </a:pPr>
            <a:r>
              <a:rPr lang="en-US" sz="2430" b="1" strike="noStrike" spc="-1">
                <a:solidFill>
                  <a:srgbClr val="403C4E"/>
                </a:solidFill>
                <a:latin typeface="Merriweather"/>
                <a:ea typeface="Merriweather"/>
              </a:rPr>
              <a:t>Backtracking</a:t>
            </a:r>
            <a:endParaRPr lang="en-IN" sz="2430" b="0" strike="noStrike" spc="-1">
              <a:latin typeface="Arial"/>
            </a:endParaRPr>
          </a:p>
        </p:txBody>
      </p:sp>
      <p:sp>
        <p:nvSpPr>
          <p:cNvPr id="149" name="Text 3"/>
          <p:cNvSpPr/>
          <p:nvPr/>
        </p:nvSpPr>
        <p:spPr>
          <a:xfrm>
            <a:off x="864000" y="4224240"/>
            <a:ext cx="3898440" cy="1579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3110"/>
              </a:lnSpc>
              <a:buNone/>
              <a:tabLst>
                <a:tab pos="0" algn="l"/>
              </a:tabLst>
            </a:pPr>
            <a:r>
              <a:rPr lang="en-US" sz="1940" b="0" strike="noStrike" spc="-1">
                <a:solidFill>
                  <a:srgbClr val="403C4E"/>
                </a:solidFill>
                <a:latin typeface="Open Sans"/>
                <a:ea typeface="Open Sans"/>
              </a:rPr>
              <a:t>The algorithm uses a backtracking approach to efficiently explore all possible solutions.</a:t>
            </a:r>
            <a:endParaRPr lang="en-IN" sz="1940" b="0" strike="noStrike" spc="-1">
              <a:latin typeface="Arial"/>
            </a:endParaRPr>
          </a:p>
        </p:txBody>
      </p:sp>
      <p:sp>
        <p:nvSpPr>
          <p:cNvPr id="150" name="Text 4"/>
          <p:cNvSpPr/>
          <p:nvPr/>
        </p:nvSpPr>
        <p:spPr>
          <a:xfrm>
            <a:off x="5372640" y="3591720"/>
            <a:ext cx="3085920" cy="3855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3039"/>
              </a:lnSpc>
              <a:buNone/>
              <a:tabLst>
                <a:tab pos="0" algn="l"/>
              </a:tabLst>
            </a:pPr>
            <a:r>
              <a:rPr lang="en-US" sz="2430" b="1" strike="noStrike" spc="-1">
                <a:solidFill>
                  <a:srgbClr val="403C4E"/>
                </a:solidFill>
                <a:latin typeface="Merriweather"/>
                <a:ea typeface="Merriweather"/>
              </a:rPr>
              <a:t>Pruning</a:t>
            </a:r>
            <a:endParaRPr lang="en-IN" sz="2430" b="0" strike="noStrike" spc="-1">
              <a:latin typeface="Arial"/>
            </a:endParaRPr>
          </a:p>
        </p:txBody>
      </p:sp>
      <p:sp>
        <p:nvSpPr>
          <p:cNvPr id="151" name="Text 5"/>
          <p:cNvSpPr/>
          <p:nvPr/>
        </p:nvSpPr>
        <p:spPr>
          <a:xfrm>
            <a:off x="5372640" y="4224240"/>
            <a:ext cx="3898440" cy="118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3110"/>
              </a:lnSpc>
              <a:buNone/>
              <a:tabLst>
                <a:tab pos="0" algn="l"/>
              </a:tabLst>
            </a:pPr>
            <a:r>
              <a:rPr lang="en-US" sz="1940" b="0" strike="noStrike" spc="-1">
                <a:solidFill>
                  <a:srgbClr val="403C4E"/>
                </a:solidFill>
                <a:latin typeface="Open Sans"/>
                <a:ea typeface="Open Sans"/>
              </a:rPr>
              <a:t>The solver quickly identifies and discards invalid placements, reducing the search space.</a:t>
            </a:r>
            <a:endParaRPr lang="en-IN" sz="1940" b="0" strike="noStrike" spc="-1">
              <a:latin typeface="Arial"/>
            </a:endParaRPr>
          </a:p>
        </p:txBody>
      </p:sp>
      <p:sp>
        <p:nvSpPr>
          <p:cNvPr id="152" name="Text 6"/>
          <p:cNvSpPr/>
          <p:nvPr/>
        </p:nvSpPr>
        <p:spPr>
          <a:xfrm>
            <a:off x="9881280" y="3591720"/>
            <a:ext cx="3085920" cy="3855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3039"/>
              </a:lnSpc>
              <a:buNone/>
              <a:tabLst>
                <a:tab pos="0" algn="l"/>
              </a:tabLst>
            </a:pPr>
            <a:r>
              <a:rPr lang="en-US" sz="2430" b="1" strike="noStrike" spc="-1">
                <a:solidFill>
                  <a:srgbClr val="403C4E"/>
                </a:solidFill>
                <a:latin typeface="Merriweather"/>
                <a:ea typeface="Merriweather"/>
              </a:rPr>
              <a:t>Optimization</a:t>
            </a:r>
            <a:endParaRPr lang="en-IN" sz="2430" b="0" strike="noStrike" spc="-1">
              <a:latin typeface="Arial"/>
            </a:endParaRPr>
          </a:p>
        </p:txBody>
      </p:sp>
      <p:sp>
        <p:nvSpPr>
          <p:cNvPr id="153" name="Text 7"/>
          <p:cNvSpPr/>
          <p:nvPr/>
        </p:nvSpPr>
        <p:spPr>
          <a:xfrm>
            <a:off x="9881280" y="4224240"/>
            <a:ext cx="3898440" cy="118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3110"/>
              </a:lnSpc>
              <a:buNone/>
              <a:tabLst>
                <a:tab pos="0" algn="l"/>
              </a:tabLst>
            </a:pPr>
            <a:r>
              <a:rPr lang="en-US" sz="1940" b="0" strike="noStrike" spc="-1">
                <a:solidFill>
                  <a:srgbClr val="403C4E"/>
                </a:solidFill>
                <a:latin typeface="Open Sans"/>
                <a:ea typeface="Open Sans"/>
              </a:rPr>
              <a:t>The code is optimized for speed, ensuring fast and responsive puzzle solving.</a:t>
            </a:r>
            <a:endParaRPr lang="en-IN" sz="194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 name="Image 0"/>
          <p:cNvPicPr/>
          <p:nvPr/>
        </p:nvPicPr>
        <p:blipFill>
          <a:blip r:embed="rId3">
            <a:extLst>
              <a:ext uri="{28A0092B-C50C-407E-A947-70E740481C1C}">
                <a14:useLocalDpi xmlns:a14="http://schemas.microsoft.com/office/drawing/2010/main" val="0"/>
              </a:ext>
            </a:extLst>
          </a:blip>
          <a:srcRect/>
          <a:stretch/>
        </p:blipFill>
        <p:spPr>
          <a:xfrm>
            <a:off x="0" y="0"/>
            <a:ext cx="13452661" cy="8229240"/>
          </a:xfrm>
          <a:prstGeom prst="rect">
            <a:avLst/>
          </a:prstGeom>
          <a:ln w="0">
            <a:noFill/>
          </a:ln>
        </p:spPr>
      </p:pic>
      <p:pic>
        <p:nvPicPr>
          <p:cNvPr id="155" name="Image 1" descr="preencoded.png"/>
          <p:cNvPicPr/>
          <p:nvPr/>
        </p:nvPicPr>
        <p:blipFill>
          <a:blip r:embed="rId4"/>
          <a:stretch/>
        </p:blipFill>
        <p:spPr>
          <a:xfrm>
            <a:off x="9144000" y="0"/>
            <a:ext cx="5486040" cy="8229240"/>
          </a:xfrm>
          <a:prstGeom prst="rect">
            <a:avLst/>
          </a:prstGeom>
          <a:ln w="0">
            <a:noFill/>
          </a:ln>
        </p:spPr>
      </p:pic>
      <p:pic>
        <p:nvPicPr>
          <p:cNvPr id="156" name="Image 2" descr="preencoded.png"/>
          <p:cNvPicPr/>
          <p:nvPr/>
        </p:nvPicPr>
        <p:blipFill>
          <a:blip r:embed="rId5"/>
          <a:stretch/>
        </p:blipFill>
        <p:spPr>
          <a:xfrm>
            <a:off x="9698760" y="224280"/>
            <a:ext cx="4376160" cy="7780320"/>
          </a:xfrm>
          <a:prstGeom prst="rect">
            <a:avLst/>
          </a:prstGeom>
          <a:ln w="0">
            <a:noFill/>
          </a:ln>
        </p:spPr>
      </p:pic>
      <p:sp>
        <p:nvSpPr>
          <p:cNvPr id="157" name="Text 1"/>
          <p:cNvSpPr/>
          <p:nvPr/>
        </p:nvSpPr>
        <p:spPr>
          <a:xfrm>
            <a:off x="628560" y="1205280"/>
            <a:ext cx="5589360" cy="5605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4419"/>
              </a:lnSpc>
              <a:buNone/>
              <a:tabLst>
                <a:tab pos="0" algn="l"/>
              </a:tabLst>
            </a:pPr>
            <a:r>
              <a:rPr lang="en-US" sz="3530" b="1" strike="noStrike" spc="-1">
                <a:solidFill>
                  <a:srgbClr val="403C4E"/>
                </a:solidFill>
                <a:latin typeface="Merriweather"/>
                <a:ea typeface="Merriweather"/>
              </a:rPr>
              <a:t>Real-World Applications</a:t>
            </a:r>
            <a:endParaRPr lang="en-IN" sz="3530" b="0" strike="noStrike" spc="-1">
              <a:latin typeface="Arial"/>
            </a:endParaRPr>
          </a:p>
        </p:txBody>
      </p:sp>
      <p:pic>
        <p:nvPicPr>
          <p:cNvPr id="158" name="Image 3" descr="preencoded.png"/>
          <p:cNvPicPr/>
          <p:nvPr/>
        </p:nvPicPr>
        <p:blipFill>
          <a:blip r:embed="rId6"/>
          <a:stretch/>
        </p:blipFill>
        <p:spPr>
          <a:xfrm>
            <a:off x="628560" y="2035800"/>
            <a:ext cx="448560" cy="448560"/>
          </a:xfrm>
          <a:prstGeom prst="rect">
            <a:avLst/>
          </a:prstGeom>
          <a:ln w="0">
            <a:noFill/>
          </a:ln>
        </p:spPr>
      </p:pic>
      <p:sp>
        <p:nvSpPr>
          <p:cNvPr id="159" name="Text 2"/>
          <p:cNvSpPr/>
          <p:nvPr/>
        </p:nvSpPr>
        <p:spPr>
          <a:xfrm>
            <a:off x="628560" y="2664000"/>
            <a:ext cx="2243880" cy="2800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2208"/>
              </a:lnSpc>
              <a:buNone/>
              <a:tabLst>
                <a:tab pos="0" algn="l"/>
              </a:tabLst>
            </a:pPr>
            <a:r>
              <a:rPr lang="en-US" sz="1770" b="1" strike="noStrike" spc="-1">
                <a:solidFill>
                  <a:srgbClr val="403C4E"/>
                </a:solidFill>
                <a:latin typeface="Merriweather"/>
                <a:ea typeface="Merriweather"/>
              </a:rPr>
              <a:t>Puzzle Solving</a:t>
            </a:r>
            <a:endParaRPr lang="en-IN" sz="1770" b="0" strike="noStrike" spc="-1">
              <a:latin typeface="Arial"/>
            </a:endParaRPr>
          </a:p>
        </p:txBody>
      </p:sp>
      <p:sp>
        <p:nvSpPr>
          <p:cNvPr id="160" name="Text 3"/>
          <p:cNvSpPr/>
          <p:nvPr/>
        </p:nvSpPr>
        <p:spPr>
          <a:xfrm>
            <a:off x="628560" y="3052440"/>
            <a:ext cx="7886880" cy="286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2262"/>
              </a:lnSpc>
              <a:buNone/>
              <a:tabLst>
                <a:tab pos="0" algn="l"/>
              </a:tabLst>
            </a:pPr>
            <a:r>
              <a:rPr lang="en-US" sz="1410" b="0" strike="noStrike" spc="-1">
                <a:solidFill>
                  <a:srgbClr val="403C4E"/>
                </a:solidFill>
                <a:latin typeface="Open Sans"/>
                <a:ea typeface="Open Sans"/>
              </a:rPr>
              <a:t>The solver can be used to solve Sudoku puzzles of varying difficulty levels.</a:t>
            </a:r>
            <a:endParaRPr lang="en-IN" sz="1410" b="0" strike="noStrike" spc="-1">
              <a:latin typeface="Arial"/>
            </a:endParaRPr>
          </a:p>
        </p:txBody>
      </p:sp>
      <p:pic>
        <p:nvPicPr>
          <p:cNvPr id="161" name="Image 4" descr="preencoded.png"/>
          <p:cNvPicPr/>
          <p:nvPr/>
        </p:nvPicPr>
        <p:blipFill>
          <a:blip r:embed="rId7"/>
          <a:stretch/>
        </p:blipFill>
        <p:spPr>
          <a:xfrm>
            <a:off x="628560" y="3878280"/>
            <a:ext cx="448560" cy="448560"/>
          </a:xfrm>
          <a:prstGeom prst="rect">
            <a:avLst/>
          </a:prstGeom>
          <a:ln w="0">
            <a:noFill/>
          </a:ln>
        </p:spPr>
      </p:pic>
      <p:sp>
        <p:nvSpPr>
          <p:cNvPr id="162" name="Text 4"/>
          <p:cNvSpPr/>
          <p:nvPr/>
        </p:nvSpPr>
        <p:spPr>
          <a:xfrm>
            <a:off x="628560" y="4506480"/>
            <a:ext cx="2243880" cy="2800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2208"/>
              </a:lnSpc>
              <a:buNone/>
              <a:tabLst>
                <a:tab pos="0" algn="l"/>
              </a:tabLst>
            </a:pPr>
            <a:r>
              <a:rPr lang="en-US" sz="1770" b="1" strike="noStrike" spc="-1">
                <a:solidFill>
                  <a:srgbClr val="403C4E"/>
                </a:solidFill>
                <a:latin typeface="Merriweather"/>
                <a:ea typeface="Merriweather"/>
              </a:rPr>
              <a:t>Logic Training</a:t>
            </a:r>
            <a:endParaRPr lang="en-IN" sz="1770" b="0" strike="noStrike" spc="-1">
              <a:latin typeface="Arial"/>
            </a:endParaRPr>
          </a:p>
        </p:txBody>
      </p:sp>
      <p:sp>
        <p:nvSpPr>
          <p:cNvPr id="163" name="Text 5"/>
          <p:cNvSpPr/>
          <p:nvPr/>
        </p:nvSpPr>
        <p:spPr>
          <a:xfrm>
            <a:off x="628560" y="4894560"/>
            <a:ext cx="7886880" cy="286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2262"/>
              </a:lnSpc>
              <a:buNone/>
              <a:tabLst>
                <a:tab pos="0" algn="l"/>
              </a:tabLst>
            </a:pPr>
            <a:r>
              <a:rPr lang="en-US" sz="1410" b="0" strike="noStrike" spc="-1">
                <a:solidFill>
                  <a:srgbClr val="403C4E"/>
                </a:solidFill>
                <a:latin typeface="Open Sans"/>
                <a:ea typeface="Open Sans"/>
              </a:rPr>
              <a:t>The visualizer can be used as an educational tool to teach logical thinking.</a:t>
            </a:r>
            <a:endParaRPr lang="en-IN" sz="1410" b="0" strike="noStrike" spc="-1">
              <a:latin typeface="Arial"/>
            </a:endParaRPr>
          </a:p>
        </p:txBody>
      </p:sp>
      <p:pic>
        <p:nvPicPr>
          <p:cNvPr id="164" name="Image 5" descr="preencoded.png"/>
          <p:cNvPicPr/>
          <p:nvPr/>
        </p:nvPicPr>
        <p:blipFill>
          <a:blip r:embed="rId8"/>
          <a:stretch/>
        </p:blipFill>
        <p:spPr>
          <a:xfrm>
            <a:off x="628560" y="5720400"/>
            <a:ext cx="448560" cy="448560"/>
          </a:xfrm>
          <a:prstGeom prst="rect">
            <a:avLst/>
          </a:prstGeom>
          <a:ln w="0">
            <a:noFill/>
          </a:ln>
        </p:spPr>
      </p:pic>
      <p:sp>
        <p:nvSpPr>
          <p:cNvPr id="165" name="Text 6"/>
          <p:cNvSpPr/>
          <p:nvPr/>
        </p:nvSpPr>
        <p:spPr>
          <a:xfrm>
            <a:off x="628560" y="6348960"/>
            <a:ext cx="2938680" cy="2800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2208"/>
              </a:lnSpc>
              <a:buNone/>
              <a:tabLst>
                <a:tab pos="0" algn="l"/>
              </a:tabLst>
            </a:pPr>
            <a:r>
              <a:rPr lang="en-US" sz="1770" b="1" strike="noStrike" spc="-1">
                <a:solidFill>
                  <a:srgbClr val="403C4E"/>
                </a:solidFill>
                <a:latin typeface="Merriweather"/>
                <a:ea typeface="Merriweather"/>
              </a:rPr>
              <a:t>Algorithm Demonstration</a:t>
            </a:r>
            <a:endParaRPr lang="en-IN" sz="1770" b="0" strike="noStrike" spc="-1">
              <a:latin typeface="Arial"/>
            </a:endParaRPr>
          </a:p>
        </p:txBody>
      </p:sp>
      <p:sp>
        <p:nvSpPr>
          <p:cNvPr id="166" name="Text 7"/>
          <p:cNvSpPr/>
          <p:nvPr/>
        </p:nvSpPr>
        <p:spPr>
          <a:xfrm>
            <a:off x="628560" y="6737040"/>
            <a:ext cx="7886880" cy="286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2262"/>
              </a:lnSpc>
              <a:buNone/>
              <a:tabLst>
                <a:tab pos="0" algn="l"/>
              </a:tabLst>
            </a:pPr>
            <a:r>
              <a:rPr lang="en-US" sz="1410" b="0" strike="noStrike" spc="-1">
                <a:solidFill>
                  <a:srgbClr val="403C4E"/>
                </a:solidFill>
                <a:latin typeface="Open Sans"/>
                <a:ea typeface="Open Sans"/>
              </a:rPr>
              <a:t>The program showcases the power of backtracking algorithms in problem-solving.</a:t>
            </a:r>
            <a:endParaRPr lang="en-IN" sz="141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Image 0"/>
          <p:cNvPicPr/>
          <p:nvPr/>
        </p:nvPicPr>
        <p:blipFill>
          <a:blip r:embed="rId3">
            <a:extLst>
              <a:ext uri="{28A0092B-C50C-407E-A947-70E740481C1C}">
                <a14:useLocalDpi xmlns:a14="http://schemas.microsoft.com/office/drawing/2010/main" val="0"/>
              </a:ext>
            </a:extLst>
          </a:blip>
          <a:srcRect/>
          <a:stretch/>
        </p:blipFill>
        <p:spPr>
          <a:xfrm>
            <a:off x="2359800" y="10886"/>
            <a:ext cx="12275283" cy="8229240"/>
          </a:xfrm>
          <a:prstGeom prst="rect">
            <a:avLst/>
          </a:prstGeom>
          <a:ln w="0">
            <a:noFill/>
          </a:ln>
        </p:spPr>
      </p:pic>
      <p:pic>
        <p:nvPicPr>
          <p:cNvPr id="53" name="Image 1" descr="preencoded.png"/>
          <p:cNvPicPr/>
          <p:nvPr/>
        </p:nvPicPr>
        <p:blipFill>
          <a:blip r:embed="rId4"/>
          <a:stretch/>
        </p:blipFill>
        <p:spPr>
          <a:xfrm>
            <a:off x="0" y="0"/>
            <a:ext cx="5486040" cy="8229240"/>
          </a:xfrm>
          <a:prstGeom prst="rect">
            <a:avLst/>
          </a:prstGeom>
          <a:ln w="0">
            <a:noFill/>
          </a:ln>
        </p:spPr>
      </p:pic>
      <p:pic>
        <p:nvPicPr>
          <p:cNvPr id="54" name="Image 2" descr="preencoded.png"/>
          <p:cNvPicPr/>
          <p:nvPr/>
        </p:nvPicPr>
        <p:blipFill>
          <a:blip r:embed="rId5"/>
          <a:stretch/>
        </p:blipFill>
        <p:spPr>
          <a:xfrm>
            <a:off x="297360" y="653760"/>
            <a:ext cx="4890960" cy="6921720"/>
          </a:xfrm>
          <a:prstGeom prst="rect">
            <a:avLst/>
          </a:prstGeom>
          <a:ln w="0">
            <a:noFill/>
          </a:ln>
        </p:spPr>
      </p:pic>
      <p:sp>
        <p:nvSpPr>
          <p:cNvPr id="55" name="Text 1"/>
          <p:cNvSpPr/>
          <p:nvPr/>
        </p:nvSpPr>
        <p:spPr>
          <a:xfrm>
            <a:off x="6319440" y="674640"/>
            <a:ext cx="5951160" cy="743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5859"/>
              </a:lnSpc>
              <a:buNone/>
              <a:tabLst>
                <a:tab pos="0" algn="l"/>
              </a:tabLst>
            </a:pPr>
            <a:r>
              <a:rPr lang="en-US" sz="4690" b="1" strike="noStrike" spc="-1">
                <a:solidFill>
                  <a:srgbClr val="403C4E"/>
                </a:solidFill>
                <a:latin typeface="Merriweather"/>
                <a:ea typeface="Merriweather"/>
              </a:rPr>
              <a:t>The Sudoku Grid</a:t>
            </a:r>
            <a:endParaRPr lang="en-IN" sz="4690" b="0" strike="noStrike" spc="-1">
              <a:latin typeface="Arial"/>
            </a:endParaRPr>
          </a:p>
        </p:txBody>
      </p:sp>
      <p:sp>
        <p:nvSpPr>
          <p:cNvPr id="56" name="Shape 2"/>
          <p:cNvSpPr/>
          <p:nvPr/>
        </p:nvSpPr>
        <p:spPr>
          <a:xfrm>
            <a:off x="6319440" y="1775520"/>
            <a:ext cx="7477200" cy="1767600"/>
          </a:xfrm>
          <a:prstGeom prst="roundRect">
            <a:avLst>
              <a:gd name="adj" fmla="val 6060"/>
            </a:avLst>
          </a:prstGeom>
          <a:solidFill>
            <a:schemeClr val="accent2">
              <a:lumMod val="20000"/>
              <a:lumOff val="80000"/>
            </a:schemeClr>
          </a:solidFill>
          <a:ln w="7620">
            <a:solidFill>
              <a:srgbClr val="E5BEB2"/>
            </a:solidFill>
            <a:round/>
          </a:ln>
        </p:spPr>
        <p:style>
          <a:lnRef idx="0">
            <a:scrgbClr r="0" g="0" b="0"/>
          </a:lnRef>
          <a:fillRef idx="0">
            <a:scrgbClr r="0" g="0" b="0"/>
          </a:fillRef>
          <a:effectRef idx="0">
            <a:scrgbClr r="0" g="0" b="0"/>
          </a:effectRef>
          <a:fontRef idx="minor"/>
        </p:style>
        <p:txBody>
          <a:bodyPr/>
          <a:lstStyle/>
          <a:p>
            <a:endParaRPr lang="en-IN"/>
          </a:p>
        </p:txBody>
      </p:sp>
      <p:sp>
        <p:nvSpPr>
          <p:cNvPr id="57" name="Text 3"/>
          <p:cNvSpPr/>
          <p:nvPr/>
        </p:nvSpPr>
        <p:spPr>
          <a:xfrm>
            <a:off x="6565320" y="2021040"/>
            <a:ext cx="2975400" cy="3715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2928"/>
              </a:lnSpc>
              <a:buNone/>
              <a:tabLst>
                <a:tab pos="0" algn="l"/>
              </a:tabLst>
            </a:pPr>
            <a:r>
              <a:rPr lang="en-US" sz="2340" b="1" strike="noStrike" spc="-1">
                <a:solidFill>
                  <a:srgbClr val="403C4E"/>
                </a:solidFill>
                <a:latin typeface="Merriweather"/>
                <a:ea typeface="Merriweather"/>
              </a:rPr>
              <a:t>9x9 Grid</a:t>
            </a:r>
            <a:endParaRPr lang="en-IN" sz="2340" b="0" strike="noStrike" spc="-1">
              <a:latin typeface="Arial"/>
            </a:endParaRPr>
          </a:p>
        </p:txBody>
      </p:sp>
      <p:sp>
        <p:nvSpPr>
          <p:cNvPr id="58" name="Text 4"/>
          <p:cNvSpPr/>
          <p:nvPr/>
        </p:nvSpPr>
        <p:spPr>
          <a:xfrm>
            <a:off x="6565320" y="2535840"/>
            <a:ext cx="6986160" cy="761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2999"/>
              </a:lnSpc>
              <a:buNone/>
              <a:tabLst>
                <a:tab pos="0" algn="l"/>
              </a:tabLst>
            </a:pPr>
            <a:r>
              <a:rPr lang="en-US" sz="1870" b="0" strike="noStrike" spc="-1">
                <a:solidFill>
                  <a:srgbClr val="403C4E"/>
                </a:solidFill>
                <a:latin typeface="Open Sans"/>
                <a:ea typeface="Open Sans"/>
              </a:rPr>
              <a:t>The Sudoku puzzle consists of a 9x9 grid, divided into 9 smaller 3x3 subgrids.</a:t>
            </a:r>
            <a:endParaRPr lang="en-IN" sz="1870" b="0" strike="noStrike" spc="-1">
              <a:latin typeface="Arial"/>
            </a:endParaRPr>
          </a:p>
        </p:txBody>
      </p:sp>
      <p:sp>
        <p:nvSpPr>
          <p:cNvPr id="59" name="Shape 5"/>
          <p:cNvSpPr/>
          <p:nvPr/>
        </p:nvSpPr>
        <p:spPr>
          <a:xfrm>
            <a:off x="6319440" y="3781440"/>
            <a:ext cx="7477200" cy="1767600"/>
          </a:xfrm>
          <a:prstGeom prst="roundRect">
            <a:avLst>
              <a:gd name="adj" fmla="val 6060"/>
            </a:avLst>
          </a:prstGeom>
          <a:solidFill>
            <a:schemeClr val="accent2">
              <a:lumMod val="20000"/>
              <a:lumOff val="80000"/>
            </a:schemeClr>
          </a:solidFill>
          <a:ln w="7620">
            <a:solidFill>
              <a:srgbClr val="E5BEB2"/>
            </a:solidFill>
            <a:round/>
          </a:ln>
        </p:spPr>
        <p:style>
          <a:lnRef idx="0">
            <a:scrgbClr r="0" g="0" b="0"/>
          </a:lnRef>
          <a:fillRef idx="0">
            <a:scrgbClr r="0" g="0" b="0"/>
          </a:fillRef>
          <a:effectRef idx="0">
            <a:scrgbClr r="0" g="0" b="0"/>
          </a:effectRef>
          <a:fontRef idx="minor"/>
        </p:style>
        <p:txBody>
          <a:bodyPr/>
          <a:lstStyle/>
          <a:p>
            <a:endParaRPr lang="en-IN"/>
          </a:p>
        </p:txBody>
      </p:sp>
      <p:sp>
        <p:nvSpPr>
          <p:cNvPr id="60" name="Text 6"/>
          <p:cNvSpPr/>
          <p:nvPr/>
        </p:nvSpPr>
        <p:spPr>
          <a:xfrm>
            <a:off x="6565320" y="4026960"/>
            <a:ext cx="2975400" cy="3715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2928"/>
              </a:lnSpc>
              <a:buNone/>
              <a:tabLst>
                <a:tab pos="0" algn="l"/>
              </a:tabLst>
            </a:pPr>
            <a:r>
              <a:rPr lang="en-US" sz="2340" b="1" strike="noStrike" spc="-1">
                <a:solidFill>
                  <a:srgbClr val="403C4E"/>
                </a:solidFill>
                <a:latin typeface="Merriweather"/>
                <a:ea typeface="Merriweather"/>
              </a:rPr>
              <a:t>Unique Numbers</a:t>
            </a:r>
            <a:endParaRPr lang="en-IN" sz="2340" b="0" strike="noStrike" spc="-1">
              <a:latin typeface="Arial"/>
            </a:endParaRPr>
          </a:p>
        </p:txBody>
      </p:sp>
      <p:sp>
        <p:nvSpPr>
          <p:cNvPr id="61" name="Text 7"/>
          <p:cNvSpPr/>
          <p:nvPr/>
        </p:nvSpPr>
        <p:spPr>
          <a:xfrm>
            <a:off x="6565320" y="4541400"/>
            <a:ext cx="6986160" cy="761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2999"/>
              </a:lnSpc>
              <a:buNone/>
              <a:tabLst>
                <a:tab pos="0" algn="l"/>
              </a:tabLst>
            </a:pPr>
            <a:r>
              <a:rPr lang="en-US" sz="1870" b="0" strike="noStrike" spc="-1">
                <a:solidFill>
                  <a:srgbClr val="403C4E"/>
                </a:solidFill>
                <a:latin typeface="Open Sans"/>
                <a:ea typeface="Open Sans"/>
              </a:rPr>
              <a:t>Each row, column, and 3x3 subgrid must contain the digits 1 through 9 without repeating any numbers.</a:t>
            </a:r>
            <a:endParaRPr lang="en-IN" sz="1870" b="0" strike="noStrike" spc="-1">
              <a:latin typeface="Arial"/>
            </a:endParaRPr>
          </a:p>
        </p:txBody>
      </p:sp>
      <p:sp>
        <p:nvSpPr>
          <p:cNvPr id="62" name="Shape 8"/>
          <p:cNvSpPr/>
          <p:nvPr/>
        </p:nvSpPr>
        <p:spPr>
          <a:xfrm>
            <a:off x="6319440" y="5787000"/>
            <a:ext cx="7477200" cy="1767600"/>
          </a:xfrm>
          <a:prstGeom prst="roundRect">
            <a:avLst>
              <a:gd name="adj" fmla="val 6060"/>
            </a:avLst>
          </a:prstGeom>
          <a:solidFill>
            <a:schemeClr val="accent2">
              <a:lumMod val="20000"/>
              <a:lumOff val="80000"/>
            </a:schemeClr>
          </a:solidFill>
          <a:ln w="7620">
            <a:solidFill>
              <a:srgbClr val="E5BEB2"/>
            </a:solidFill>
            <a:round/>
          </a:ln>
        </p:spPr>
        <p:style>
          <a:lnRef idx="0">
            <a:scrgbClr r="0" g="0" b="0"/>
          </a:lnRef>
          <a:fillRef idx="0">
            <a:scrgbClr r="0" g="0" b="0"/>
          </a:fillRef>
          <a:effectRef idx="0">
            <a:scrgbClr r="0" g="0" b="0"/>
          </a:effectRef>
          <a:fontRef idx="minor"/>
        </p:style>
        <p:txBody>
          <a:bodyPr/>
          <a:lstStyle/>
          <a:p>
            <a:endParaRPr lang="en-IN"/>
          </a:p>
        </p:txBody>
      </p:sp>
      <p:sp>
        <p:nvSpPr>
          <p:cNvPr id="63" name="Text 9"/>
          <p:cNvSpPr/>
          <p:nvPr/>
        </p:nvSpPr>
        <p:spPr>
          <a:xfrm>
            <a:off x="6565320" y="6032880"/>
            <a:ext cx="2975400" cy="3715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2928"/>
              </a:lnSpc>
              <a:buNone/>
              <a:tabLst>
                <a:tab pos="0" algn="l"/>
              </a:tabLst>
            </a:pPr>
            <a:r>
              <a:rPr lang="en-US" sz="2340" b="1" strike="noStrike" spc="-1">
                <a:solidFill>
                  <a:srgbClr val="403C4E"/>
                </a:solidFill>
                <a:latin typeface="Merriweather"/>
                <a:ea typeface="Merriweather"/>
              </a:rPr>
              <a:t>Empty Cells</a:t>
            </a:r>
            <a:endParaRPr lang="en-IN" sz="2340" b="0" strike="noStrike" spc="-1">
              <a:latin typeface="Arial"/>
            </a:endParaRPr>
          </a:p>
        </p:txBody>
      </p:sp>
      <p:sp>
        <p:nvSpPr>
          <p:cNvPr id="64" name="Text 10"/>
          <p:cNvSpPr/>
          <p:nvPr/>
        </p:nvSpPr>
        <p:spPr>
          <a:xfrm>
            <a:off x="6565320" y="6547320"/>
            <a:ext cx="6986160" cy="761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2999"/>
              </a:lnSpc>
              <a:buNone/>
              <a:tabLst>
                <a:tab pos="0" algn="l"/>
              </a:tabLst>
            </a:pPr>
            <a:r>
              <a:rPr lang="en-US" sz="1870" b="0" strike="noStrike" spc="-1">
                <a:solidFill>
                  <a:srgbClr val="403C4E"/>
                </a:solidFill>
                <a:latin typeface="Open Sans"/>
                <a:ea typeface="Open Sans"/>
              </a:rPr>
              <a:t>The puzzle starts with some cells filled, and the goal is to fill the remaining empty cells.</a:t>
            </a:r>
            <a:endParaRPr lang="en-IN" sz="187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Image 0"/>
          <p:cNvPicPr/>
          <p:nvPr/>
        </p:nvPicPr>
        <p:blipFill>
          <a:blip r:embed="rId3">
            <a:extLst>
              <a:ext uri="{28A0092B-C50C-407E-A947-70E740481C1C}">
                <a14:useLocalDpi xmlns:a14="http://schemas.microsoft.com/office/drawing/2010/main" val="0"/>
              </a:ext>
            </a:extLst>
          </a:blip>
          <a:srcRect/>
          <a:stretch/>
        </p:blipFill>
        <p:spPr>
          <a:xfrm>
            <a:off x="0" y="8451"/>
            <a:ext cx="14630040" cy="8229240"/>
          </a:xfrm>
          <a:prstGeom prst="rect">
            <a:avLst/>
          </a:prstGeom>
          <a:ln w="0">
            <a:noFill/>
          </a:ln>
        </p:spPr>
      </p:pic>
      <p:pic>
        <p:nvPicPr>
          <p:cNvPr id="66" name="Image 1" descr="preencoded.png"/>
          <p:cNvPicPr/>
          <p:nvPr/>
        </p:nvPicPr>
        <p:blipFill>
          <a:blip r:embed="rId4"/>
          <a:stretch/>
        </p:blipFill>
        <p:spPr>
          <a:xfrm>
            <a:off x="0" y="0"/>
            <a:ext cx="14630040" cy="2524680"/>
          </a:xfrm>
          <a:prstGeom prst="rect">
            <a:avLst/>
          </a:prstGeom>
          <a:ln w="0">
            <a:noFill/>
          </a:ln>
        </p:spPr>
      </p:pic>
      <p:sp>
        <p:nvSpPr>
          <p:cNvPr id="67" name="Text 1"/>
          <p:cNvSpPr/>
          <p:nvPr/>
        </p:nvSpPr>
        <p:spPr>
          <a:xfrm>
            <a:off x="1798200" y="3080520"/>
            <a:ext cx="5756400" cy="6307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4969"/>
              </a:lnSpc>
              <a:buNone/>
              <a:tabLst>
                <a:tab pos="0" algn="l"/>
              </a:tabLst>
            </a:pPr>
            <a:r>
              <a:rPr lang="en-US" sz="3970" b="1" strike="noStrike" spc="-1">
                <a:solidFill>
                  <a:srgbClr val="403C4E"/>
                </a:solidFill>
                <a:latin typeface="Merriweather"/>
                <a:ea typeface="Merriweather"/>
              </a:rPr>
              <a:t>The Solving Algorithm</a:t>
            </a:r>
            <a:endParaRPr lang="en-IN" sz="3970" b="0" strike="noStrike" spc="-1">
              <a:latin typeface="Arial"/>
            </a:endParaRPr>
          </a:p>
        </p:txBody>
      </p:sp>
      <p:sp>
        <p:nvSpPr>
          <p:cNvPr id="68" name="Shape 2"/>
          <p:cNvSpPr/>
          <p:nvPr/>
        </p:nvSpPr>
        <p:spPr>
          <a:xfrm>
            <a:off x="1798200" y="6006600"/>
            <a:ext cx="11033640" cy="39960"/>
          </a:xfrm>
          <a:prstGeom prst="roundRect">
            <a:avLst>
              <a:gd name="adj" fmla="val 225211"/>
            </a:avLst>
          </a:prstGeom>
          <a:solidFill>
            <a:srgbClr val="E5BEB2"/>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69" name="Shape 3"/>
          <p:cNvSpPr/>
          <p:nvPr/>
        </p:nvSpPr>
        <p:spPr>
          <a:xfrm>
            <a:off x="4485960" y="5299560"/>
            <a:ext cx="39960" cy="706680"/>
          </a:xfrm>
          <a:prstGeom prst="roundRect">
            <a:avLst>
              <a:gd name="adj" fmla="val 225211"/>
            </a:avLst>
          </a:prstGeom>
          <a:solidFill>
            <a:srgbClr val="E5BEB2"/>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70" name="Shape 4"/>
          <p:cNvSpPr/>
          <p:nvPr/>
        </p:nvSpPr>
        <p:spPr>
          <a:xfrm>
            <a:off x="4278960" y="5779440"/>
            <a:ext cx="453960" cy="453960"/>
          </a:xfrm>
          <a:prstGeom prst="roundRect">
            <a:avLst>
              <a:gd name="adj" fmla="val 20002"/>
            </a:avLst>
          </a:prstGeom>
          <a:solidFill>
            <a:srgbClr val="FFD8CC"/>
          </a:solidFill>
          <a:ln w="7620">
            <a:solidFill>
              <a:srgbClr val="E5BEB2"/>
            </a:solidFill>
            <a:round/>
          </a:ln>
        </p:spPr>
        <p:style>
          <a:lnRef idx="0">
            <a:scrgbClr r="0" g="0" b="0"/>
          </a:lnRef>
          <a:fillRef idx="0">
            <a:scrgbClr r="0" g="0" b="0"/>
          </a:fillRef>
          <a:effectRef idx="0">
            <a:scrgbClr r="0" g="0" b="0"/>
          </a:effectRef>
          <a:fontRef idx="minor"/>
        </p:style>
        <p:txBody>
          <a:bodyPr/>
          <a:lstStyle/>
          <a:p>
            <a:endParaRPr lang="en-IN"/>
          </a:p>
        </p:txBody>
      </p:sp>
      <p:sp>
        <p:nvSpPr>
          <p:cNvPr id="71" name="Text 5"/>
          <p:cNvSpPr/>
          <p:nvPr/>
        </p:nvSpPr>
        <p:spPr>
          <a:xfrm>
            <a:off x="4436640" y="5855040"/>
            <a:ext cx="138600" cy="302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gn="ctr">
              <a:lnSpc>
                <a:spcPts val="2387"/>
              </a:lnSpc>
              <a:buNone/>
              <a:tabLst>
                <a:tab pos="0" algn="l"/>
              </a:tabLst>
            </a:pPr>
            <a:r>
              <a:rPr lang="en-US" sz="2380" b="1" strike="noStrike" spc="-1">
                <a:solidFill>
                  <a:srgbClr val="403C4E"/>
                </a:solidFill>
                <a:latin typeface="Merriweather"/>
                <a:ea typeface="Merriweather"/>
              </a:rPr>
              <a:t>1</a:t>
            </a:r>
            <a:endParaRPr lang="en-IN" sz="2380" b="0" strike="noStrike" spc="-1">
              <a:latin typeface="Arial"/>
            </a:endParaRPr>
          </a:p>
        </p:txBody>
      </p:sp>
      <p:sp>
        <p:nvSpPr>
          <p:cNvPr id="72" name="Text 6"/>
          <p:cNvSpPr/>
          <p:nvPr/>
        </p:nvSpPr>
        <p:spPr>
          <a:xfrm>
            <a:off x="3243600" y="4337640"/>
            <a:ext cx="2524680" cy="3153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gn="ctr">
              <a:lnSpc>
                <a:spcPts val="2486"/>
              </a:lnSpc>
              <a:buNone/>
              <a:tabLst>
                <a:tab pos="0" algn="l"/>
              </a:tabLst>
            </a:pPr>
            <a:r>
              <a:rPr lang="en-US" sz="1990" b="1" strike="noStrike" spc="-1">
                <a:solidFill>
                  <a:srgbClr val="403C4E"/>
                </a:solidFill>
                <a:latin typeface="Merriweather"/>
                <a:ea typeface="Merriweather"/>
              </a:rPr>
              <a:t>Check Rows</a:t>
            </a:r>
            <a:endParaRPr lang="en-IN" sz="1990" b="0" strike="noStrike" spc="-1">
              <a:latin typeface="Arial"/>
            </a:endParaRPr>
          </a:p>
        </p:txBody>
      </p:sp>
      <p:sp>
        <p:nvSpPr>
          <p:cNvPr id="73" name="Text 7"/>
          <p:cNvSpPr/>
          <p:nvPr/>
        </p:nvSpPr>
        <p:spPr>
          <a:xfrm>
            <a:off x="2000160" y="4774320"/>
            <a:ext cx="5011920" cy="322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gn="ctr">
              <a:lnSpc>
                <a:spcPts val="2546"/>
              </a:lnSpc>
              <a:buNone/>
              <a:tabLst>
                <a:tab pos="0" algn="l"/>
              </a:tabLst>
            </a:pPr>
            <a:r>
              <a:rPr lang="en-US" sz="1590" b="0" strike="noStrike" spc="-1">
                <a:solidFill>
                  <a:srgbClr val="403C4E"/>
                </a:solidFill>
                <a:latin typeface="Open Sans"/>
                <a:ea typeface="Open Sans"/>
              </a:rPr>
              <a:t>Ensure each row contains unique numbers 1-9.</a:t>
            </a:r>
            <a:endParaRPr lang="en-IN" sz="1590" b="0" strike="noStrike" spc="-1">
              <a:latin typeface="Arial"/>
            </a:endParaRPr>
          </a:p>
        </p:txBody>
      </p:sp>
      <p:sp>
        <p:nvSpPr>
          <p:cNvPr id="74" name="Shape 8"/>
          <p:cNvSpPr/>
          <p:nvPr/>
        </p:nvSpPr>
        <p:spPr>
          <a:xfrm>
            <a:off x="7295040" y="6006600"/>
            <a:ext cx="39960" cy="706680"/>
          </a:xfrm>
          <a:prstGeom prst="roundRect">
            <a:avLst>
              <a:gd name="adj" fmla="val 225211"/>
            </a:avLst>
          </a:prstGeom>
          <a:solidFill>
            <a:srgbClr val="E5BEB2"/>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75" name="Shape 9"/>
          <p:cNvSpPr/>
          <p:nvPr/>
        </p:nvSpPr>
        <p:spPr>
          <a:xfrm>
            <a:off x="7088040" y="5779440"/>
            <a:ext cx="453960" cy="453960"/>
          </a:xfrm>
          <a:prstGeom prst="roundRect">
            <a:avLst>
              <a:gd name="adj" fmla="val 20002"/>
            </a:avLst>
          </a:prstGeom>
          <a:solidFill>
            <a:srgbClr val="FFD8CC"/>
          </a:solidFill>
          <a:ln w="7620">
            <a:solidFill>
              <a:srgbClr val="E5BEB2"/>
            </a:solidFill>
            <a:round/>
          </a:ln>
        </p:spPr>
        <p:style>
          <a:lnRef idx="0">
            <a:scrgbClr r="0" g="0" b="0"/>
          </a:lnRef>
          <a:fillRef idx="0">
            <a:scrgbClr r="0" g="0" b="0"/>
          </a:fillRef>
          <a:effectRef idx="0">
            <a:scrgbClr r="0" g="0" b="0"/>
          </a:effectRef>
          <a:fontRef idx="minor"/>
        </p:style>
        <p:txBody>
          <a:bodyPr/>
          <a:lstStyle/>
          <a:p>
            <a:endParaRPr lang="en-IN"/>
          </a:p>
        </p:txBody>
      </p:sp>
      <p:sp>
        <p:nvSpPr>
          <p:cNvPr id="76" name="Text 10"/>
          <p:cNvSpPr/>
          <p:nvPr/>
        </p:nvSpPr>
        <p:spPr>
          <a:xfrm>
            <a:off x="7223400" y="5855040"/>
            <a:ext cx="182880" cy="302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gn="ctr">
              <a:lnSpc>
                <a:spcPts val="2387"/>
              </a:lnSpc>
              <a:buNone/>
              <a:tabLst>
                <a:tab pos="0" algn="l"/>
              </a:tabLst>
            </a:pPr>
            <a:r>
              <a:rPr lang="en-US" sz="2380" b="1" strike="noStrike" spc="-1">
                <a:solidFill>
                  <a:srgbClr val="403C4E"/>
                </a:solidFill>
                <a:latin typeface="Merriweather"/>
                <a:ea typeface="Merriweather"/>
              </a:rPr>
              <a:t>2</a:t>
            </a:r>
            <a:endParaRPr lang="en-IN" sz="2380" b="0" strike="noStrike" spc="-1">
              <a:latin typeface="Arial"/>
            </a:endParaRPr>
          </a:p>
        </p:txBody>
      </p:sp>
      <p:sp>
        <p:nvSpPr>
          <p:cNvPr id="77" name="Text 11"/>
          <p:cNvSpPr/>
          <p:nvPr/>
        </p:nvSpPr>
        <p:spPr>
          <a:xfrm>
            <a:off x="6052680" y="6915600"/>
            <a:ext cx="2524680" cy="3153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gn="ctr">
              <a:lnSpc>
                <a:spcPts val="2486"/>
              </a:lnSpc>
              <a:buNone/>
              <a:tabLst>
                <a:tab pos="0" algn="l"/>
              </a:tabLst>
            </a:pPr>
            <a:r>
              <a:rPr lang="en-US" sz="1990" b="1" strike="noStrike" spc="-1">
                <a:solidFill>
                  <a:srgbClr val="403C4E"/>
                </a:solidFill>
                <a:latin typeface="Merriweather"/>
                <a:ea typeface="Merriweather"/>
              </a:rPr>
              <a:t>Check Columns</a:t>
            </a:r>
            <a:endParaRPr lang="en-IN" sz="1990" b="0" strike="noStrike" spc="-1">
              <a:latin typeface="Arial"/>
            </a:endParaRPr>
          </a:p>
        </p:txBody>
      </p:sp>
      <p:sp>
        <p:nvSpPr>
          <p:cNvPr id="78" name="Text 12"/>
          <p:cNvSpPr/>
          <p:nvPr/>
        </p:nvSpPr>
        <p:spPr>
          <a:xfrm>
            <a:off x="4808880" y="7352280"/>
            <a:ext cx="5011920" cy="322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gn="ctr">
              <a:lnSpc>
                <a:spcPts val="2546"/>
              </a:lnSpc>
              <a:buNone/>
              <a:tabLst>
                <a:tab pos="0" algn="l"/>
              </a:tabLst>
            </a:pPr>
            <a:r>
              <a:rPr lang="en-US" sz="1590" b="0" strike="noStrike" spc="-1">
                <a:solidFill>
                  <a:srgbClr val="403C4E"/>
                </a:solidFill>
                <a:latin typeface="Open Sans"/>
                <a:ea typeface="Open Sans"/>
              </a:rPr>
              <a:t>Ensure each column contains unique numbers 1-9.</a:t>
            </a:r>
            <a:endParaRPr lang="en-IN" sz="1590" b="0" strike="noStrike" spc="-1">
              <a:latin typeface="Arial"/>
            </a:endParaRPr>
          </a:p>
        </p:txBody>
      </p:sp>
      <p:sp>
        <p:nvSpPr>
          <p:cNvPr id="79" name="Shape 13"/>
          <p:cNvSpPr/>
          <p:nvPr/>
        </p:nvSpPr>
        <p:spPr>
          <a:xfrm>
            <a:off x="10104120" y="5299560"/>
            <a:ext cx="39960" cy="706680"/>
          </a:xfrm>
          <a:prstGeom prst="roundRect">
            <a:avLst>
              <a:gd name="adj" fmla="val 225211"/>
            </a:avLst>
          </a:prstGeom>
          <a:solidFill>
            <a:srgbClr val="E5BEB2"/>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80" name="Shape 14"/>
          <p:cNvSpPr/>
          <p:nvPr/>
        </p:nvSpPr>
        <p:spPr>
          <a:xfrm>
            <a:off x="9897120" y="5779440"/>
            <a:ext cx="453960" cy="453960"/>
          </a:xfrm>
          <a:prstGeom prst="roundRect">
            <a:avLst>
              <a:gd name="adj" fmla="val 20002"/>
            </a:avLst>
          </a:prstGeom>
          <a:solidFill>
            <a:srgbClr val="FFD8CC"/>
          </a:solidFill>
          <a:ln w="7620">
            <a:solidFill>
              <a:srgbClr val="E5BEB2"/>
            </a:solidFill>
            <a:round/>
          </a:ln>
        </p:spPr>
        <p:style>
          <a:lnRef idx="0">
            <a:scrgbClr r="0" g="0" b="0"/>
          </a:lnRef>
          <a:fillRef idx="0">
            <a:scrgbClr r="0" g="0" b="0"/>
          </a:fillRef>
          <a:effectRef idx="0">
            <a:scrgbClr r="0" g="0" b="0"/>
          </a:effectRef>
          <a:fontRef idx="minor"/>
        </p:style>
        <p:txBody>
          <a:bodyPr/>
          <a:lstStyle/>
          <a:p>
            <a:endParaRPr lang="en-IN"/>
          </a:p>
        </p:txBody>
      </p:sp>
      <p:sp>
        <p:nvSpPr>
          <p:cNvPr id="81" name="Text 15"/>
          <p:cNvSpPr/>
          <p:nvPr/>
        </p:nvSpPr>
        <p:spPr>
          <a:xfrm>
            <a:off x="10038240" y="5855040"/>
            <a:ext cx="171000" cy="302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gn="ctr">
              <a:lnSpc>
                <a:spcPts val="2387"/>
              </a:lnSpc>
              <a:buNone/>
              <a:tabLst>
                <a:tab pos="0" algn="l"/>
              </a:tabLst>
            </a:pPr>
            <a:r>
              <a:rPr lang="en-US" sz="2380" b="1" strike="noStrike" spc="-1">
                <a:solidFill>
                  <a:srgbClr val="403C4E"/>
                </a:solidFill>
                <a:latin typeface="Merriweather"/>
                <a:ea typeface="Merriweather"/>
              </a:rPr>
              <a:t>3</a:t>
            </a:r>
            <a:endParaRPr lang="en-IN" sz="2380" b="0" strike="noStrike" spc="-1">
              <a:latin typeface="Arial"/>
            </a:endParaRPr>
          </a:p>
        </p:txBody>
      </p:sp>
      <p:sp>
        <p:nvSpPr>
          <p:cNvPr id="82" name="Text 16"/>
          <p:cNvSpPr/>
          <p:nvPr/>
        </p:nvSpPr>
        <p:spPr>
          <a:xfrm>
            <a:off x="8861760" y="4014360"/>
            <a:ext cx="2524680" cy="3153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gn="ctr">
              <a:lnSpc>
                <a:spcPts val="2486"/>
              </a:lnSpc>
              <a:buNone/>
              <a:tabLst>
                <a:tab pos="0" algn="l"/>
              </a:tabLst>
            </a:pPr>
            <a:r>
              <a:rPr lang="en-US" sz="1990" b="1" strike="noStrike" spc="-1">
                <a:solidFill>
                  <a:srgbClr val="403C4E"/>
                </a:solidFill>
                <a:latin typeface="Merriweather"/>
                <a:ea typeface="Merriweather"/>
              </a:rPr>
              <a:t>Check Subgrids</a:t>
            </a:r>
            <a:endParaRPr lang="en-IN" sz="1990" b="0" strike="noStrike" spc="-1">
              <a:latin typeface="Arial"/>
            </a:endParaRPr>
          </a:p>
        </p:txBody>
      </p:sp>
      <p:sp>
        <p:nvSpPr>
          <p:cNvPr id="83" name="Text 17"/>
          <p:cNvSpPr/>
          <p:nvPr/>
        </p:nvSpPr>
        <p:spPr>
          <a:xfrm>
            <a:off x="7617960" y="4451040"/>
            <a:ext cx="5011920" cy="646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ts val="2546"/>
              </a:lnSpc>
              <a:buNone/>
              <a:tabLst>
                <a:tab pos="0" algn="l"/>
              </a:tabLst>
            </a:pPr>
            <a:r>
              <a:rPr lang="en-US" sz="1590" b="0" strike="noStrike" spc="-1">
                <a:solidFill>
                  <a:srgbClr val="403C4E"/>
                </a:solidFill>
                <a:latin typeface="Open Sans"/>
                <a:ea typeface="Open Sans"/>
              </a:rPr>
              <a:t>Ensure each 3x3 subgrid contains unique numbers 1-9.</a:t>
            </a:r>
            <a:endParaRPr lang="en-IN" sz="159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Image 0"/>
          <p:cNvPicPr/>
          <p:nvPr/>
        </p:nvPicPr>
        <p:blipFill>
          <a:blip r:embed="rId3">
            <a:extLst>
              <a:ext uri="{28A0092B-C50C-407E-A947-70E740481C1C}">
                <a14:useLocalDpi xmlns:a14="http://schemas.microsoft.com/office/drawing/2010/main" val="0"/>
              </a:ext>
            </a:extLst>
          </a:blip>
          <a:srcRect/>
          <a:stretch/>
        </p:blipFill>
        <p:spPr>
          <a:xfrm>
            <a:off x="0" y="0"/>
            <a:ext cx="12275283" cy="8229240"/>
          </a:xfrm>
          <a:prstGeom prst="rect">
            <a:avLst/>
          </a:prstGeom>
          <a:ln w="0">
            <a:noFill/>
          </a:ln>
        </p:spPr>
      </p:pic>
      <p:pic>
        <p:nvPicPr>
          <p:cNvPr id="85" name="Image 1" descr="preencoded.png"/>
          <p:cNvPicPr/>
          <p:nvPr/>
        </p:nvPicPr>
        <p:blipFill>
          <a:blip r:embed="rId4"/>
          <a:stretch/>
        </p:blipFill>
        <p:spPr>
          <a:xfrm>
            <a:off x="9144000" y="0"/>
            <a:ext cx="5486040" cy="8229240"/>
          </a:xfrm>
          <a:prstGeom prst="rect">
            <a:avLst/>
          </a:prstGeom>
          <a:ln w="0">
            <a:noFill/>
          </a:ln>
        </p:spPr>
      </p:pic>
      <p:pic>
        <p:nvPicPr>
          <p:cNvPr id="86" name="Image 2" descr="preencoded.png"/>
          <p:cNvPicPr/>
          <p:nvPr/>
        </p:nvPicPr>
        <p:blipFill>
          <a:blip r:embed="rId5"/>
          <a:stretch/>
        </p:blipFill>
        <p:spPr>
          <a:xfrm>
            <a:off x="9445320" y="1990080"/>
            <a:ext cx="4883400" cy="4249080"/>
          </a:xfrm>
          <a:prstGeom prst="rect">
            <a:avLst/>
          </a:prstGeom>
          <a:ln w="0">
            <a:noFill/>
          </a:ln>
        </p:spPr>
      </p:pic>
      <p:sp>
        <p:nvSpPr>
          <p:cNvPr id="87" name="Text 1"/>
          <p:cNvSpPr/>
          <p:nvPr/>
        </p:nvSpPr>
        <p:spPr>
          <a:xfrm>
            <a:off x="843840" y="664560"/>
            <a:ext cx="7065360" cy="7531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5933"/>
              </a:lnSpc>
              <a:buNone/>
              <a:tabLst>
                <a:tab pos="0" algn="l"/>
              </a:tabLst>
            </a:pPr>
            <a:r>
              <a:rPr lang="en-US" sz="4750" b="1" strike="noStrike" spc="-1">
                <a:solidFill>
                  <a:srgbClr val="403C4E"/>
                </a:solidFill>
                <a:latin typeface="Merriweather"/>
                <a:ea typeface="Merriweather"/>
              </a:rPr>
              <a:t>Backtracking Approach</a:t>
            </a:r>
            <a:endParaRPr lang="en-IN" sz="4750" b="0" strike="noStrike" spc="-1">
              <a:latin typeface="Arial"/>
            </a:endParaRPr>
          </a:p>
        </p:txBody>
      </p:sp>
      <p:pic>
        <p:nvPicPr>
          <p:cNvPr id="88" name="Image 3" descr="preencoded.png"/>
          <p:cNvPicPr/>
          <p:nvPr/>
        </p:nvPicPr>
        <p:blipFill>
          <a:blip r:embed="rId6"/>
          <a:stretch/>
        </p:blipFill>
        <p:spPr>
          <a:xfrm>
            <a:off x="843840" y="1779480"/>
            <a:ext cx="1204920" cy="1928160"/>
          </a:xfrm>
          <a:prstGeom prst="rect">
            <a:avLst/>
          </a:prstGeom>
          <a:ln w="0">
            <a:noFill/>
          </a:ln>
        </p:spPr>
      </p:pic>
      <p:sp>
        <p:nvSpPr>
          <p:cNvPr id="89" name="Text 2"/>
          <p:cNvSpPr/>
          <p:nvPr/>
        </p:nvSpPr>
        <p:spPr>
          <a:xfrm>
            <a:off x="2410560" y="2020320"/>
            <a:ext cx="3013200" cy="3762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2965"/>
              </a:lnSpc>
              <a:buNone/>
              <a:tabLst>
                <a:tab pos="0" algn="l"/>
              </a:tabLst>
            </a:pPr>
            <a:r>
              <a:rPr lang="en-US" sz="2380" b="1" strike="noStrike" spc="-1">
                <a:solidFill>
                  <a:srgbClr val="403C4E"/>
                </a:solidFill>
                <a:latin typeface="Merriweather"/>
                <a:ea typeface="Merriweather"/>
              </a:rPr>
              <a:t>Try a Number</a:t>
            </a:r>
            <a:endParaRPr lang="en-IN" sz="2380" b="0" strike="noStrike" spc="-1">
              <a:latin typeface="Arial"/>
            </a:endParaRPr>
          </a:p>
        </p:txBody>
      </p:sp>
      <p:sp>
        <p:nvSpPr>
          <p:cNvPr id="90" name="Text 3"/>
          <p:cNvSpPr/>
          <p:nvPr/>
        </p:nvSpPr>
        <p:spPr>
          <a:xfrm>
            <a:off x="2410560" y="2541600"/>
            <a:ext cx="5889240" cy="771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3036"/>
              </a:lnSpc>
              <a:buNone/>
              <a:tabLst>
                <a:tab pos="0" algn="l"/>
              </a:tabLst>
            </a:pPr>
            <a:r>
              <a:rPr lang="en-US" sz="1900" b="0" strike="noStrike" spc="-1">
                <a:solidFill>
                  <a:srgbClr val="403C4E"/>
                </a:solidFill>
                <a:latin typeface="Open Sans"/>
                <a:ea typeface="Open Sans"/>
              </a:rPr>
              <a:t>Place a number in an empty cell and check if it's valid.</a:t>
            </a:r>
            <a:endParaRPr lang="en-IN" sz="1900" b="0" strike="noStrike" spc="-1">
              <a:latin typeface="Arial"/>
            </a:endParaRPr>
          </a:p>
        </p:txBody>
      </p:sp>
      <p:pic>
        <p:nvPicPr>
          <p:cNvPr id="91" name="Image 4" descr="preencoded.png"/>
          <p:cNvPicPr/>
          <p:nvPr/>
        </p:nvPicPr>
        <p:blipFill>
          <a:blip r:embed="rId7"/>
          <a:stretch/>
        </p:blipFill>
        <p:spPr>
          <a:xfrm>
            <a:off x="843840" y="3708000"/>
            <a:ext cx="1204920" cy="1928160"/>
          </a:xfrm>
          <a:prstGeom prst="rect">
            <a:avLst/>
          </a:prstGeom>
          <a:ln w="0">
            <a:noFill/>
          </a:ln>
        </p:spPr>
      </p:pic>
      <p:sp>
        <p:nvSpPr>
          <p:cNvPr id="92" name="Text 4"/>
          <p:cNvSpPr/>
          <p:nvPr/>
        </p:nvSpPr>
        <p:spPr>
          <a:xfrm>
            <a:off x="2410560" y="3948840"/>
            <a:ext cx="3013200" cy="3762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2965"/>
              </a:lnSpc>
              <a:buNone/>
              <a:tabLst>
                <a:tab pos="0" algn="l"/>
              </a:tabLst>
            </a:pPr>
            <a:r>
              <a:rPr lang="en-US" sz="2380" b="1" strike="noStrike" spc="-1">
                <a:solidFill>
                  <a:srgbClr val="403C4E"/>
                </a:solidFill>
                <a:latin typeface="Merriweather"/>
                <a:ea typeface="Merriweather"/>
              </a:rPr>
              <a:t>Backtrack</a:t>
            </a:r>
            <a:endParaRPr lang="en-IN" sz="2380" b="0" strike="noStrike" spc="-1">
              <a:latin typeface="Arial"/>
            </a:endParaRPr>
          </a:p>
        </p:txBody>
      </p:sp>
      <p:sp>
        <p:nvSpPr>
          <p:cNvPr id="93" name="Text 5"/>
          <p:cNvSpPr/>
          <p:nvPr/>
        </p:nvSpPr>
        <p:spPr>
          <a:xfrm>
            <a:off x="2410560" y="4470120"/>
            <a:ext cx="5889240" cy="771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3036"/>
              </a:lnSpc>
              <a:buNone/>
              <a:tabLst>
                <a:tab pos="0" algn="l"/>
              </a:tabLst>
            </a:pPr>
            <a:r>
              <a:rPr lang="en-US" sz="1900" b="0" strike="noStrike" spc="-1">
                <a:solidFill>
                  <a:srgbClr val="403C4E"/>
                </a:solidFill>
                <a:latin typeface="Open Sans"/>
                <a:ea typeface="Open Sans"/>
              </a:rPr>
              <a:t>If the number is invalid, remove it and try a different number.</a:t>
            </a:r>
            <a:endParaRPr lang="en-IN" sz="1900" b="0" strike="noStrike" spc="-1">
              <a:latin typeface="Arial"/>
            </a:endParaRPr>
          </a:p>
        </p:txBody>
      </p:sp>
      <p:pic>
        <p:nvPicPr>
          <p:cNvPr id="94" name="Image 5" descr="preencoded.png"/>
          <p:cNvPicPr/>
          <p:nvPr/>
        </p:nvPicPr>
        <p:blipFill>
          <a:blip r:embed="rId8"/>
          <a:stretch/>
        </p:blipFill>
        <p:spPr>
          <a:xfrm>
            <a:off x="843840" y="5636520"/>
            <a:ext cx="1204920" cy="1928160"/>
          </a:xfrm>
          <a:prstGeom prst="rect">
            <a:avLst/>
          </a:prstGeom>
          <a:ln w="0">
            <a:noFill/>
          </a:ln>
        </p:spPr>
      </p:pic>
      <p:sp>
        <p:nvSpPr>
          <p:cNvPr id="95" name="Text 6"/>
          <p:cNvSpPr/>
          <p:nvPr/>
        </p:nvSpPr>
        <p:spPr>
          <a:xfrm>
            <a:off x="2410560" y="5877360"/>
            <a:ext cx="3013200" cy="3762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2965"/>
              </a:lnSpc>
              <a:buNone/>
              <a:tabLst>
                <a:tab pos="0" algn="l"/>
              </a:tabLst>
            </a:pPr>
            <a:r>
              <a:rPr lang="en-US" sz="2380" b="1" strike="noStrike" spc="-1">
                <a:solidFill>
                  <a:srgbClr val="403C4E"/>
                </a:solidFill>
                <a:latin typeface="Merriweather"/>
                <a:ea typeface="Merriweather"/>
              </a:rPr>
              <a:t>Solve Recursively</a:t>
            </a:r>
            <a:endParaRPr lang="en-IN" sz="2380" b="0" strike="noStrike" spc="-1">
              <a:latin typeface="Arial"/>
            </a:endParaRPr>
          </a:p>
        </p:txBody>
      </p:sp>
      <p:sp>
        <p:nvSpPr>
          <p:cNvPr id="96" name="Text 7"/>
          <p:cNvSpPr/>
          <p:nvPr/>
        </p:nvSpPr>
        <p:spPr>
          <a:xfrm>
            <a:off x="2410560" y="6398640"/>
            <a:ext cx="5889240" cy="3855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3036"/>
              </a:lnSpc>
              <a:buNone/>
              <a:tabLst>
                <a:tab pos="0" algn="l"/>
              </a:tabLst>
            </a:pPr>
            <a:r>
              <a:rPr lang="en-US" sz="1900" b="0" strike="noStrike" spc="-1">
                <a:solidFill>
                  <a:srgbClr val="403C4E"/>
                </a:solidFill>
                <a:latin typeface="Open Sans"/>
                <a:ea typeface="Open Sans"/>
              </a:rPr>
              <a:t>Repeat the process until a valid solution is found.</a:t>
            </a:r>
            <a:endParaRPr lang="en-IN" sz="19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 name="Image 0"/>
          <p:cNvPicPr/>
          <p:nvPr/>
        </p:nvPicPr>
        <p:blipFill>
          <a:blip r:embed="rId3">
            <a:extLst>
              <a:ext uri="{28A0092B-C50C-407E-A947-70E740481C1C}">
                <a14:useLocalDpi xmlns:a14="http://schemas.microsoft.com/office/drawing/2010/main" val="0"/>
              </a:ext>
            </a:extLst>
          </a:blip>
          <a:srcRect/>
          <a:stretch/>
        </p:blipFill>
        <p:spPr>
          <a:xfrm>
            <a:off x="2355117" y="360"/>
            <a:ext cx="12275283" cy="8229240"/>
          </a:xfrm>
          <a:prstGeom prst="rect">
            <a:avLst/>
          </a:prstGeom>
          <a:ln w="0">
            <a:noFill/>
          </a:ln>
        </p:spPr>
      </p:pic>
      <p:pic>
        <p:nvPicPr>
          <p:cNvPr id="98" name="Image 1" descr="preencoded.png"/>
          <p:cNvPicPr/>
          <p:nvPr/>
        </p:nvPicPr>
        <p:blipFill>
          <a:blip r:embed="rId4"/>
          <a:stretch/>
        </p:blipFill>
        <p:spPr>
          <a:xfrm>
            <a:off x="0" y="0"/>
            <a:ext cx="5486040" cy="8229240"/>
          </a:xfrm>
          <a:prstGeom prst="rect">
            <a:avLst/>
          </a:prstGeom>
          <a:ln w="0">
            <a:noFill/>
          </a:ln>
        </p:spPr>
      </p:pic>
      <p:pic>
        <p:nvPicPr>
          <p:cNvPr id="99" name="Image 2" descr="preencoded.png"/>
          <p:cNvPicPr/>
          <p:nvPr/>
        </p:nvPicPr>
        <p:blipFill>
          <a:blip r:embed="rId5"/>
          <a:stretch/>
        </p:blipFill>
        <p:spPr>
          <a:xfrm>
            <a:off x="308880" y="2727000"/>
            <a:ext cx="4868640" cy="2774880"/>
          </a:xfrm>
          <a:prstGeom prst="rect">
            <a:avLst/>
          </a:prstGeom>
          <a:ln w="0">
            <a:noFill/>
          </a:ln>
        </p:spPr>
      </p:pic>
      <p:sp>
        <p:nvSpPr>
          <p:cNvPr id="100" name="Text 1"/>
          <p:cNvSpPr/>
          <p:nvPr/>
        </p:nvSpPr>
        <p:spPr>
          <a:xfrm>
            <a:off x="6350400" y="706320"/>
            <a:ext cx="7415640" cy="154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6075"/>
              </a:lnSpc>
              <a:buNone/>
              <a:tabLst>
                <a:tab pos="0" algn="l"/>
              </a:tabLst>
            </a:pPr>
            <a:r>
              <a:rPr lang="en-US" sz="4860" b="1" strike="noStrike" spc="-1">
                <a:solidFill>
                  <a:srgbClr val="403C4E"/>
                </a:solidFill>
                <a:latin typeface="Merriweather"/>
                <a:ea typeface="Merriweather"/>
              </a:rPr>
              <a:t>Visualizing the Solution</a:t>
            </a:r>
            <a:endParaRPr lang="en-IN" sz="4860" b="0" strike="noStrike" spc="-1">
              <a:latin typeface="Arial"/>
            </a:endParaRPr>
          </a:p>
        </p:txBody>
      </p:sp>
      <p:sp>
        <p:nvSpPr>
          <p:cNvPr id="101" name="Shape 2"/>
          <p:cNvSpPr/>
          <p:nvPr/>
        </p:nvSpPr>
        <p:spPr>
          <a:xfrm>
            <a:off x="6350400" y="2897280"/>
            <a:ext cx="555120" cy="555120"/>
          </a:xfrm>
          <a:prstGeom prst="roundRect">
            <a:avLst>
              <a:gd name="adj" fmla="val 20003"/>
            </a:avLst>
          </a:prstGeom>
          <a:solidFill>
            <a:srgbClr val="FFD8CC"/>
          </a:solidFill>
          <a:ln w="15240">
            <a:solidFill>
              <a:srgbClr val="E5BEB2"/>
            </a:solidFill>
            <a:round/>
          </a:ln>
        </p:spPr>
        <p:style>
          <a:lnRef idx="0">
            <a:scrgbClr r="0" g="0" b="0"/>
          </a:lnRef>
          <a:fillRef idx="0">
            <a:scrgbClr r="0" g="0" b="0"/>
          </a:fillRef>
          <a:effectRef idx="0">
            <a:scrgbClr r="0" g="0" b="0"/>
          </a:effectRef>
          <a:fontRef idx="minor"/>
        </p:style>
        <p:txBody>
          <a:bodyPr/>
          <a:lstStyle/>
          <a:p>
            <a:endParaRPr lang="en-IN"/>
          </a:p>
        </p:txBody>
      </p:sp>
      <p:sp>
        <p:nvSpPr>
          <p:cNvPr id="102" name="Text 3"/>
          <p:cNvSpPr/>
          <p:nvPr/>
        </p:nvSpPr>
        <p:spPr>
          <a:xfrm>
            <a:off x="6543360" y="2989800"/>
            <a:ext cx="169200" cy="3700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gn="ctr">
              <a:lnSpc>
                <a:spcPts val="2917"/>
              </a:lnSpc>
              <a:buNone/>
              <a:tabLst>
                <a:tab pos="0" algn="l"/>
              </a:tabLst>
            </a:pPr>
            <a:r>
              <a:rPr lang="en-US" sz="2910" b="1" strike="noStrike" spc="-1">
                <a:solidFill>
                  <a:srgbClr val="403C4E"/>
                </a:solidFill>
                <a:latin typeface="Merriweather"/>
                <a:ea typeface="Merriweather"/>
              </a:rPr>
              <a:t>1</a:t>
            </a:r>
            <a:endParaRPr lang="en-IN" sz="2910" b="0" strike="noStrike" spc="-1">
              <a:latin typeface="Arial"/>
            </a:endParaRPr>
          </a:p>
        </p:txBody>
      </p:sp>
      <p:sp>
        <p:nvSpPr>
          <p:cNvPr id="103" name="Text 4"/>
          <p:cNvSpPr/>
          <p:nvPr/>
        </p:nvSpPr>
        <p:spPr>
          <a:xfrm>
            <a:off x="7152840" y="2897280"/>
            <a:ext cx="3085920" cy="3855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3039"/>
              </a:lnSpc>
              <a:buNone/>
              <a:tabLst>
                <a:tab pos="0" algn="l"/>
              </a:tabLst>
            </a:pPr>
            <a:r>
              <a:rPr lang="en-US" sz="2430" b="1" strike="noStrike" spc="-1">
                <a:solidFill>
                  <a:srgbClr val="403C4E"/>
                </a:solidFill>
                <a:latin typeface="Merriweather"/>
                <a:ea typeface="Merriweather"/>
              </a:rPr>
              <a:t>Highlighting</a:t>
            </a:r>
            <a:endParaRPr lang="en-IN" sz="2430" b="0" strike="noStrike" spc="-1">
              <a:latin typeface="Arial"/>
            </a:endParaRPr>
          </a:p>
        </p:txBody>
      </p:sp>
      <p:sp>
        <p:nvSpPr>
          <p:cNvPr id="104" name="Text 5"/>
          <p:cNvSpPr/>
          <p:nvPr/>
        </p:nvSpPr>
        <p:spPr>
          <a:xfrm>
            <a:off x="7152840" y="3431160"/>
            <a:ext cx="6613200" cy="3945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3110"/>
              </a:lnSpc>
              <a:buNone/>
              <a:tabLst>
                <a:tab pos="0" algn="l"/>
              </a:tabLst>
            </a:pPr>
            <a:r>
              <a:rPr lang="en-US" sz="1940" b="0" strike="noStrike" spc="-1">
                <a:solidFill>
                  <a:srgbClr val="403C4E"/>
                </a:solidFill>
                <a:latin typeface="Open Sans"/>
                <a:ea typeface="Open Sans"/>
              </a:rPr>
              <a:t>The visualizer highlights the current cell being processed.</a:t>
            </a:r>
            <a:endParaRPr lang="en-IN" sz="1940" b="0" strike="noStrike" spc="-1">
              <a:latin typeface="Arial"/>
            </a:endParaRPr>
          </a:p>
        </p:txBody>
      </p:sp>
      <p:sp>
        <p:nvSpPr>
          <p:cNvPr id="105" name="Shape 6"/>
          <p:cNvSpPr/>
          <p:nvPr/>
        </p:nvSpPr>
        <p:spPr>
          <a:xfrm>
            <a:off x="6350400" y="4350960"/>
            <a:ext cx="555120" cy="555120"/>
          </a:xfrm>
          <a:prstGeom prst="roundRect">
            <a:avLst>
              <a:gd name="adj" fmla="val 20003"/>
            </a:avLst>
          </a:prstGeom>
          <a:solidFill>
            <a:srgbClr val="FFD8CC"/>
          </a:solidFill>
          <a:ln w="15240">
            <a:solidFill>
              <a:srgbClr val="E5BEB2"/>
            </a:solidFill>
            <a:round/>
          </a:ln>
        </p:spPr>
        <p:style>
          <a:lnRef idx="0">
            <a:scrgbClr r="0" g="0" b="0"/>
          </a:lnRef>
          <a:fillRef idx="0">
            <a:scrgbClr r="0" g="0" b="0"/>
          </a:fillRef>
          <a:effectRef idx="0">
            <a:scrgbClr r="0" g="0" b="0"/>
          </a:effectRef>
          <a:fontRef idx="minor"/>
        </p:style>
        <p:txBody>
          <a:bodyPr/>
          <a:lstStyle/>
          <a:p>
            <a:endParaRPr lang="en-IN"/>
          </a:p>
        </p:txBody>
      </p:sp>
      <p:sp>
        <p:nvSpPr>
          <p:cNvPr id="106" name="Text 7"/>
          <p:cNvSpPr/>
          <p:nvPr/>
        </p:nvSpPr>
        <p:spPr>
          <a:xfrm>
            <a:off x="6516000" y="4443120"/>
            <a:ext cx="223560" cy="3700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gn="ctr">
              <a:lnSpc>
                <a:spcPts val="2917"/>
              </a:lnSpc>
              <a:buNone/>
              <a:tabLst>
                <a:tab pos="0" algn="l"/>
              </a:tabLst>
            </a:pPr>
            <a:r>
              <a:rPr lang="en-US" sz="2910" b="1" strike="noStrike" spc="-1">
                <a:solidFill>
                  <a:srgbClr val="403C4E"/>
                </a:solidFill>
                <a:latin typeface="Merriweather"/>
                <a:ea typeface="Merriweather"/>
              </a:rPr>
              <a:t>2</a:t>
            </a:r>
            <a:endParaRPr lang="en-IN" sz="2910" b="0" strike="noStrike" spc="-1">
              <a:latin typeface="Arial"/>
            </a:endParaRPr>
          </a:p>
        </p:txBody>
      </p:sp>
      <p:sp>
        <p:nvSpPr>
          <p:cNvPr id="107" name="Text 8"/>
          <p:cNvSpPr/>
          <p:nvPr/>
        </p:nvSpPr>
        <p:spPr>
          <a:xfrm>
            <a:off x="7152840" y="4350960"/>
            <a:ext cx="3085920" cy="3855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3039"/>
              </a:lnSpc>
              <a:buNone/>
              <a:tabLst>
                <a:tab pos="0" algn="l"/>
              </a:tabLst>
            </a:pPr>
            <a:r>
              <a:rPr lang="en-US" sz="2430" b="1" strike="noStrike" spc="-1">
                <a:solidFill>
                  <a:srgbClr val="403C4E"/>
                </a:solidFill>
                <a:latin typeface="Merriweather"/>
                <a:ea typeface="Merriweather"/>
              </a:rPr>
              <a:t>Color Coding</a:t>
            </a:r>
            <a:endParaRPr lang="en-IN" sz="2430" b="0" strike="noStrike" spc="-1">
              <a:latin typeface="Arial"/>
            </a:endParaRPr>
          </a:p>
        </p:txBody>
      </p:sp>
      <p:sp>
        <p:nvSpPr>
          <p:cNvPr id="108" name="Text 9"/>
          <p:cNvSpPr/>
          <p:nvPr/>
        </p:nvSpPr>
        <p:spPr>
          <a:xfrm>
            <a:off x="7152840" y="4884480"/>
            <a:ext cx="6613200" cy="789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3110"/>
              </a:lnSpc>
              <a:buNone/>
              <a:tabLst>
                <a:tab pos="0" algn="l"/>
              </a:tabLst>
            </a:pPr>
            <a:r>
              <a:rPr lang="en-US" sz="1940" b="0" strike="noStrike" spc="-1">
                <a:solidFill>
                  <a:srgbClr val="403C4E"/>
                </a:solidFill>
                <a:latin typeface="Open Sans"/>
                <a:ea typeface="Open Sans"/>
              </a:rPr>
              <a:t>Cells are color-coded to indicate valid and invalid placements.</a:t>
            </a:r>
            <a:endParaRPr lang="en-IN" sz="1940" b="0" strike="noStrike" spc="-1">
              <a:latin typeface="Arial"/>
            </a:endParaRPr>
          </a:p>
        </p:txBody>
      </p:sp>
      <p:sp>
        <p:nvSpPr>
          <p:cNvPr id="109" name="Shape 10"/>
          <p:cNvSpPr/>
          <p:nvPr/>
        </p:nvSpPr>
        <p:spPr>
          <a:xfrm>
            <a:off x="6350400" y="6199200"/>
            <a:ext cx="555120" cy="555120"/>
          </a:xfrm>
          <a:prstGeom prst="roundRect">
            <a:avLst>
              <a:gd name="adj" fmla="val 20003"/>
            </a:avLst>
          </a:prstGeom>
          <a:solidFill>
            <a:srgbClr val="FFD8CC"/>
          </a:solidFill>
          <a:ln w="15240">
            <a:solidFill>
              <a:srgbClr val="E5BEB2"/>
            </a:solidFill>
            <a:round/>
          </a:ln>
        </p:spPr>
        <p:style>
          <a:lnRef idx="0">
            <a:scrgbClr r="0" g="0" b="0"/>
          </a:lnRef>
          <a:fillRef idx="0">
            <a:scrgbClr r="0" g="0" b="0"/>
          </a:fillRef>
          <a:effectRef idx="0">
            <a:scrgbClr r="0" g="0" b="0"/>
          </a:effectRef>
          <a:fontRef idx="minor"/>
        </p:style>
        <p:txBody>
          <a:bodyPr/>
          <a:lstStyle/>
          <a:p>
            <a:endParaRPr lang="en-IN"/>
          </a:p>
        </p:txBody>
      </p:sp>
      <p:sp>
        <p:nvSpPr>
          <p:cNvPr id="110" name="Text 11"/>
          <p:cNvSpPr/>
          <p:nvPr/>
        </p:nvSpPr>
        <p:spPr>
          <a:xfrm>
            <a:off x="6523200" y="6291720"/>
            <a:ext cx="209160" cy="3700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gn="ctr">
              <a:lnSpc>
                <a:spcPts val="2917"/>
              </a:lnSpc>
              <a:buNone/>
              <a:tabLst>
                <a:tab pos="0" algn="l"/>
              </a:tabLst>
            </a:pPr>
            <a:r>
              <a:rPr lang="en-US" sz="2910" b="1" strike="noStrike" spc="-1">
                <a:solidFill>
                  <a:srgbClr val="403C4E"/>
                </a:solidFill>
                <a:latin typeface="Merriweather"/>
                <a:ea typeface="Merriweather"/>
              </a:rPr>
              <a:t>3</a:t>
            </a:r>
            <a:endParaRPr lang="en-IN" sz="2910" b="0" strike="noStrike" spc="-1">
              <a:latin typeface="Arial"/>
            </a:endParaRPr>
          </a:p>
        </p:txBody>
      </p:sp>
      <p:sp>
        <p:nvSpPr>
          <p:cNvPr id="111" name="Text 12"/>
          <p:cNvSpPr/>
          <p:nvPr/>
        </p:nvSpPr>
        <p:spPr>
          <a:xfrm>
            <a:off x="7152840" y="6199200"/>
            <a:ext cx="3085920" cy="3855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3039"/>
              </a:lnSpc>
              <a:buNone/>
              <a:tabLst>
                <a:tab pos="0" algn="l"/>
              </a:tabLst>
            </a:pPr>
            <a:r>
              <a:rPr lang="en-US" sz="2430" b="1" strike="noStrike" spc="-1">
                <a:solidFill>
                  <a:srgbClr val="403C4E"/>
                </a:solidFill>
                <a:latin typeface="Merriweather"/>
                <a:ea typeface="Merriweather"/>
              </a:rPr>
              <a:t>Step-by-Step</a:t>
            </a:r>
            <a:endParaRPr lang="en-IN" sz="2430" b="0" strike="noStrike" spc="-1">
              <a:latin typeface="Arial"/>
            </a:endParaRPr>
          </a:p>
        </p:txBody>
      </p:sp>
      <p:sp>
        <p:nvSpPr>
          <p:cNvPr id="112" name="Text 13"/>
          <p:cNvSpPr/>
          <p:nvPr/>
        </p:nvSpPr>
        <p:spPr>
          <a:xfrm>
            <a:off x="7152840" y="6733080"/>
            <a:ext cx="6613200" cy="789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3110"/>
              </a:lnSpc>
              <a:buNone/>
              <a:tabLst>
                <a:tab pos="0" algn="l"/>
              </a:tabLst>
            </a:pPr>
            <a:r>
              <a:rPr lang="en-US" sz="1940" b="0" strike="noStrike" spc="-1">
                <a:solidFill>
                  <a:srgbClr val="403C4E"/>
                </a:solidFill>
                <a:latin typeface="Open Sans"/>
                <a:ea typeface="Open Sans"/>
              </a:rPr>
              <a:t>The solver demonstrates the step-by-step process of finding the solution.</a:t>
            </a:r>
            <a:endParaRPr lang="en-IN" sz="194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 name="Image 0"/>
          <p:cNvPicPr/>
          <p:nvPr/>
        </p:nvPicPr>
        <p:blipFill>
          <a:blip r:embed="rId3">
            <a:extLst>
              <a:ext uri="{28A0092B-C50C-407E-A947-70E740481C1C}">
                <a14:useLocalDpi xmlns:a14="http://schemas.microsoft.com/office/drawing/2010/main" val="0"/>
              </a:ext>
            </a:extLst>
          </a:blip>
          <a:srcRect/>
          <a:stretch/>
        </p:blipFill>
        <p:spPr>
          <a:xfrm>
            <a:off x="0" y="0"/>
            <a:ext cx="14630400" cy="8229240"/>
          </a:xfrm>
          <a:prstGeom prst="rect">
            <a:avLst/>
          </a:prstGeom>
          <a:ln w="0">
            <a:noFill/>
          </a:ln>
        </p:spPr>
      </p:pic>
      <p:sp>
        <p:nvSpPr>
          <p:cNvPr id="114" name="Text 1"/>
          <p:cNvSpPr/>
          <p:nvPr/>
        </p:nvSpPr>
        <p:spPr>
          <a:xfrm>
            <a:off x="1169640" y="618840"/>
            <a:ext cx="7688880" cy="7027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5536"/>
              </a:lnSpc>
              <a:buNone/>
              <a:tabLst>
                <a:tab pos="0" algn="l"/>
              </a:tabLst>
            </a:pPr>
            <a:r>
              <a:rPr lang="en-US" sz="4430" b="1" strike="noStrike" spc="-1">
                <a:solidFill>
                  <a:srgbClr val="403C4E"/>
                </a:solidFill>
                <a:latin typeface="Merriweather"/>
                <a:ea typeface="Merriweather"/>
              </a:rPr>
              <a:t>Algorithm Implementation</a:t>
            </a:r>
            <a:endParaRPr lang="en-IN" sz="4430" b="0" strike="noStrike" spc="-1">
              <a:latin typeface="Arial"/>
            </a:endParaRPr>
          </a:p>
        </p:txBody>
      </p:sp>
      <p:sp>
        <p:nvSpPr>
          <p:cNvPr id="115" name="Text 2"/>
          <p:cNvSpPr/>
          <p:nvPr/>
        </p:nvSpPr>
        <p:spPr>
          <a:xfrm>
            <a:off x="1169640" y="1771920"/>
            <a:ext cx="12290760" cy="2160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r>
              <a:rPr lang="en-US" sz="1770" b="0" strike="noStrike" spc="-1">
                <a:solidFill>
                  <a:srgbClr val="403C4E"/>
                </a:solidFill>
                <a:latin typeface="Open Sans"/>
                <a:ea typeface="Open Sans"/>
              </a:rPr>
              <a:t>There are several ways to implement the Sudoku solving algorithm. One common approach is to use a recursive function that iterates through each cell, trying possible numbers, backtracking when necessary. Another approach is to use a stack or a queue to store the cell positions and their potential values. The algorithm then iterates through the stack or queue, updating the board until a valid solution is found.</a:t>
            </a:r>
            <a:endParaRPr lang="en-IN" sz="1770" b="0" strike="noStrike" spc="-1">
              <a:latin typeface="Arial"/>
            </a:endParaRPr>
          </a:p>
          <a:p>
            <a:endParaRPr lang="en-IN" sz="1770" b="0" strike="noStrike" spc="-1">
              <a:latin typeface="Arial"/>
            </a:endParaRPr>
          </a:p>
          <a:p>
            <a:pPr>
              <a:lnSpc>
                <a:spcPts val="2835"/>
              </a:lnSpc>
              <a:buNone/>
              <a:tabLst>
                <a:tab pos="0" algn="l"/>
              </a:tabLst>
            </a:pPr>
            <a:r>
              <a:rPr lang="en-US" sz="1770" b="0" strike="noStrike" spc="-1">
                <a:solidFill>
                  <a:srgbClr val="403C4E"/>
                </a:solidFill>
                <a:latin typeface="Open Sans"/>
                <a:ea typeface="Open Sans"/>
              </a:rPr>
              <a:t>Functions used: </a:t>
            </a:r>
            <a:endParaRPr lang="en-IN" sz="1770" b="0" strike="noStrike" spc="-1">
              <a:latin typeface="Arial"/>
            </a:endParaRPr>
          </a:p>
        </p:txBody>
      </p:sp>
      <p:sp>
        <p:nvSpPr>
          <p:cNvPr id="116" name="Text 3"/>
          <p:cNvSpPr/>
          <p:nvPr/>
        </p:nvSpPr>
        <p:spPr>
          <a:xfrm>
            <a:off x="1169640" y="4185360"/>
            <a:ext cx="12290760" cy="3596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2835"/>
              </a:lnSpc>
              <a:buNone/>
              <a:tabLst>
                <a:tab pos="0" algn="l"/>
              </a:tabLst>
            </a:pPr>
            <a:r>
              <a:rPr lang="en-US" sz="1770" b="1" strike="noStrike" spc="-1">
                <a:solidFill>
                  <a:srgbClr val="403C4E"/>
                </a:solidFill>
                <a:latin typeface="Open Sans"/>
                <a:ea typeface="Open Sans"/>
              </a:rPr>
              <a:t>isSafe() Method</a:t>
            </a:r>
            <a:endParaRPr lang="en-IN" sz="1770" b="0" strike="noStrike" spc="-1">
              <a:latin typeface="Arial"/>
            </a:endParaRPr>
          </a:p>
        </p:txBody>
      </p:sp>
      <p:sp>
        <p:nvSpPr>
          <p:cNvPr id="117" name="Text 4"/>
          <p:cNvSpPr/>
          <p:nvPr/>
        </p:nvSpPr>
        <p:spPr>
          <a:xfrm>
            <a:off x="1169640" y="4798440"/>
            <a:ext cx="12290760" cy="3596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2835"/>
              </a:lnSpc>
              <a:buNone/>
              <a:tabLst>
                <a:tab pos="0" algn="l"/>
              </a:tabLst>
            </a:pPr>
            <a:r>
              <a:rPr lang="en-US" sz="1770" b="1" strike="noStrike" spc="-1">
                <a:solidFill>
                  <a:srgbClr val="403C4E"/>
                </a:solidFill>
                <a:latin typeface="Open Sans"/>
                <a:ea typeface="Open Sans"/>
              </a:rPr>
              <a:t>findSolution() Method</a:t>
            </a:r>
            <a:endParaRPr lang="en-IN" sz="1770" b="0" strike="noStrike" spc="-1">
              <a:latin typeface="Arial"/>
            </a:endParaRPr>
          </a:p>
        </p:txBody>
      </p:sp>
      <p:sp>
        <p:nvSpPr>
          <p:cNvPr id="118" name="Text 5"/>
          <p:cNvSpPr/>
          <p:nvPr/>
        </p:nvSpPr>
        <p:spPr>
          <a:xfrm>
            <a:off x="1169640" y="5411520"/>
            <a:ext cx="12290760" cy="3596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2835"/>
              </a:lnSpc>
              <a:buNone/>
              <a:tabLst>
                <a:tab pos="0" algn="l"/>
              </a:tabLst>
            </a:pPr>
            <a:r>
              <a:rPr lang="en-US" sz="1770" b="1" strike="noStrike" spc="-1">
                <a:solidFill>
                  <a:srgbClr val="403C4E"/>
                </a:solidFill>
                <a:latin typeface="Open Sans"/>
                <a:ea typeface="Open Sans"/>
              </a:rPr>
              <a:t>solveSudoku() Method</a:t>
            </a:r>
            <a:endParaRPr lang="en-IN" sz="1770" b="0" strike="noStrike" spc="-1">
              <a:latin typeface="Arial"/>
            </a:endParaRPr>
          </a:p>
        </p:txBody>
      </p:sp>
      <p:sp>
        <p:nvSpPr>
          <p:cNvPr id="119" name="Text 6"/>
          <p:cNvSpPr/>
          <p:nvPr/>
        </p:nvSpPr>
        <p:spPr>
          <a:xfrm>
            <a:off x="1169640" y="6024960"/>
            <a:ext cx="12290760" cy="3596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2835"/>
              </a:lnSpc>
              <a:buNone/>
              <a:tabLst>
                <a:tab pos="0" algn="l"/>
              </a:tabLst>
            </a:pPr>
            <a:r>
              <a:rPr lang="en-US" sz="1770" b="0" strike="noStrike" spc="-1">
                <a:solidFill>
                  <a:srgbClr val="403C4E"/>
                </a:solidFill>
                <a:latin typeface="Open Sans"/>
                <a:ea typeface="Open Sans"/>
              </a:rPr>
              <a:t>Algorithms used:</a:t>
            </a:r>
            <a:endParaRPr lang="en-IN" sz="1770" b="0" strike="noStrike" spc="-1">
              <a:latin typeface="Arial"/>
            </a:endParaRPr>
          </a:p>
        </p:txBody>
      </p:sp>
      <p:sp>
        <p:nvSpPr>
          <p:cNvPr id="120" name="Text 7"/>
          <p:cNvSpPr/>
          <p:nvPr/>
        </p:nvSpPr>
        <p:spPr>
          <a:xfrm>
            <a:off x="1169640" y="6638040"/>
            <a:ext cx="12290760" cy="3596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2835"/>
              </a:lnSpc>
              <a:buNone/>
              <a:tabLst>
                <a:tab pos="0" algn="l"/>
              </a:tabLst>
            </a:pPr>
            <a:r>
              <a:rPr lang="en-US" sz="1770" b="1" strike="noStrike" spc="-1">
                <a:solidFill>
                  <a:srgbClr val="403C4E"/>
                </a:solidFill>
                <a:latin typeface="Open Sans"/>
                <a:ea typeface="Open Sans"/>
              </a:rPr>
              <a:t>Backtracking Algorithm</a:t>
            </a:r>
            <a:endParaRPr lang="en-IN" sz="1770" b="0" strike="noStrike" spc="-1">
              <a:latin typeface="Arial"/>
            </a:endParaRPr>
          </a:p>
        </p:txBody>
      </p:sp>
      <p:sp>
        <p:nvSpPr>
          <p:cNvPr id="121" name="Text 8"/>
          <p:cNvSpPr/>
          <p:nvPr/>
        </p:nvSpPr>
        <p:spPr>
          <a:xfrm>
            <a:off x="1169640" y="7251120"/>
            <a:ext cx="12290760" cy="3596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Image 0"/>
          <p:cNvPicPr/>
          <p:nvPr/>
        </p:nvPicPr>
        <p:blipFill>
          <a:blip r:embed="rId3">
            <a:extLst>
              <a:ext uri="{28A0092B-C50C-407E-A947-70E740481C1C}">
                <a14:useLocalDpi xmlns:a14="http://schemas.microsoft.com/office/drawing/2010/main" val="0"/>
              </a:ext>
            </a:extLst>
          </a:blip>
          <a:srcRect/>
          <a:stretch/>
        </p:blipFill>
        <p:spPr>
          <a:xfrm>
            <a:off x="0" y="0"/>
            <a:ext cx="14630400" cy="8229240"/>
          </a:xfrm>
          <a:prstGeom prst="rect">
            <a:avLst/>
          </a:prstGeom>
          <a:ln w="0">
            <a:noFill/>
          </a:ln>
        </p:spPr>
      </p:pic>
      <p:sp>
        <p:nvSpPr>
          <p:cNvPr id="123" name="Text 1"/>
          <p:cNvSpPr/>
          <p:nvPr/>
        </p:nvSpPr>
        <p:spPr>
          <a:xfrm>
            <a:off x="864000" y="1821600"/>
            <a:ext cx="6171840" cy="7711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6075"/>
              </a:lnSpc>
              <a:buNone/>
              <a:tabLst>
                <a:tab pos="0" algn="l"/>
              </a:tabLst>
            </a:pPr>
            <a:r>
              <a:rPr lang="en-US" sz="4860" b="1" strike="noStrike" spc="-1">
                <a:solidFill>
                  <a:srgbClr val="403C4E"/>
                </a:solidFill>
                <a:latin typeface="Merriweather"/>
                <a:ea typeface="Merriweather"/>
              </a:rPr>
              <a:t>isSafe() method</a:t>
            </a:r>
            <a:endParaRPr lang="en-IN" sz="4860" b="0" strike="noStrike" spc="-1">
              <a:latin typeface="Arial"/>
            </a:endParaRPr>
          </a:p>
        </p:txBody>
      </p:sp>
      <p:sp>
        <p:nvSpPr>
          <p:cNvPr id="124" name="Text 2"/>
          <p:cNvSpPr/>
          <p:nvPr/>
        </p:nvSpPr>
        <p:spPr>
          <a:xfrm>
            <a:off x="864000" y="3087000"/>
            <a:ext cx="12902040" cy="789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3110"/>
              </a:lnSpc>
              <a:buNone/>
              <a:tabLst>
                <a:tab pos="0" algn="l"/>
              </a:tabLst>
            </a:pPr>
            <a:r>
              <a:rPr lang="en-US" sz="1940" b="0" strike="noStrike" spc="-1">
                <a:solidFill>
                  <a:srgbClr val="403C4E"/>
                </a:solidFill>
                <a:latin typeface="Open Sans"/>
                <a:ea typeface="Open Sans"/>
              </a:rPr>
              <a:t>The isSafe() method is used to check whether a particular number can be safely placed in a given cell or not. It checks if the number already exists in the current row, current column, or current 3x3 subgrid.</a:t>
            </a:r>
            <a:endParaRPr lang="en-IN" sz="1940" b="0" strike="noStrike" spc="-1">
              <a:latin typeface="Arial"/>
            </a:endParaRPr>
          </a:p>
        </p:txBody>
      </p:sp>
      <p:sp>
        <p:nvSpPr>
          <p:cNvPr id="125" name="Text 3"/>
          <p:cNvSpPr/>
          <p:nvPr/>
        </p:nvSpPr>
        <p:spPr>
          <a:xfrm>
            <a:off x="864000" y="4154760"/>
            <a:ext cx="12902040" cy="118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3110"/>
              </a:lnSpc>
              <a:buNone/>
              <a:tabLst>
                <a:tab pos="0" algn="l"/>
              </a:tabLst>
            </a:pPr>
            <a:r>
              <a:rPr lang="en-US" sz="1940" b="0" strike="noStrike" spc="-1">
                <a:solidFill>
                  <a:srgbClr val="403C4E"/>
                </a:solidFill>
                <a:latin typeface="Open Sans"/>
                <a:ea typeface="Open Sans"/>
              </a:rPr>
              <a:t>If the number is not found in any of those locations, it is considered safe to be placed in the given cell. The isSafe() method returns a boolean value indicating the validity of the placement. This method is crucial for ensuring that the Sudoku puzzle follows the rules of the game.</a:t>
            </a:r>
            <a:endParaRPr lang="en-IN" sz="1940" b="0" strike="noStrike" spc="-1">
              <a:latin typeface="Arial"/>
            </a:endParaRPr>
          </a:p>
        </p:txBody>
      </p:sp>
      <p:sp>
        <p:nvSpPr>
          <p:cNvPr id="126" name="Text 4"/>
          <p:cNvSpPr/>
          <p:nvPr/>
        </p:nvSpPr>
        <p:spPr>
          <a:xfrm>
            <a:off x="864000" y="5617440"/>
            <a:ext cx="12902040" cy="789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3110"/>
              </a:lnSpc>
              <a:buNone/>
              <a:tabLst>
                <a:tab pos="0" algn="l"/>
              </a:tabLst>
            </a:pPr>
            <a:r>
              <a:rPr lang="en-US" sz="1940" b="0" strike="noStrike" spc="-1">
                <a:solidFill>
                  <a:srgbClr val="403C4E"/>
                </a:solidFill>
                <a:latin typeface="Open Sans"/>
                <a:ea typeface="Open Sans"/>
              </a:rPr>
              <a:t> If the number is not found in any of these places, the method returns true indicating that it is safe to place the number in the cell. Otherwise, it returns false indicating that the number is not safe to be placed in the cell.</a:t>
            </a:r>
            <a:endParaRPr lang="en-IN" sz="194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Image 0"/>
          <p:cNvPicPr/>
          <p:nvPr/>
        </p:nvPicPr>
        <p:blipFill>
          <a:blip r:embed="rId3">
            <a:extLst>
              <a:ext uri="{28A0092B-C50C-407E-A947-70E740481C1C}">
                <a14:useLocalDpi xmlns:a14="http://schemas.microsoft.com/office/drawing/2010/main" val="0"/>
              </a:ext>
            </a:extLst>
          </a:blip>
          <a:srcRect/>
          <a:stretch/>
        </p:blipFill>
        <p:spPr>
          <a:xfrm>
            <a:off x="0" y="0"/>
            <a:ext cx="14630400" cy="8229240"/>
          </a:xfrm>
          <a:prstGeom prst="rect">
            <a:avLst/>
          </a:prstGeom>
          <a:ln w="0">
            <a:noFill/>
          </a:ln>
        </p:spPr>
      </p:pic>
      <p:sp>
        <p:nvSpPr>
          <p:cNvPr id="128" name="Text 1"/>
          <p:cNvSpPr/>
          <p:nvPr/>
        </p:nvSpPr>
        <p:spPr>
          <a:xfrm>
            <a:off x="685440" y="235440"/>
            <a:ext cx="6171840" cy="7711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6075"/>
              </a:lnSpc>
              <a:buNone/>
              <a:tabLst>
                <a:tab pos="0" algn="l"/>
              </a:tabLst>
            </a:pPr>
            <a:r>
              <a:rPr lang="en-US" sz="4860" b="1" strike="noStrike" spc="-1">
                <a:solidFill>
                  <a:srgbClr val="403C4E"/>
                </a:solidFill>
                <a:latin typeface="Merriweather"/>
                <a:ea typeface="Merriweather"/>
              </a:rPr>
              <a:t>isSafe() method</a:t>
            </a:r>
            <a:endParaRPr lang="en-IN" sz="4860" b="0" strike="noStrike" spc="-1">
              <a:latin typeface="Arial"/>
            </a:endParaRPr>
          </a:p>
        </p:txBody>
      </p:sp>
      <p:sp>
        <p:nvSpPr>
          <p:cNvPr id="129" name="Text 4"/>
          <p:cNvSpPr/>
          <p:nvPr/>
        </p:nvSpPr>
        <p:spPr>
          <a:xfrm>
            <a:off x="685440" y="1015560"/>
            <a:ext cx="12902040" cy="7593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1800" b="1" strike="noStrike" spc="-1">
                <a:solidFill>
                  <a:srgbClr val="000000"/>
                </a:solidFill>
                <a:latin typeface="Manrope"/>
              </a:rPr>
              <a:t>static boolean isSafe(int row, int col, int num) {                  </a:t>
            </a:r>
            <a:endParaRPr lang="en-IN" sz="1800" b="0" strike="noStrike" spc="-1">
              <a:latin typeface="Arial"/>
            </a:endParaRPr>
          </a:p>
          <a:p>
            <a:pPr>
              <a:lnSpc>
                <a:spcPct val="100000"/>
              </a:lnSpc>
              <a:buNone/>
            </a:pPr>
            <a:r>
              <a:rPr lang="en-IN" sz="1800" b="1" strike="noStrike" spc="-1">
                <a:solidFill>
                  <a:srgbClr val="000000"/>
                </a:solidFill>
                <a:latin typeface="Manrope"/>
              </a:rPr>
              <a:t>	try {            </a:t>
            </a:r>
            <a:endParaRPr lang="en-IN" sz="1800" b="0" strike="noStrike" spc="-1">
              <a:latin typeface="Arial"/>
            </a:endParaRPr>
          </a:p>
          <a:p>
            <a:pPr>
              <a:lnSpc>
                <a:spcPct val="100000"/>
              </a:lnSpc>
              <a:buNone/>
            </a:pPr>
            <a:r>
              <a:rPr lang="en-IN" sz="1800" b="1" strike="noStrike" spc="-1">
                <a:solidFill>
                  <a:srgbClr val="000000"/>
                </a:solidFill>
                <a:latin typeface="Manrope"/>
              </a:rPr>
              <a:t>                          Thread.sleep(1);    </a:t>
            </a:r>
            <a:endParaRPr lang="en-IN" sz="1800" b="0" strike="noStrike" spc="-1">
              <a:latin typeface="Arial"/>
            </a:endParaRPr>
          </a:p>
          <a:p>
            <a:pPr>
              <a:lnSpc>
                <a:spcPct val="100000"/>
              </a:lnSpc>
              <a:buNone/>
            </a:pPr>
            <a:r>
              <a:rPr lang="en-IN" sz="1800" b="1" strike="noStrike" spc="-1">
                <a:solidFill>
                  <a:srgbClr val="000000"/>
                </a:solidFill>
                <a:latin typeface="Manrope"/>
              </a:rPr>
              <a:t>    } catch (InterruptedException e) {            </a:t>
            </a:r>
            <a:endParaRPr lang="en-IN" sz="1800" b="0" strike="noStrike" spc="-1">
              <a:latin typeface="Arial"/>
            </a:endParaRPr>
          </a:p>
          <a:p>
            <a:pPr>
              <a:lnSpc>
                <a:spcPct val="100000"/>
              </a:lnSpc>
              <a:buNone/>
            </a:pPr>
            <a:r>
              <a:rPr lang="en-IN" sz="1800" b="1" strike="noStrike" spc="-1">
                <a:solidFill>
                  <a:srgbClr val="000000"/>
                </a:solidFill>
                <a:latin typeface="Manrope"/>
              </a:rPr>
              <a:t>                      e.printStackTrace();        </a:t>
            </a:r>
            <a:endParaRPr lang="en-IN" sz="1800" b="0" strike="noStrike" spc="-1">
              <a:latin typeface="Arial"/>
            </a:endParaRPr>
          </a:p>
          <a:p>
            <a:pPr>
              <a:lnSpc>
                <a:spcPct val="100000"/>
              </a:lnSpc>
              <a:buNone/>
            </a:pPr>
            <a:r>
              <a:rPr lang="en-IN" sz="1800" b="1" strike="noStrike" spc="-1">
                <a:solidFill>
                  <a:srgbClr val="000000"/>
                </a:solidFill>
                <a:latin typeface="Manrope"/>
              </a:rPr>
              <a:t>                }               for (int x = 0; x N; x++) {            </a:t>
            </a:r>
            <a:endParaRPr lang="en-IN" sz="1800" b="0" strike="noStrike" spc="-1">
              <a:latin typeface="Arial"/>
            </a:endParaRPr>
          </a:p>
          <a:p>
            <a:pPr>
              <a:lnSpc>
                <a:spcPct val="100000"/>
              </a:lnSpc>
              <a:buNone/>
            </a:pPr>
            <a:r>
              <a:rPr lang="en-IN" sz="1800" b="1" strike="noStrike" spc="-1">
                <a:solidFill>
                  <a:srgbClr val="000000"/>
                </a:solidFill>
                <a:latin typeface="Manrope"/>
              </a:rPr>
              <a:t>		if (board[row][x] == num) {</a:t>
            </a:r>
            <a:br>
              <a:rPr sz="1800"/>
            </a:br>
            <a:r>
              <a:rPr lang="en-IN" sz="1800" b="1" strike="noStrike" spc="-1">
                <a:solidFill>
                  <a:srgbClr val="000000"/>
                </a:solidFill>
                <a:latin typeface="Manrope"/>
              </a:rPr>
              <a:t>                return false;</a:t>
            </a:r>
            <a:br>
              <a:rPr sz="1800"/>
            </a:br>
            <a:r>
              <a:rPr lang="en-IN" sz="1800" b="1" strike="noStrike" spc="-1">
                <a:solidFill>
                  <a:srgbClr val="000000"/>
                </a:solidFill>
                <a:latin typeface="Manrope"/>
              </a:rPr>
              <a:t>            }</a:t>
            </a:r>
            <a:br>
              <a:rPr sz="1800"/>
            </a:br>
            <a:r>
              <a:rPr lang="en-IN" sz="1800" b="1" strike="noStrike" spc="-1">
                <a:solidFill>
                  <a:srgbClr val="000000"/>
                </a:solidFill>
                <a:latin typeface="Manrope"/>
              </a:rPr>
              <a:t>        }</a:t>
            </a:r>
            <a:br>
              <a:rPr sz="1800"/>
            </a:br>
            <a:r>
              <a:rPr lang="en-IN" sz="1800" b="1" strike="noStrike" spc="-1">
                <a:solidFill>
                  <a:srgbClr val="000000"/>
                </a:solidFill>
                <a:latin typeface="Manrope"/>
              </a:rPr>
              <a:t>        for (int x = 0; x N; x++) {</a:t>
            </a:r>
            <a:br>
              <a:rPr sz="1800"/>
            </a:br>
            <a:r>
              <a:rPr lang="en-IN" sz="1800" b="1" strike="noStrike" spc="-1">
                <a:solidFill>
                  <a:srgbClr val="000000"/>
                </a:solidFill>
                <a:latin typeface="Manrope"/>
              </a:rPr>
              <a:t>            if (board[x][col] == num) {</a:t>
            </a:r>
            <a:br>
              <a:rPr sz="1800"/>
            </a:br>
            <a:r>
              <a:rPr lang="en-IN" sz="1800" b="1" strike="noStrike" spc="-1">
                <a:solidFill>
                  <a:srgbClr val="000000"/>
                </a:solidFill>
                <a:latin typeface="Manrope"/>
              </a:rPr>
              <a:t>                return false;</a:t>
            </a:r>
            <a:br>
              <a:rPr sz="1800"/>
            </a:br>
            <a:r>
              <a:rPr lang="en-IN" sz="1800" b="1" strike="noStrike" spc="-1">
                <a:solidFill>
                  <a:srgbClr val="000000"/>
                </a:solidFill>
                <a:latin typeface="Manrope"/>
              </a:rPr>
              <a:t>            }</a:t>
            </a:r>
            <a:br>
              <a:rPr sz="1800"/>
            </a:br>
            <a:r>
              <a:rPr lang="en-IN" sz="1800" b="1" strike="noStrike" spc="-1">
                <a:solidFill>
                  <a:srgbClr val="000000"/>
                </a:solidFill>
                <a:latin typeface="Manrope"/>
              </a:rPr>
              <a:t>        }</a:t>
            </a:r>
            <a:br>
              <a:rPr sz="1800"/>
            </a:br>
            <a:r>
              <a:rPr lang="en-IN" sz="1800" b="1" strike="noStrike" spc="-1">
                <a:solidFill>
                  <a:srgbClr val="000000"/>
                </a:solidFill>
                <a:latin typeface="Manrope"/>
              </a:rPr>
              <a:t>        int startRow = row - row % 3, startCol = col - col % 3;</a:t>
            </a:r>
            <a:br>
              <a:rPr sz="1800"/>
            </a:br>
            <a:r>
              <a:rPr lang="en-IN" sz="1800" b="1" strike="noStrike" spc="-1">
                <a:solidFill>
                  <a:srgbClr val="000000"/>
                </a:solidFill>
                <a:latin typeface="Manrope"/>
              </a:rPr>
              <a:t>        for (int i = 0; i 3; i++) {</a:t>
            </a:r>
            <a:br>
              <a:rPr sz="1800"/>
            </a:br>
            <a:r>
              <a:rPr lang="en-IN" sz="1800" b="1" strike="noStrike" spc="-1">
                <a:solidFill>
                  <a:srgbClr val="000000"/>
                </a:solidFill>
                <a:latin typeface="Manrope"/>
              </a:rPr>
              <a:t>            for (int j = 0; j 3; j++) {</a:t>
            </a:r>
            <a:br>
              <a:rPr sz="1800"/>
            </a:br>
            <a:r>
              <a:rPr lang="en-IN" sz="1800" b="1" strike="noStrike" spc="-1">
                <a:solidFill>
                  <a:srgbClr val="000000"/>
                </a:solidFill>
                <a:latin typeface="Manrope"/>
              </a:rPr>
              <a:t>                if (board[i + startRow][j + startCol] == num) {</a:t>
            </a:r>
            <a:br>
              <a:rPr sz="1800"/>
            </a:br>
            <a:r>
              <a:rPr lang="en-IN" sz="1800" b="1" strike="noStrike" spc="-1">
                <a:solidFill>
                  <a:srgbClr val="000000"/>
                </a:solidFill>
                <a:latin typeface="Manrope"/>
              </a:rPr>
              <a:t>                    return false;</a:t>
            </a:r>
            <a:br>
              <a:rPr sz="1800"/>
            </a:br>
            <a:r>
              <a:rPr lang="en-IN" sz="1800" b="1" strike="noStrike" spc="-1">
                <a:solidFill>
                  <a:srgbClr val="000000"/>
                </a:solidFill>
                <a:latin typeface="Manrope"/>
              </a:rPr>
              <a:t>                }</a:t>
            </a:r>
            <a:br>
              <a:rPr sz="1800"/>
            </a:br>
            <a:r>
              <a:rPr lang="en-IN" sz="1800" b="1" strike="noStrike" spc="-1">
                <a:solidFill>
                  <a:srgbClr val="000000"/>
                </a:solidFill>
                <a:latin typeface="Manrope"/>
              </a:rPr>
              <a:t>            }</a:t>
            </a:r>
            <a:br>
              <a:rPr sz="1800"/>
            </a:br>
            <a:r>
              <a:rPr lang="en-IN" sz="1800" b="1" strike="noStrike" spc="-1">
                <a:solidFill>
                  <a:srgbClr val="000000"/>
                </a:solidFill>
                <a:latin typeface="Manrope"/>
              </a:rPr>
              <a:t>        }</a:t>
            </a:r>
            <a:br>
              <a:rPr sz="1800"/>
            </a:br>
            <a:r>
              <a:rPr lang="en-IN" sz="1800" b="1" strike="noStrike" spc="-1">
                <a:solidFill>
                  <a:srgbClr val="000000"/>
                </a:solidFill>
                <a:latin typeface="Manrope"/>
              </a:rPr>
              <a:t>        return true;</a:t>
            </a:r>
            <a:br>
              <a:rPr sz="1800"/>
            </a:br>
            <a:r>
              <a:rPr lang="en-IN" sz="1800" b="1" strike="noStrike" spc="-1">
                <a:solidFill>
                  <a:srgbClr val="000000"/>
                </a:solidFill>
                <a:latin typeface="Manrope"/>
              </a:rPr>
              <a:t>    }</a:t>
            </a:r>
            <a:br>
              <a:rPr sz="1800"/>
            </a:br>
            <a:br>
              <a:rPr sz="2000"/>
            </a:br>
            <a:br>
              <a:rPr sz="2000"/>
            </a:br>
            <a:br>
              <a:rPr sz="2000"/>
            </a:br>
            <a:br>
              <a:rPr sz="2000"/>
            </a:br>
            <a:endParaRPr lang="en-IN" sz="1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 name="Image 0"/>
          <p:cNvPicPr/>
          <p:nvPr/>
        </p:nvPicPr>
        <p:blipFill>
          <a:blip r:embed="rId3">
            <a:extLst>
              <a:ext uri="{28A0092B-C50C-407E-A947-70E740481C1C}">
                <a14:useLocalDpi xmlns:a14="http://schemas.microsoft.com/office/drawing/2010/main" val="0"/>
              </a:ext>
            </a:extLst>
          </a:blip>
          <a:srcRect/>
          <a:stretch/>
        </p:blipFill>
        <p:spPr>
          <a:xfrm>
            <a:off x="0" y="0"/>
            <a:ext cx="14630400" cy="8229240"/>
          </a:xfrm>
          <a:prstGeom prst="rect">
            <a:avLst/>
          </a:prstGeom>
          <a:ln w="0">
            <a:noFill/>
          </a:ln>
        </p:spPr>
      </p:pic>
      <p:sp>
        <p:nvSpPr>
          <p:cNvPr id="131" name="Text 1"/>
          <p:cNvSpPr/>
          <p:nvPr/>
        </p:nvSpPr>
        <p:spPr>
          <a:xfrm>
            <a:off x="864000" y="1031760"/>
            <a:ext cx="7219800" cy="7711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6075"/>
              </a:lnSpc>
              <a:buNone/>
              <a:tabLst>
                <a:tab pos="0" algn="l"/>
              </a:tabLst>
            </a:pPr>
            <a:r>
              <a:rPr lang="en-US" sz="4860" b="1" strike="noStrike" spc="-1">
                <a:solidFill>
                  <a:srgbClr val="403C4E"/>
                </a:solidFill>
                <a:latin typeface="Merriweather"/>
                <a:ea typeface="Merriweather"/>
              </a:rPr>
              <a:t>findSolution() Method:</a:t>
            </a:r>
            <a:endParaRPr lang="en-IN" sz="4860" b="0" strike="noStrike" spc="-1">
              <a:latin typeface="Arial"/>
            </a:endParaRPr>
          </a:p>
        </p:txBody>
      </p:sp>
      <p:sp>
        <p:nvSpPr>
          <p:cNvPr id="132" name="Text 2"/>
          <p:cNvSpPr/>
          <p:nvPr/>
        </p:nvSpPr>
        <p:spPr>
          <a:xfrm>
            <a:off x="864000" y="2296800"/>
            <a:ext cx="12902040" cy="1579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3110"/>
              </a:lnSpc>
              <a:buNone/>
              <a:tabLst>
                <a:tab pos="0" algn="l"/>
              </a:tabLst>
            </a:pPr>
            <a:r>
              <a:rPr lang="en-US" sz="1940" b="0" strike="noStrike" spc="-1">
                <a:solidFill>
                  <a:srgbClr val="403C4E"/>
                </a:solidFill>
                <a:latin typeface="Open Sans"/>
                <a:ea typeface="Open Sans"/>
              </a:rPr>
              <a:t>The findSolution() method is responsible for finding a solution to the Sudoku puzzle. It may use a backtracking algorithm to explore all possible combinations of numbers until a valid solution is found. This method could be called recursively, trying different numbers in each empty cell until a complete solution is found, or until it determines that no valid solution exists.</a:t>
            </a:r>
            <a:endParaRPr lang="en-IN" sz="1940" b="0" strike="noStrike" spc="-1">
              <a:latin typeface="Arial"/>
            </a:endParaRPr>
          </a:p>
        </p:txBody>
      </p:sp>
      <p:sp>
        <p:nvSpPr>
          <p:cNvPr id="133" name="Text 3"/>
          <p:cNvSpPr/>
          <p:nvPr/>
        </p:nvSpPr>
        <p:spPr>
          <a:xfrm>
            <a:off x="864000" y="4154760"/>
            <a:ext cx="12902040" cy="1579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3110"/>
              </a:lnSpc>
              <a:buNone/>
              <a:tabLst>
                <a:tab pos="0" algn="l"/>
              </a:tabLst>
            </a:pPr>
            <a:r>
              <a:rPr lang="en-US" sz="1940" b="0" strike="noStrike" spc="-1">
                <a:solidFill>
                  <a:srgbClr val="403C4E"/>
                </a:solidFill>
                <a:latin typeface="Open Sans"/>
                <a:ea typeface="Open Sans"/>
              </a:rPr>
              <a:t>Once a valid solution is found, the findSolution() method would update the board with the correct numbers. It would start by finding an empty cell on the board and try filling it with a number from 1 to 9. If the number is valid according to the Sudoku rules, it would recursively call findSolution() again to continue solving the remaining empty cells.</a:t>
            </a:r>
            <a:endParaRPr lang="en-IN" sz="1940" b="0" strike="noStrike" spc="-1">
              <a:latin typeface="Arial"/>
            </a:endParaRPr>
          </a:p>
        </p:txBody>
      </p:sp>
      <p:sp>
        <p:nvSpPr>
          <p:cNvPr id="134" name="Text 4"/>
          <p:cNvSpPr/>
          <p:nvPr/>
        </p:nvSpPr>
        <p:spPr>
          <a:xfrm>
            <a:off x="864000" y="6012720"/>
            <a:ext cx="12902040" cy="118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3110"/>
              </a:lnSpc>
              <a:buNone/>
              <a:tabLst>
                <a:tab pos="0" algn="l"/>
              </a:tabLst>
            </a:pPr>
            <a:r>
              <a:rPr lang="en-US" sz="1940" b="0" strike="noStrike" spc="-1">
                <a:solidFill>
                  <a:srgbClr val="403C4E"/>
                </a:solidFill>
                <a:latin typeface="Open Sans"/>
                <a:ea typeface="Open Sans"/>
              </a:rPr>
              <a:t>In each recursive call, if findSolution() determines that no valid number can be placed in the current cell, it would backtrack by undoing the previous assignment and trying a different number. This process continues until a complete solution is found or all possible combinations have been exhausted.</a:t>
            </a:r>
            <a:endParaRPr lang="en-IN" sz="194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DFED6386BBCEB4FA6516427B024951F" ma:contentTypeVersion="4" ma:contentTypeDescription="Create a new document." ma:contentTypeScope="" ma:versionID="7970e7b47e8b8329cc4ce4b8b21edaf4">
  <xsd:schema xmlns:xsd="http://www.w3.org/2001/XMLSchema" xmlns:xs="http://www.w3.org/2001/XMLSchema" xmlns:p="http://schemas.microsoft.com/office/2006/metadata/properties" xmlns:ns3="38a4ee44-6661-4364-b773-3e414cf3c082" targetNamespace="http://schemas.microsoft.com/office/2006/metadata/properties" ma:root="true" ma:fieldsID="0e68ba876dcef685d51da817458790b5" ns3:_="">
    <xsd:import namespace="38a4ee44-6661-4364-b773-3e414cf3c082"/>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a4ee44-6661-4364-b773-3e414cf3c0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8300456-0F2C-4F89-890B-A08E2B6333F1}">
  <ds:schemaRefs>
    <ds:schemaRef ds:uri="http://schemas.microsoft.com/office/2006/metadata/properties"/>
    <ds:schemaRef ds:uri="http://purl.org/dc/terms/"/>
    <ds:schemaRef ds:uri="http://purl.org/dc/elements/1.1/"/>
    <ds:schemaRef ds:uri="http://schemas.microsoft.com/office/2006/documentManagement/types"/>
    <ds:schemaRef ds:uri="http://schemas.openxmlformats.org/package/2006/metadata/core-properties"/>
    <ds:schemaRef ds:uri="http://www.w3.org/XML/1998/namespace"/>
    <ds:schemaRef ds:uri="http://schemas.microsoft.com/office/infopath/2007/PartnerControls"/>
    <ds:schemaRef ds:uri="38a4ee44-6661-4364-b773-3e414cf3c082"/>
    <ds:schemaRef ds:uri="http://purl.org/dc/dcmitype/"/>
  </ds:schemaRefs>
</ds:datastoreItem>
</file>

<file path=customXml/itemProps2.xml><?xml version="1.0" encoding="utf-8"?>
<ds:datastoreItem xmlns:ds="http://schemas.openxmlformats.org/officeDocument/2006/customXml" ds:itemID="{FF927AF9-1CA4-4B42-89D6-80978AAB1C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a4ee44-6661-4364-b773-3e414cf3c0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052B71C-B95C-4042-AF33-49B74E990F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TotalTime>
  <Words>1602</Words>
  <Application>Microsoft Office PowerPoint</Application>
  <PresentationFormat>Custom</PresentationFormat>
  <Paragraphs>148</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Manrope</vt:lpstr>
      <vt:lpstr>Merriweather</vt:lpstr>
      <vt:lpstr>Open Sans</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dc:description/>
  <cp:lastModifiedBy>SHIVAM RAJ</cp:lastModifiedBy>
  <cp:revision>6</cp:revision>
  <dcterms:created xsi:type="dcterms:W3CDTF">2024-07-10T04:30:43Z</dcterms:created>
  <dcterms:modified xsi:type="dcterms:W3CDTF">2024-07-11T16:57:41Z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15</vt:i4>
  </property>
  <property fmtid="{D5CDD505-2E9C-101B-9397-08002B2CF9AE}" pid="3" name="PresentationFormat">
    <vt:lpwstr>Custom</vt:lpwstr>
  </property>
  <property fmtid="{D5CDD505-2E9C-101B-9397-08002B2CF9AE}" pid="4" name="Slides">
    <vt:i4>15</vt:i4>
  </property>
  <property fmtid="{D5CDD505-2E9C-101B-9397-08002B2CF9AE}" pid="5" name="ContentTypeId">
    <vt:lpwstr>0x0101002DFED6386BBCEB4FA6516427B024951F</vt:lpwstr>
  </property>
</Properties>
</file>