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7" r:id="rId3"/>
    <p:sldId id="277" r:id="rId4"/>
    <p:sldId id="280" r:id="rId5"/>
    <p:sldId id="281" r:id="rId6"/>
    <p:sldId id="283" r:id="rId7"/>
    <p:sldId id="284" r:id="rId8"/>
    <p:sldId id="276" r:id="rId9"/>
  </p:sldIdLst>
  <p:sldSz cx="12192000" cy="6858000"/>
  <p:notesSz cx="6858000" cy="9144000"/>
  <p:embeddedFontLst>
    <p:embeddedFont>
      <p:font typeface="Barlow Condensed" panose="00000506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tamaran" panose="020B0604020202020204" charset="0"/>
      <p:regular r:id="rId19"/>
      <p:bold r:id="rId20"/>
    </p:embeddedFont>
    <p:embeddedFont>
      <p:font typeface="Homemade Apple" panose="020B0604020202020204" charset="0"/>
      <p:regular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Ubuntu Condensed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7324C-7170-2E08-060E-CF96BF636B2B}" v="1276" dt="2022-01-05T13:52:34.902"/>
    <p1510:client id="{A1719A52-5E97-4D43-A568-6F284329A2F2}" v="2" dt="2022-01-05T15:59:09.676"/>
    <p1510:client id="{A7EAC5DB-2223-76C7-0028-A2BEF2304BB9}" v="34" dt="2022-01-05T23:13:08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4" name="Google Shape;283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0" name="Google Shape;3560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/>
          <p:nvPr/>
        </p:nvSpPr>
        <p:spPr>
          <a:xfrm flipH="1">
            <a:off x="7970527" y="5305068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1004561-A98D-43B8-BFBE-CC5EA0088FAD}"/>
              </a:ext>
            </a:extLst>
          </p:cNvPr>
          <p:cNvGrpSpPr/>
          <p:nvPr userDrawn="1"/>
        </p:nvGrpSpPr>
        <p:grpSpPr>
          <a:xfrm>
            <a:off x="7961224" y="5345502"/>
            <a:ext cx="1397080" cy="1162408"/>
            <a:chOff x="3210946" y="234733"/>
            <a:chExt cx="1560780" cy="1298611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D098F5B-58C1-4AE9-975D-0B6A2753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4F874D-ABEE-449A-88F1-F2BBD70E91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9F360BE-6D83-4DF7-A369-88ED25725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69890FF-BF5D-47E2-A43C-9A1ADE3FC3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EDA1555-0D04-451B-AC25-4CE7B5189E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CF889AD-85D5-4C38-A646-5AFA05433D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EE3C5AA-881C-4873-8089-57C6A4B4B9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BFD38A3-D844-4BCD-84E9-DDAAF62ECB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Google Shape;142;p2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F5D8860-E4D4-4E6E-B272-FA8E827CEC2E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8FC039D-4C40-4E42-A9D0-13E5A5A039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AC40006-CC30-41E8-97F1-D697BBFD95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6105058-318E-48A5-AB36-5D843DDB5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928DFDE-38F4-42C4-9B51-508392038F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4C2C30F-3489-4B56-BD74-B156437BD9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A2FD579-8076-495E-9829-BA58342DEE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A1FA65A-2B9E-4F22-8354-425F8DFB27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0DD4E6A-3B3C-44E2-B828-C7AB427516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980950" y="2765175"/>
            <a:ext cx="7493100" cy="227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04450" y="5877900"/>
            <a:ext cx="5138100" cy="57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241572" y="1538291"/>
            <a:ext cx="1294532" cy="1294532"/>
            <a:chOff x="4761550" y="1708047"/>
            <a:chExt cx="1516200" cy="1516200"/>
          </a:xfrm>
        </p:grpSpPr>
        <p:sp>
          <p:nvSpPr>
            <p:cNvPr id="14" name="Google Shape;14;p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6178" y="887886"/>
            <a:ext cx="2629409" cy="2629409"/>
            <a:chOff x="6547473" y="2211197"/>
            <a:chExt cx="2916381" cy="2916381"/>
          </a:xfrm>
        </p:grpSpPr>
        <p:grpSp>
          <p:nvGrpSpPr>
            <p:cNvPr id="17" name="Google Shape;17;p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8" name="Google Shape;18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21" name="Google Shape;21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24" name="Google Shape;24;p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27" name="Google Shape;27;p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" name="Google Shape;29;p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30" name="Google Shape;30;p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" name="Google Shape;32;p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33" name="Google Shape;33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" name="Google Shape;35;p2"/>
          <p:cNvSpPr/>
          <p:nvPr/>
        </p:nvSpPr>
        <p:spPr>
          <a:xfrm rot="5400000">
            <a:off x="5734474" y="363874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 rot="5400000">
            <a:off x="5903199" y="532649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 rot="5400000" flipH="1">
            <a:off x="5734474" y="365171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2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Google Shape;51;p2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" name="Google Shape;60;p2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66" name="Google Shape;66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" name="Google Shape;69;p2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2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88" name="Google Shape;88;p2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2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98" name="Google Shape;98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106" name="Google Shape;106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111" name="Google Shape;111;p2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119" name="Google Shape;119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123" name="Google Shape;123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127" name="Google Shape;127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131" name="Google Shape;131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135" name="Google Shape;135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139" name="Google Shape;139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153" name="Google Shape;153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160" name="Google Shape;16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3" name="Google Shape;163;p2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164" name="Google Shape;164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7" name="Google Shape;167;p2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190" name="Google Shape;19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1" name="Google Shape;19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3" name="Google Shape;193;p2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198" name="Google Shape;198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" name="Google Shape;204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" name="Google Shape;205;p2"/>
          <p:cNvSpPr/>
          <p:nvPr/>
        </p:nvSpPr>
        <p:spPr>
          <a:xfrm rot="5400000">
            <a:off x="5593915" y="202749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07" name="Google Shape;207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 rot="5400000" flipH="1">
            <a:off x="5571112" y="196746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 rot="5400000" flipH="1">
            <a:off x="5903199" y="533896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"/>
          <p:cNvSpPr/>
          <p:nvPr/>
        </p:nvSpPr>
        <p:spPr>
          <a:xfrm rot="5400000" flipH="1">
            <a:off x="6072224" y="702921"/>
            <a:ext cx="337500" cy="33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732463" y="2029267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"/>
          <p:cNvSpPr/>
          <p:nvPr/>
        </p:nvSpPr>
        <p:spPr>
          <a:xfrm flipH="1">
            <a:off x="11384173" y="5294736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"/>
          <p:cNvSpPr/>
          <p:nvPr/>
        </p:nvSpPr>
        <p:spPr>
          <a:xfrm flipH="1">
            <a:off x="10721116" y="5295357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"/>
          <p:cNvGrpSpPr/>
          <p:nvPr/>
        </p:nvGrpSpPr>
        <p:grpSpPr>
          <a:xfrm flipH="1">
            <a:off x="11392486" y="5960720"/>
            <a:ext cx="666771" cy="675118"/>
            <a:chOff x="8943245" y="2438859"/>
            <a:chExt cx="739541" cy="748800"/>
          </a:xfrm>
        </p:grpSpPr>
        <p:cxnSp>
          <p:nvCxnSpPr>
            <p:cNvPr id="218" name="Google Shape;218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" name="Google Shape;222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3" name="Google Shape;223;p2"/>
          <p:cNvSpPr/>
          <p:nvPr/>
        </p:nvSpPr>
        <p:spPr>
          <a:xfrm flipH="1">
            <a:off x="10932465" y="5462716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/>
          <p:nvPr/>
        </p:nvSpPr>
        <p:spPr>
          <a:xfrm flipH="1">
            <a:off x="11110191" y="563989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/>
          <p:nvPr/>
        </p:nvSpPr>
        <p:spPr>
          <a:xfrm flipH="1">
            <a:off x="11270828" y="5801154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/>
          <p:nvPr/>
        </p:nvSpPr>
        <p:spPr>
          <a:xfrm flipH="1">
            <a:off x="10040544" y="5294736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"/>
          <p:cNvSpPr/>
          <p:nvPr/>
        </p:nvSpPr>
        <p:spPr>
          <a:xfrm flipH="1">
            <a:off x="10041990" y="5970167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"/>
          <p:cNvGrpSpPr/>
          <p:nvPr/>
        </p:nvGrpSpPr>
        <p:grpSpPr>
          <a:xfrm flipH="1">
            <a:off x="10206833" y="5959274"/>
            <a:ext cx="333386" cy="675118"/>
            <a:chOff x="10628069" y="2437255"/>
            <a:chExt cx="369772" cy="748800"/>
          </a:xfrm>
        </p:grpSpPr>
        <p:cxnSp>
          <p:nvCxnSpPr>
            <p:cNvPr id="229" name="Google Shape;229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2" name="Google Shape;232;p2"/>
          <p:cNvSpPr/>
          <p:nvPr/>
        </p:nvSpPr>
        <p:spPr>
          <a:xfrm flipH="1">
            <a:off x="10194605" y="5461268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"/>
          <p:cNvSpPr/>
          <p:nvPr/>
        </p:nvSpPr>
        <p:spPr>
          <a:xfrm flipH="1">
            <a:off x="10281049" y="5547323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"/>
          <p:cNvSpPr/>
          <p:nvPr/>
        </p:nvSpPr>
        <p:spPr>
          <a:xfrm rot="-5400000" flipH="1">
            <a:off x="9363432" y="5971927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"/>
          <p:cNvSpPr/>
          <p:nvPr/>
        </p:nvSpPr>
        <p:spPr>
          <a:xfrm flipH="1">
            <a:off x="9384734" y="531736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"/>
          <p:cNvSpPr/>
          <p:nvPr/>
        </p:nvSpPr>
        <p:spPr>
          <a:xfrm flipH="1">
            <a:off x="9527852" y="5451144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"/>
          <p:cNvSpPr/>
          <p:nvPr/>
        </p:nvSpPr>
        <p:spPr>
          <a:xfrm flipH="1">
            <a:off x="9614297" y="5537199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"/>
          <p:cNvGrpSpPr/>
          <p:nvPr/>
        </p:nvGrpSpPr>
        <p:grpSpPr>
          <a:xfrm rot="59870" flipH="1">
            <a:off x="7967145" y="5290998"/>
            <a:ext cx="1382695" cy="1382610"/>
            <a:chOff x="3247624" y="213651"/>
            <a:chExt cx="1533709" cy="1533614"/>
          </a:xfrm>
        </p:grpSpPr>
        <p:sp>
          <p:nvSpPr>
            <p:cNvPr id="253" name="Google Shape;253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"/>
          <p:cNvSpPr/>
          <p:nvPr/>
        </p:nvSpPr>
        <p:spPr>
          <a:xfrm flipH="1">
            <a:off x="8341270" y="5664736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"/>
          <p:cNvSpPr/>
          <p:nvPr/>
        </p:nvSpPr>
        <p:spPr>
          <a:xfrm flipH="1">
            <a:off x="8497306" y="5821300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"/>
          <p:cNvSpPr/>
          <p:nvPr/>
        </p:nvSpPr>
        <p:spPr>
          <a:xfrm flipH="1">
            <a:off x="11378724" y="3952721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"/>
          <p:cNvSpPr/>
          <p:nvPr/>
        </p:nvSpPr>
        <p:spPr>
          <a:xfrm rot="-5400000" flipH="1">
            <a:off x="11378800" y="4621234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"/>
          <p:cNvGrpSpPr/>
          <p:nvPr/>
        </p:nvGrpSpPr>
        <p:grpSpPr>
          <a:xfrm rot="-5400000" flipH="1">
            <a:off x="11542211" y="3941442"/>
            <a:ext cx="348510" cy="675118"/>
            <a:chOff x="10628069" y="2437255"/>
            <a:chExt cx="369772" cy="748800"/>
          </a:xfrm>
        </p:grpSpPr>
        <p:cxnSp>
          <p:nvCxnSpPr>
            <p:cNvPr id="260" name="Google Shape;26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3" name="Google Shape;263;p2"/>
          <p:cNvGrpSpPr/>
          <p:nvPr/>
        </p:nvGrpSpPr>
        <p:grpSpPr>
          <a:xfrm rot="-5400000" flipH="1">
            <a:off x="11551219" y="4616060"/>
            <a:ext cx="333386" cy="675118"/>
            <a:chOff x="10628069" y="2437255"/>
            <a:chExt cx="369772" cy="748800"/>
          </a:xfrm>
        </p:grpSpPr>
        <p:cxnSp>
          <p:nvCxnSpPr>
            <p:cNvPr id="264" name="Google Shape;264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7" name="Google Shape;267;p2"/>
          <p:cNvSpPr/>
          <p:nvPr/>
        </p:nvSpPr>
        <p:spPr>
          <a:xfrm rot="10800000">
            <a:off x="10711987" y="3950648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"/>
          <p:cNvGrpSpPr/>
          <p:nvPr/>
        </p:nvGrpSpPr>
        <p:grpSpPr>
          <a:xfrm rot="5400000">
            <a:off x="10873249" y="4113168"/>
            <a:ext cx="1012677" cy="1012677"/>
            <a:chOff x="6214949" y="2511699"/>
            <a:chExt cx="1123200" cy="1123200"/>
          </a:xfrm>
        </p:grpSpPr>
        <p:sp>
          <p:nvSpPr>
            <p:cNvPr id="269" name="Google Shape;269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00DDF874-4EFF-4E16-A16B-6D676D102E3B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ABBA264-1ACA-46AC-BF83-F91B0A88A7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11CFFC0-DFC9-440D-8C6C-C408BEE039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BD0C294-F18F-4D04-BD23-A66146B0B9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E61112D-A970-4039-ACD3-A7CDFBBD8183}"/>
              </a:ext>
            </a:extLst>
          </p:cNvPr>
          <p:cNvGrpSpPr/>
          <p:nvPr userDrawn="1"/>
        </p:nvGrpSpPr>
        <p:grpSpPr>
          <a:xfrm>
            <a:off x="9372069" y="6159187"/>
            <a:ext cx="677705" cy="341702"/>
            <a:chOff x="11184673" y="2647468"/>
            <a:chExt cx="748937" cy="36977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EC619B7-527F-4F2C-8F1F-ED3FAA9F10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D658BFB-982A-4DFB-908C-1D2BA2DA57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3A53511-F541-4D0A-B96B-718A290BC2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1"/>
          <p:cNvSpPr/>
          <p:nvPr/>
        </p:nvSpPr>
        <p:spPr>
          <a:xfrm>
            <a:off x="2551821" y="141300"/>
            <a:ext cx="1266300" cy="121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EA0D92A-260F-4142-BD5F-BD4244A6C023}"/>
              </a:ext>
            </a:extLst>
          </p:cNvPr>
          <p:cNvGrpSpPr/>
          <p:nvPr userDrawn="1"/>
        </p:nvGrpSpPr>
        <p:grpSpPr>
          <a:xfrm>
            <a:off x="2555335" y="129395"/>
            <a:ext cx="1329222" cy="1086929"/>
            <a:chOff x="3210946" y="234733"/>
            <a:chExt cx="1560780" cy="1298611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FE3BC8F-D8E0-471B-BF2A-D4D3056859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76815F1-CFD0-4927-B9E9-9B9052595C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DA4187-67F9-4722-974B-4CD6ADA600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A5DE06-4F70-4FC2-A123-88CCB92BDD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10F407-EAFE-4D9F-B4E3-8A0B34AD82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2052B4E-3F42-4D74-8506-04B1BB441F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C3ADCF-CE9C-4E24-B2F7-68B9BAE5EF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0E86EC0-595D-4D55-A8D7-ECE6146847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6" name="Google Shape;1276;p11"/>
          <p:cNvSpPr txBox="1">
            <a:spLocks noGrp="1"/>
          </p:cNvSpPr>
          <p:nvPr>
            <p:ph type="subTitle" idx="1"/>
          </p:nvPr>
        </p:nvSpPr>
        <p:spPr>
          <a:xfrm>
            <a:off x="5437206" y="1729975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77" name="Google Shape;1277;p11"/>
          <p:cNvSpPr txBox="1">
            <a:spLocks noGrp="1"/>
          </p:cNvSpPr>
          <p:nvPr>
            <p:ph type="subTitle" idx="2"/>
          </p:nvPr>
        </p:nvSpPr>
        <p:spPr>
          <a:xfrm>
            <a:off x="5437206" y="3334868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78" name="Google Shape;1278;p11"/>
          <p:cNvSpPr txBox="1">
            <a:spLocks noGrp="1"/>
          </p:cNvSpPr>
          <p:nvPr>
            <p:ph type="subTitle" idx="3"/>
          </p:nvPr>
        </p:nvSpPr>
        <p:spPr>
          <a:xfrm>
            <a:off x="5437206" y="4939762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79" name="Google Shape;1279;p11"/>
          <p:cNvSpPr txBox="1">
            <a:spLocks noGrp="1"/>
          </p:cNvSpPr>
          <p:nvPr>
            <p:ph type="title"/>
          </p:nvPr>
        </p:nvSpPr>
        <p:spPr>
          <a:xfrm>
            <a:off x="4486825" y="593375"/>
            <a:ext cx="735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0" name="Google Shape;1280;p11"/>
          <p:cNvSpPr txBox="1">
            <a:spLocks noGrp="1"/>
          </p:cNvSpPr>
          <p:nvPr>
            <p:ph type="body" idx="4"/>
          </p:nvPr>
        </p:nvSpPr>
        <p:spPr>
          <a:xfrm>
            <a:off x="5437200" y="2167925"/>
            <a:ext cx="6406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81" name="Google Shape;1281;p11"/>
          <p:cNvSpPr txBox="1">
            <a:spLocks noGrp="1"/>
          </p:cNvSpPr>
          <p:nvPr>
            <p:ph type="body" idx="5"/>
          </p:nvPr>
        </p:nvSpPr>
        <p:spPr>
          <a:xfrm>
            <a:off x="5437200" y="3761388"/>
            <a:ext cx="6406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82" name="Google Shape;1282;p11"/>
          <p:cNvSpPr txBox="1">
            <a:spLocks noGrp="1"/>
          </p:cNvSpPr>
          <p:nvPr>
            <p:ph type="body" idx="6"/>
          </p:nvPr>
        </p:nvSpPr>
        <p:spPr>
          <a:xfrm>
            <a:off x="5437200" y="5353050"/>
            <a:ext cx="6407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283" name="Google Shape;1283;p11"/>
          <p:cNvGrpSpPr/>
          <p:nvPr/>
        </p:nvGrpSpPr>
        <p:grpSpPr>
          <a:xfrm>
            <a:off x="1490605" y="1938093"/>
            <a:ext cx="909663" cy="610721"/>
            <a:chOff x="10624861" y="3933984"/>
            <a:chExt cx="1115330" cy="748800"/>
          </a:xfrm>
        </p:grpSpPr>
        <p:cxnSp>
          <p:nvCxnSpPr>
            <p:cNvPr id="1284" name="Google Shape;1284;p1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5" name="Google Shape;1285;p1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6" name="Google Shape;1286;p1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7" name="Google Shape;1287;p1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8" name="Google Shape;1288;p1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9" name="Google Shape;1289;p1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0" name="Google Shape;1290;p1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1" name="Google Shape;1291;p11"/>
          <p:cNvSpPr/>
          <p:nvPr/>
        </p:nvSpPr>
        <p:spPr>
          <a:xfrm rot="-5400000" flipH="1">
            <a:off x="127200" y="2501613"/>
            <a:ext cx="1193400" cy="1224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11"/>
          <p:cNvSpPr/>
          <p:nvPr/>
        </p:nvSpPr>
        <p:spPr>
          <a:xfrm>
            <a:off x="119108" y="131954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11"/>
          <p:cNvSpPr/>
          <p:nvPr/>
        </p:nvSpPr>
        <p:spPr>
          <a:xfrm>
            <a:off x="129201" y="13251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4" name="Google Shape;1294;p11"/>
          <p:cNvGrpSpPr/>
          <p:nvPr/>
        </p:nvGrpSpPr>
        <p:grpSpPr>
          <a:xfrm>
            <a:off x="119079" y="734370"/>
            <a:ext cx="603170" cy="610721"/>
            <a:chOff x="8943245" y="2438859"/>
            <a:chExt cx="739541" cy="748800"/>
          </a:xfrm>
        </p:grpSpPr>
        <p:cxnSp>
          <p:nvCxnSpPr>
            <p:cNvPr id="1295" name="Google Shape;1295;p1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6" name="Google Shape;1296;p1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7" name="Google Shape;1297;p1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8" name="Google Shape;1298;p1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9" name="Google Shape;1299;p1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00" name="Google Shape;1300;p11"/>
          <p:cNvSpPr/>
          <p:nvPr/>
        </p:nvSpPr>
        <p:spPr>
          <a:xfrm>
            <a:off x="243593" y="283916"/>
            <a:ext cx="895200" cy="8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11"/>
          <p:cNvSpPr/>
          <p:nvPr/>
        </p:nvSpPr>
        <p:spPr>
          <a:xfrm>
            <a:off x="403872" y="444195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11"/>
          <p:cNvSpPr/>
          <p:nvPr/>
        </p:nvSpPr>
        <p:spPr>
          <a:xfrm>
            <a:off x="549758" y="590080"/>
            <a:ext cx="282600" cy="28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11"/>
          <p:cNvSpPr/>
          <p:nvPr/>
        </p:nvSpPr>
        <p:spPr>
          <a:xfrm>
            <a:off x="1334611" y="131954"/>
            <a:ext cx="610800" cy="6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11"/>
          <p:cNvSpPr/>
          <p:nvPr/>
        </p:nvSpPr>
        <p:spPr>
          <a:xfrm>
            <a:off x="1333303" y="742977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5" name="Google Shape;1305;p11"/>
          <p:cNvGrpSpPr/>
          <p:nvPr/>
        </p:nvGrpSpPr>
        <p:grpSpPr>
          <a:xfrm>
            <a:off x="1493221" y="733062"/>
            <a:ext cx="301586" cy="610721"/>
            <a:chOff x="10628069" y="2437255"/>
            <a:chExt cx="369772" cy="748800"/>
          </a:xfrm>
        </p:grpSpPr>
        <p:cxnSp>
          <p:nvCxnSpPr>
            <p:cNvPr id="1306" name="Google Shape;1306;p1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7" name="Google Shape;1307;p1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8" name="Google Shape;1308;p1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09" name="Google Shape;1309;p11"/>
          <p:cNvSpPr/>
          <p:nvPr/>
        </p:nvSpPr>
        <p:spPr>
          <a:xfrm>
            <a:off x="1482645" y="282605"/>
            <a:ext cx="323400" cy="3234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11"/>
          <p:cNvSpPr/>
          <p:nvPr/>
        </p:nvSpPr>
        <p:spPr>
          <a:xfrm>
            <a:off x="1560495" y="360454"/>
            <a:ext cx="167400" cy="16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11"/>
          <p:cNvSpPr/>
          <p:nvPr/>
        </p:nvSpPr>
        <p:spPr>
          <a:xfrm rot="5400000">
            <a:off x="1938633" y="744569"/>
            <a:ext cx="610800" cy="6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11"/>
          <p:cNvSpPr/>
          <p:nvPr/>
        </p:nvSpPr>
        <p:spPr>
          <a:xfrm>
            <a:off x="1964793" y="15242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11"/>
          <p:cNvSpPr/>
          <p:nvPr/>
        </p:nvSpPr>
        <p:spPr>
          <a:xfrm>
            <a:off x="2085818" y="273447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11"/>
          <p:cNvSpPr/>
          <p:nvPr/>
        </p:nvSpPr>
        <p:spPr>
          <a:xfrm>
            <a:off x="2163667" y="351296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1"/>
          <p:cNvSpPr/>
          <p:nvPr/>
        </p:nvSpPr>
        <p:spPr>
          <a:xfrm rot="-5400000">
            <a:off x="127892" y="134778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11"/>
          <p:cNvSpPr/>
          <p:nvPr/>
        </p:nvSpPr>
        <p:spPr>
          <a:xfrm rot="-5400000">
            <a:off x="275553" y="1495624"/>
            <a:ext cx="905100" cy="905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11"/>
          <p:cNvSpPr/>
          <p:nvPr/>
        </p:nvSpPr>
        <p:spPr>
          <a:xfrm rot="-5400000">
            <a:off x="413589" y="1633587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11"/>
          <p:cNvSpPr/>
          <p:nvPr/>
        </p:nvSpPr>
        <p:spPr>
          <a:xfrm rot="-5400000">
            <a:off x="577139" y="1791221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11"/>
          <p:cNvSpPr/>
          <p:nvPr/>
        </p:nvSpPr>
        <p:spPr>
          <a:xfrm rot="-5400000" flipH="1">
            <a:off x="126584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11"/>
          <p:cNvSpPr/>
          <p:nvPr/>
        </p:nvSpPr>
        <p:spPr>
          <a:xfrm rot="5400000">
            <a:off x="132889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11"/>
          <p:cNvSpPr/>
          <p:nvPr/>
        </p:nvSpPr>
        <p:spPr>
          <a:xfrm rot="-5400000" flipH="1">
            <a:off x="420132" y="1616710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11"/>
          <p:cNvSpPr/>
          <p:nvPr/>
        </p:nvSpPr>
        <p:spPr>
          <a:xfrm rot="-5400000" flipH="1">
            <a:off x="575831" y="1766332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7" name="Google Shape;1327;p11"/>
          <p:cNvGrpSpPr/>
          <p:nvPr/>
        </p:nvGrpSpPr>
        <p:grpSpPr>
          <a:xfrm>
            <a:off x="1491913" y="1342774"/>
            <a:ext cx="909664" cy="610721"/>
            <a:chOff x="10626465" y="3184818"/>
            <a:chExt cx="1115330" cy="748800"/>
          </a:xfrm>
        </p:grpSpPr>
        <p:cxnSp>
          <p:nvCxnSpPr>
            <p:cNvPr id="1328" name="Google Shape;1328;p1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9" name="Google Shape;1329;p1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0" name="Google Shape;1330;p1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1" name="Google Shape;1331;p1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2" name="Google Shape;1332;p1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3" name="Google Shape;1333;p1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4" name="Google Shape;1334;p1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35" name="Google Shape;1335;p11"/>
          <p:cNvSpPr/>
          <p:nvPr/>
        </p:nvSpPr>
        <p:spPr>
          <a:xfrm>
            <a:off x="1326947" y="135942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11"/>
          <p:cNvSpPr/>
          <p:nvPr/>
        </p:nvSpPr>
        <p:spPr>
          <a:xfrm rot="-5400000">
            <a:off x="1953446" y="134765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7" name="Google Shape;1337;p11"/>
          <p:cNvGrpSpPr/>
          <p:nvPr/>
        </p:nvGrpSpPr>
        <p:grpSpPr>
          <a:xfrm rot="10800000">
            <a:off x="1325776" y="1954760"/>
            <a:ext cx="1235026" cy="620264"/>
            <a:chOff x="10576560" y="3328633"/>
            <a:chExt cx="1514255" cy="760500"/>
          </a:xfrm>
        </p:grpSpPr>
        <p:sp>
          <p:nvSpPr>
            <p:cNvPr id="1338" name="Google Shape;1338;p1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0" name="Google Shape;1340;p11"/>
          <p:cNvSpPr/>
          <p:nvPr/>
        </p:nvSpPr>
        <p:spPr>
          <a:xfrm rot="2700000">
            <a:off x="1731387" y="1738294"/>
            <a:ext cx="441235" cy="441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11"/>
          <p:cNvSpPr/>
          <p:nvPr/>
        </p:nvSpPr>
        <p:spPr>
          <a:xfrm>
            <a:off x="1786194" y="1795116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11"/>
          <p:cNvSpPr/>
          <p:nvPr/>
        </p:nvSpPr>
        <p:spPr>
          <a:xfrm>
            <a:off x="1864125" y="1873047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11"/>
          <p:cNvSpPr/>
          <p:nvPr/>
        </p:nvSpPr>
        <p:spPr>
          <a:xfrm rot="-5400000">
            <a:off x="271261" y="2677116"/>
            <a:ext cx="905100" cy="905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1"/>
          <p:cNvSpPr/>
          <p:nvPr/>
        </p:nvSpPr>
        <p:spPr>
          <a:xfrm rot="-5400000">
            <a:off x="409297" y="2815079"/>
            <a:ext cx="629100" cy="6291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11"/>
          <p:cNvSpPr/>
          <p:nvPr/>
        </p:nvSpPr>
        <p:spPr>
          <a:xfrm>
            <a:off x="731445" y="2528953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11"/>
          <p:cNvSpPr/>
          <p:nvPr/>
        </p:nvSpPr>
        <p:spPr>
          <a:xfrm>
            <a:off x="616493" y="3010629"/>
            <a:ext cx="233100" cy="23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7" name="Google Shape;1347;p11"/>
          <p:cNvGrpSpPr/>
          <p:nvPr/>
        </p:nvGrpSpPr>
        <p:grpSpPr>
          <a:xfrm>
            <a:off x="235714" y="3291935"/>
            <a:ext cx="339739" cy="44042"/>
            <a:chOff x="10578164" y="275923"/>
            <a:chExt cx="416551" cy="54000"/>
          </a:xfrm>
        </p:grpSpPr>
        <p:sp>
          <p:nvSpPr>
            <p:cNvPr id="1348" name="Google Shape;1348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11"/>
          <p:cNvGrpSpPr/>
          <p:nvPr/>
        </p:nvGrpSpPr>
        <p:grpSpPr>
          <a:xfrm>
            <a:off x="235714" y="3416887"/>
            <a:ext cx="339739" cy="44042"/>
            <a:chOff x="10578164" y="275923"/>
            <a:chExt cx="416551" cy="54000"/>
          </a:xfrm>
        </p:grpSpPr>
        <p:sp>
          <p:nvSpPr>
            <p:cNvPr id="1352" name="Google Shape;1352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11"/>
          <p:cNvGrpSpPr/>
          <p:nvPr/>
        </p:nvGrpSpPr>
        <p:grpSpPr>
          <a:xfrm>
            <a:off x="235714" y="3541840"/>
            <a:ext cx="339739" cy="44042"/>
            <a:chOff x="10578164" y="275923"/>
            <a:chExt cx="416551" cy="54000"/>
          </a:xfrm>
        </p:grpSpPr>
        <p:sp>
          <p:nvSpPr>
            <p:cNvPr id="1356" name="Google Shape;1356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11"/>
          <p:cNvGrpSpPr/>
          <p:nvPr/>
        </p:nvGrpSpPr>
        <p:grpSpPr>
          <a:xfrm>
            <a:off x="862437" y="2693996"/>
            <a:ext cx="339739" cy="44042"/>
            <a:chOff x="10578164" y="275923"/>
            <a:chExt cx="416551" cy="54000"/>
          </a:xfrm>
        </p:grpSpPr>
        <p:sp>
          <p:nvSpPr>
            <p:cNvPr id="1360" name="Google Shape;1360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11"/>
          <p:cNvGrpSpPr/>
          <p:nvPr/>
        </p:nvGrpSpPr>
        <p:grpSpPr>
          <a:xfrm>
            <a:off x="862437" y="2818949"/>
            <a:ext cx="339739" cy="44042"/>
            <a:chOff x="10578164" y="275923"/>
            <a:chExt cx="416551" cy="54000"/>
          </a:xfrm>
        </p:grpSpPr>
        <p:sp>
          <p:nvSpPr>
            <p:cNvPr id="1364" name="Google Shape;1364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862437" y="2943901"/>
            <a:ext cx="339739" cy="44042"/>
            <a:chOff x="10578164" y="275923"/>
            <a:chExt cx="416551" cy="54000"/>
          </a:xfrm>
        </p:grpSpPr>
        <p:sp>
          <p:nvSpPr>
            <p:cNvPr id="1368" name="Google Shape;1368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 rot="-59862">
            <a:off x="2570209" y="128575"/>
            <a:ext cx="1250776" cy="1250699"/>
            <a:chOff x="3247624" y="213651"/>
            <a:chExt cx="1533709" cy="1533614"/>
          </a:xfrm>
        </p:grpSpPr>
        <p:sp>
          <p:nvSpPr>
            <p:cNvPr id="1382" name="Google Shape;1382;p1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1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4" name="Google Shape;1384;p11"/>
          <p:cNvSpPr/>
          <p:nvPr/>
        </p:nvSpPr>
        <p:spPr>
          <a:xfrm>
            <a:off x="2908755" y="46667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11"/>
          <p:cNvSpPr/>
          <p:nvPr/>
        </p:nvSpPr>
        <p:spPr>
          <a:xfrm>
            <a:off x="3050388" y="608305"/>
            <a:ext cx="291300" cy="291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26723A4-9921-4266-9920-FA25E074C495}"/>
              </a:ext>
            </a:extLst>
          </p:cNvPr>
          <p:cNvGrpSpPr/>
          <p:nvPr userDrawn="1"/>
        </p:nvGrpSpPr>
        <p:grpSpPr>
          <a:xfrm>
            <a:off x="1962016" y="899202"/>
            <a:ext cx="582857" cy="308495"/>
            <a:chOff x="11184673" y="2647468"/>
            <a:chExt cx="748937" cy="36977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C2E9E4-26BF-4383-92ED-847896E6A8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F50483C-891D-413F-B125-12611F6AA1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749A05B-F448-4E7E-8918-7A53C0C866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388" name="Google Shape;1388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389" name="Google Shape;1389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390" name="Google Shape;1390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91" name="Google Shape;1391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392" name="Google Shape;1392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393" name="Google Shape;1393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394" name="Google Shape;1394;p12"/>
          <p:cNvSpPr/>
          <p:nvPr/>
        </p:nvSpPr>
        <p:spPr>
          <a:xfrm flipH="1">
            <a:off x="11504975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12"/>
          <p:cNvSpPr/>
          <p:nvPr/>
        </p:nvSpPr>
        <p:spPr>
          <a:xfrm flipH="1">
            <a:off x="10980450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6" name="Google Shape;1396;p12"/>
          <p:cNvGrpSpPr/>
          <p:nvPr/>
        </p:nvGrpSpPr>
        <p:grpSpPr>
          <a:xfrm flipH="1">
            <a:off x="11511647" y="723273"/>
            <a:ext cx="527441" cy="534044"/>
            <a:chOff x="8943245" y="2438859"/>
            <a:chExt cx="739541" cy="748800"/>
          </a:xfrm>
        </p:grpSpPr>
        <p:cxnSp>
          <p:nvCxnSpPr>
            <p:cNvPr id="1397" name="Google Shape;1397;p1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8" name="Google Shape;1398;p1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9" name="Google Shape;1399;p1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0" name="Google Shape;1400;p1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1" name="Google Shape;1401;p1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02" name="Google Shape;1402;p12"/>
          <p:cNvSpPr/>
          <p:nvPr/>
        </p:nvSpPr>
        <p:spPr>
          <a:xfrm flipH="1">
            <a:off x="11147723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12"/>
          <p:cNvSpPr/>
          <p:nvPr/>
        </p:nvSpPr>
        <p:spPr>
          <a:xfrm flipH="1">
            <a:off x="11288072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12"/>
          <p:cNvSpPr/>
          <p:nvPr/>
        </p:nvSpPr>
        <p:spPr>
          <a:xfrm flipH="1">
            <a:off x="11415807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12"/>
          <p:cNvSpPr/>
          <p:nvPr/>
        </p:nvSpPr>
        <p:spPr>
          <a:xfrm flipH="1">
            <a:off x="10442116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12"/>
          <p:cNvSpPr/>
          <p:nvPr/>
        </p:nvSpPr>
        <p:spPr>
          <a:xfrm flipH="1">
            <a:off x="10443260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7" name="Google Shape;1407;p12"/>
          <p:cNvGrpSpPr/>
          <p:nvPr/>
        </p:nvGrpSpPr>
        <p:grpSpPr>
          <a:xfrm flipH="1">
            <a:off x="10573750" y="722129"/>
            <a:ext cx="263721" cy="534044"/>
            <a:chOff x="10628069" y="2437255"/>
            <a:chExt cx="369772" cy="748800"/>
          </a:xfrm>
        </p:grpSpPr>
        <p:cxnSp>
          <p:nvCxnSpPr>
            <p:cNvPr id="1408" name="Google Shape;1408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9" name="Google Shape;1409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0" name="Google Shape;1410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11" name="Google Shape;1411;p12"/>
          <p:cNvSpPr/>
          <p:nvPr/>
        </p:nvSpPr>
        <p:spPr>
          <a:xfrm flipH="1">
            <a:off x="10564072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12"/>
          <p:cNvSpPr/>
          <p:nvPr/>
        </p:nvSpPr>
        <p:spPr>
          <a:xfrm flipH="1">
            <a:off x="10632499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12"/>
          <p:cNvSpPr/>
          <p:nvPr/>
        </p:nvSpPr>
        <p:spPr>
          <a:xfrm rot="-5400000" flipH="1">
            <a:off x="9915236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12"/>
          <p:cNvSpPr/>
          <p:nvPr/>
        </p:nvSpPr>
        <p:spPr>
          <a:xfrm flipH="1">
            <a:off x="9923173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12"/>
          <p:cNvSpPr/>
          <p:nvPr/>
        </p:nvSpPr>
        <p:spPr>
          <a:xfrm flipH="1">
            <a:off x="10036647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12"/>
          <p:cNvSpPr/>
          <p:nvPr/>
        </p:nvSpPr>
        <p:spPr>
          <a:xfrm flipH="1">
            <a:off x="10105074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12"/>
          <p:cNvSpPr/>
          <p:nvPr/>
        </p:nvSpPr>
        <p:spPr>
          <a:xfrm rot="5400000" flipH="1">
            <a:off x="1098159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12"/>
          <p:cNvSpPr/>
          <p:nvPr/>
        </p:nvSpPr>
        <p:spPr>
          <a:xfrm rot="5400000" flipH="1">
            <a:off x="11111077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12"/>
          <p:cNvSpPr/>
          <p:nvPr/>
        </p:nvSpPr>
        <p:spPr>
          <a:xfrm rot="5400000" flipH="1">
            <a:off x="11231575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12"/>
          <p:cNvSpPr/>
          <p:nvPr/>
        </p:nvSpPr>
        <p:spPr>
          <a:xfrm rot="5400000" flipH="1">
            <a:off x="11357964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12"/>
          <p:cNvSpPr/>
          <p:nvPr/>
        </p:nvSpPr>
        <p:spPr>
          <a:xfrm rot="5400000">
            <a:off x="10982738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12"/>
          <p:cNvSpPr/>
          <p:nvPr/>
        </p:nvSpPr>
        <p:spPr>
          <a:xfrm rot="-5400000" flipH="1">
            <a:off x="10977397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12"/>
          <p:cNvSpPr/>
          <p:nvPr/>
        </p:nvSpPr>
        <p:spPr>
          <a:xfrm rot="5400000">
            <a:off x="11225854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12"/>
          <p:cNvSpPr/>
          <p:nvPr/>
        </p:nvSpPr>
        <p:spPr>
          <a:xfrm rot="5400000">
            <a:off x="11359108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9" name="Google Shape;1429;p12"/>
          <p:cNvGrpSpPr/>
          <p:nvPr/>
        </p:nvGrpSpPr>
        <p:grpSpPr>
          <a:xfrm rot="-5400000" flipH="1">
            <a:off x="1199638" y="145391"/>
            <a:ext cx="1024041" cy="1024041"/>
            <a:chOff x="4761550" y="1708047"/>
            <a:chExt cx="1516200" cy="1516200"/>
          </a:xfrm>
        </p:grpSpPr>
        <p:sp>
          <p:nvSpPr>
            <p:cNvPr id="1430" name="Google Shape;1430;p1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1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12"/>
          <p:cNvGrpSpPr/>
          <p:nvPr/>
        </p:nvGrpSpPr>
        <p:grpSpPr>
          <a:xfrm rot="-5400000" flipH="1">
            <a:off x="685125" y="-381011"/>
            <a:ext cx="2079963" cy="2079963"/>
            <a:chOff x="6547473" y="2211197"/>
            <a:chExt cx="2916381" cy="2916381"/>
          </a:xfrm>
        </p:grpSpPr>
        <p:grpSp>
          <p:nvGrpSpPr>
            <p:cNvPr id="1433" name="Google Shape;1433;p1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434" name="Google Shape;1434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5" name="Google Shape;1435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36" name="Google Shape;1436;p1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437" name="Google Shape;1437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8" name="Google Shape;1438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39" name="Google Shape;1439;p1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440" name="Google Shape;1440;p1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1" name="Google Shape;1441;p1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2" name="Google Shape;1442;p1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443" name="Google Shape;1443;p1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4" name="Google Shape;1444;p1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5" name="Google Shape;1445;p1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446" name="Google Shape;1446;p1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7" name="Google Shape;1447;p1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8" name="Google Shape;1448;p1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449" name="Google Shape;1449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50" name="Google Shape;1450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451" name="Google Shape;1451;p12"/>
          <p:cNvSpPr/>
          <p:nvPr/>
        </p:nvSpPr>
        <p:spPr>
          <a:xfrm rot="10800000" flipH="1">
            <a:off x="270608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12"/>
          <p:cNvSpPr/>
          <p:nvPr/>
        </p:nvSpPr>
        <p:spPr>
          <a:xfrm rot="10800000" flipH="1">
            <a:off x="404116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12"/>
          <p:cNvSpPr/>
          <p:nvPr/>
        </p:nvSpPr>
        <p:spPr>
          <a:xfrm rot="10800000">
            <a:off x="271496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12"/>
          <p:cNvSpPr/>
          <p:nvPr/>
        </p:nvSpPr>
        <p:spPr>
          <a:xfrm rot="-5400000" flipH="1">
            <a:off x="141050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12"/>
          <p:cNvSpPr/>
          <p:nvPr/>
        </p:nvSpPr>
        <p:spPr>
          <a:xfrm rot="10800000" flipH="1">
            <a:off x="669867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6" name="Google Shape;1456;p12"/>
          <p:cNvGrpSpPr/>
          <p:nvPr/>
        </p:nvGrpSpPr>
        <p:grpSpPr>
          <a:xfrm rot="10800000" flipH="1">
            <a:off x="261821" y="134297"/>
            <a:ext cx="275702" cy="534044"/>
            <a:chOff x="10628069" y="2437255"/>
            <a:chExt cx="369772" cy="748800"/>
          </a:xfrm>
        </p:grpSpPr>
        <p:cxnSp>
          <p:nvCxnSpPr>
            <p:cNvPr id="1457" name="Google Shape;1457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8" name="Google Shape;1458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9" name="Google Shape;1459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60" name="Google Shape;1460;p12"/>
          <p:cNvGrpSpPr/>
          <p:nvPr/>
        </p:nvGrpSpPr>
        <p:grpSpPr>
          <a:xfrm rot="10800000" flipH="1">
            <a:off x="800955" y="133154"/>
            <a:ext cx="263721" cy="534044"/>
            <a:chOff x="10628069" y="2437255"/>
            <a:chExt cx="369772" cy="748800"/>
          </a:xfrm>
        </p:grpSpPr>
        <p:cxnSp>
          <p:nvCxnSpPr>
            <p:cNvPr id="1461" name="Google Shape;1461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2" name="Google Shape;1462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3" name="Google Shape;1463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64" name="Google Shape;1464;p12"/>
          <p:cNvSpPr/>
          <p:nvPr/>
        </p:nvSpPr>
        <p:spPr>
          <a:xfrm rot="5400000">
            <a:off x="139348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12"/>
          <p:cNvSpPr/>
          <p:nvPr/>
        </p:nvSpPr>
        <p:spPr>
          <a:xfrm rot="10800000" flipH="1">
            <a:off x="143153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6" name="Google Shape;1466;p12"/>
          <p:cNvGrpSpPr/>
          <p:nvPr/>
        </p:nvGrpSpPr>
        <p:grpSpPr>
          <a:xfrm>
            <a:off x="267980" y="267280"/>
            <a:ext cx="801066" cy="801066"/>
            <a:chOff x="6214949" y="2511699"/>
            <a:chExt cx="1123200" cy="1123200"/>
          </a:xfrm>
        </p:grpSpPr>
        <p:sp>
          <p:nvSpPr>
            <p:cNvPr id="1467" name="Google Shape;1467;p1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0" name="Google Shape;1470;p12"/>
          <p:cNvSpPr/>
          <p:nvPr/>
        </p:nvSpPr>
        <p:spPr>
          <a:xfrm rot="10800000">
            <a:off x="138303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12"/>
          <p:cNvSpPr/>
          <p:nvPr/>
        </p:nvSpPr>
        <p:spPr>
          <a:xfrm rot="10800000">
            <a:off x="404989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12"/>
          <p:cNvSpPr/>
          <p:nvPr/>
        </p:nvSpPr>
        <p:spPr>
          <a:xfrm rot="10800000">
            <a:off x="538781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12"/>
          <p:cNvSpPr/>
          <p:nvPr/>
        </p:nvSpPr>
        <p:spPr>
          <a:xfrm rot="-5400000" flipH="1">
            <a:off x="1587995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C244F8-F06D-4058-B828-00FA846916A6}"/>
              </a:ext>
            </a:extLst>
          </p:cNvPr>
          <p:cNvGrpSpPr/>
          <p:nvPr userDrawn="1"/>
        </p:nvGrpSpPr>
        <p:grpSpPr>
          <a:xfrm>
            <a:off x="9909777" y="845388"/>
            <a:ext cx="554144" cy="293298"/>
            <a:chOff x="11184673" y="2647468"/>
            <a:chExt cx="748937" cy="36977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9B3A8E1-AE44-48C4-B6BE-05E6C30181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EF8990E-E3B6-4589-9855-62E1F912B3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84E6C38-D21B-4E1B-9360-EDF0E0B0F7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476" name="Google Shape;1476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Background image">
  <p:cSld name="CUSTOM_10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4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8566AC7-7475-4364-B41B-5AAB59D6718C}"/>
              </a:ext>
            </a:extLst>
          </p:cNvPr>
          <p:cNvGrpSpPr/>
          <p:nvPr userDrawn="1"/>
        </p:nvGrpSpPr>
        <p:grpSpPr>
          <a:xfrm flipV="1">
            <a:off x="10136890" y="221409"/>
            <a:ext cx="952963" cy="779255"/>
            <a:chOff x="3210946" y="234733"/>
            <a:chExt cx="1560780" cy="1298611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815C5AB-8380-4FDD-82E2-492FC25725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643B187-EE43-4321-BF8F-3B72B05EB3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5A3A5BC-CFA9-410D-B28F-1BE793403E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E16F5D9-C9BD-4C65-9706-A60255CFFF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0E94257-B25D-4540-A317-ED6D4BF005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D68BBDC-1F0C-46E6-8D53-069AF20DC0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43DAF22-28DC-48A4-965F-F8FF4CE227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C4EB119-5DE7-4A7B-83D4-71881A9129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6" name="Google Shape;1506;p14"/>
          <p:cNvSpPr/>
          <p:nvPr/>
        </p:nvSpPr>
        <p:spPr>
          <a:xfrm rot="5400000" flipH="1">
            <a:off x="1458045" y="5876970"/>
            <a:ext cx="436200" cy="477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14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833F1F4-07FE-4D61-8060-5F1240843874}"/>
              </a:ext>
            </a:extLst>
          </p:cNvPr>
          <p:cNvGrpSpPr/>
          <p:nvPr userDrawn="1"/>
        </p:nvGrpSpPr>
        <p:grpSpPr>
          <a:xfrm flipV="1">
            <a:off x="1880170" y="6012610"/>
            <a:ext cx="896696" cy="733245"/>
            <a:chOff x="3210946" y="234733"/>
            <a:chExt cx="1560780" cy="1298611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6CFEFD6-F99E-4D42-828F-28AFE7F446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67B819-913A-4C2F-B1E9-AB833A509F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88C613A-6040-4504-9F3A-394A67EAB1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4A3AB99-993C-4C50-87A1-80F883530B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72972CC-A6CC-46A4-8D08-9622561B7A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2DFADE6-3369-4302-B6C2-B60B546AC5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1082CA-DC77-43EB-A8F1-1EAD62F6B0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655BABF-991C-4F8E-A5C3-9AF34F9C3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8" name="Google Shape;1478;p14"/>
          <p:cNvSpPr txBox="1">
            <a:spLocks noGrp="1"/>
          </p:cNvSpPr>
          <p:nvPr>
            <p:ph type="title"/>
          </p:nvPr>
        </p:nvSpPr>
        <p:spPr>
          <a:xfrm>
            <a:off x="343600" y="1329675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grpSp>
        <p:nvGrpSpPr>
          <p:cNvPr id="1479" name="Google Shape;1479;p14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1480" name="Google Shape;1480;p1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1" name="Google Shape;1481;p1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2" name="Google Shape;1482;p1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3" name="Google Shape;1483;p1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4" name="Google Shape;1484;p1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5" name="Google Shape;1485;p1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6" name="Google Shape;1486;p1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87" name="Google Shape;1487;p14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14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9" name="Google Shape;1489;p14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1490" name="Google Shape;1490;p1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" name="Google Shape;1491;p1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2" name="Google Shape;1492;p1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" name="Google Shape;1493;p1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4" name="Google Shape;1494;p1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95" name="Google Shape;1495;p14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14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14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14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14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0" name="Google Shape;1500;p14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1501" name="Google Shape;1501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2" name="Google Shape;1502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3" name="Google Shape;1503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04" name="Google Shape;1504;p14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14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14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14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14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14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14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14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14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14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14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14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14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2" name="Google Shape;1522;p14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1523" name="Google Shape;1523;p1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4" name="Google Shape;1524;p1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5" name="Google Shape;1525;p1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6" name="Google Shape;1526;p1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7" name="Google Shape;1527;p1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8" name="Google Shape;1528;p1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9" name="Google Shape;1529;p1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30" name="Google Shape;1530;p14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14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2" name="Google Shape;1532;p14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1533" name="Google Shape;1533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5" name="Google Shape;1535;p14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14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14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14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14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0" name="Google Shape;1540;p14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1541" name="Google Shape;1541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14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14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5" name="Google Shape;1545;p14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1546" name="Google Shape;1546;p1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9" name="Google Shape;1559;p14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1560" name="Google Shape;1560;p1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1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2" name="Google Shape;1562;p14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14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4" name="Google Shape;1564;p14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1565" name="Google Shape;1565;p1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6" name="Google Shape;1566;p1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7" name="Google Shape;1567;p1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8" name="Google Shape;1568;p1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9" name="Google Shape;1569;p1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570;p1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1" name="Google Shape;1571;p1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72" name="Google Shape;1572;p14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14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14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5" name="Google Shape;1575;p14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1576" name="Google Shape;1576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7" name="Google Shape;1577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8" name="Google Shape;1578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79" name="Google Shape;1579;p14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14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14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14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14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14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9" name="Google Shape;1589;p14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590" name="Google Shape;1590;p1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1" name="Google Shape;1591;p1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2" name="Google Shape;1592;p1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3" name="Google Shape;1593;p1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4" name="Google Shape;1594;p1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5" name="Google Shape;1595;p1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6" name="Google Shape;1596;p1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97" name="Google Shape;1597;p14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14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9" name="Google Shape;1599;p14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600" name="Google Shape;1600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2" name="Google Shape;1602;p14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14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14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14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14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14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14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9" name="Google Shape;1609;p14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1610" name="Google Shape;1610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3" name="Google Shape;1613;p14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1614" name="Google Shape;1614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1618" name="Google Shape;1618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14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1622" name="Google Shape;1622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5" name="Google Shape;1625;p14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1626" name="Google Shape;1626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9" name="Google Shape;1629;p14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1630" name="Google Shape;1630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14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644" name="Google Shape;1644;p1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6" name="Google Shape;1646;p14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14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14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14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0" name="Google Shape;1650;p14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1651" name="Google Shape;1651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2" name="Google Shape;1652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3" name="Google Shape;1653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54" name="Google Shape;1654;p14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1655" name="Google Shape;1655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6" name="Google Shape;1656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7" name="Google Shape;1657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58" name="Google Shape;1658;p14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14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14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14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14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14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14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14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14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14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14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14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14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14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14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14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14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14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14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14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14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14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0" name="Google Shape;1680;p14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1681" name="Google Shape;1681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2" name="Google Shape;1682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3" name="Google Shape;1683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84" name="Google Shape;1684;p14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14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6" name="Google Shape;1686;p14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1687" name="Google Shape;1687;p1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1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1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33B4015-3051-4B3A-A07E-FAC2B2D0DE9D}"/>
              </a:ext>
            </a:extLst>
          </p:cNvPr>
          <p:cNvGrpSpPr/>
          <p:nvPr userDrawn="1"/>
        </p:nvGrpSpPr>
        <p:grpSpPr>
          <a:xfrm flipV="1">
            <a:off x="1431985" y="6012607"/>
            <a:ext cx="433677" cy="207753"/>
            <a:chOff x="11184673" y="2647468"/>
            <a:chExt cx="748937" cy="369772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7B8683F-3141-4BD4-92B1-E0D676D71E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B17CE20-2E1F-4AF9-AEDC-928C3A8B24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783689B-6CF1-4769-9638-F17DB3A16F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0EE8ED2-013B-43D2-97B1-10340970BB04}"/>
              </a:ext>
            </a:extLst>
          </p:cNvPr>
          <p:cNvGrpSpPr/>
          <p:nvPr userDrawn="1"/>
        </p:nvGrpSpPr>
        <p:grpSpPr>
          <a:xfrm flipV="1">
            <a:off x="11102195" y="773498"/>
            <a:ext cx="431321" cy="207753"/>
            <a:chOff x="11184673" y="2647468"/>
            <a:chExt cx="748937" cy="369772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9D31EBF-7E8C-49A6-8BE2-A04FB78841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124F0D0-FFCC-4BAF-8074-CF0D88B6CD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AFAB652-FDF1-46DE-9486-E3D077FD2A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5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692" name="Google Shape;1692;p15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1693" name="Google Shape;1693;p15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694" name="Google Shape;1694;p15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695" name="Google Shape;1695;p15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696" name="Google Shape;1696;p15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697" name="Google Shape;1697;p15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698" name="Google Shape;1698;p15"/>
          <p:cNvSpPr/>
          <p:nvPr/>
        </p:nvSpPr>
        <p:spPr>
          <a:xfrm rot="-5400000">
            <a:off x="1451151" y="5877221"/>
            <a:ext cx="1011000" cy="481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p15"/>
          <p:cNvSpPr/>
          <p:nvPr/>
        </p:nvSpPr>
        <p:spPr>
          <a:xfrm rot="10800000" flipH="1">
            <a:off x="1187506" y="5609661"/>
            <a:ext cx="1011000" cy="1011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15"/>
          <p:cNvSpPr/>
          <p:nvPr/>
        </p:nvSpPr>
        <p:spPr>
          <a:xfrm rot="10800000" flipH="1">
            <a:off x="1440282" y="5862086"/>
            <a:ext cx="505800" cy="50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p15"/>
          <p:cNvSpPr/>
          <p:nvPr/>
        </p:nvSpPr>
        <p:spPr>
          <a:xfrm rot="10800000" flipH="1">
            <a:off x="1566670" y="5988599"/>
            <a:ext cx="252900" cy="252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15"/>
          <p:cNvSpPr/>
          <p:nvPr/>
        </p:nvSpPr>
        <p:spPr>
          <a:xfrm rot="10800000" flipH="1">
            <a:off x="1313894" y="5735574"/>
            <a:ext cx="758700" cy="758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p15"/>
          <p:cNvSpPr/>
          <p:nvPr/>
        </p:nvSpPr>
        <p:spPr>
          <a:xfrm rot="10800000" flipH="1">
            <a:off x="194656" y="4601933"/>
            <a:ext cx="987900" cy="1014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15"/>
          <p:cNvSpPr/>
          <p:nvPr/>
        </p:nvSpPr>
        <p:spPr>
          <a:xfrm rot="5400000">
            <a:off x="196886" y="5635427"/>
            <a:ext cx="993900" cy="993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p15"/>
          <p:cNvSpPr/>
          <p:nvPr/>
        </p:nvSpPr>
        <p:spPr>
          <a:xfrm rot="-5400000">
            <a:off x="685138" y="5610668"/>
            <a:ext cx="505800" cy="50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6" name="Google Shape;1706;p15"/>
          <p:cNvGrpSpPr/>
          <p:nvPr/>
        </p:nvGrpSpPr>
        <p:grpSpPr>
          <a:xfrm rot="5400000">
            <a:off x="-68683" y="5864470"/>
            <a:ext cx="1022425" cy="513490"/>
            <a:chOff x="10576560" y="3328633"/>
            <a:chExt cx="1514255" cy="760500"/>
          </a:xfrm>
        </p:grpSpPr>
        <p:sp>
          <p:nvSpPr>
            <p:cNvPr id="1707" name="Google Shape;1707;p15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5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9" name="Google Shape;1709;p15"/>
          <p:cNvSpPr/>
          <p:nvPr/>
        </p:nvSpPr>
        <p:spPr>
          <a:xfrm rot="10800000" flipH="1">
            <a:off x="413054" y="5853364"/>
            <a:ext cx="520800" cy="52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15"/>
          <p:cNvSpPr/>
          <p:nvPr/>
        </p:nvSpPr>
        <p:spPr>
          <a:xfrm rot="10800000">
            <a:off x="411824" y="5854447"/>
            <a:ext cx="520800" cy="52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1" name="Google Shape;1711;p15"/>
          <p:cNvGrpSpPr/>
          <p:nvPr/>
        </p:nvGrpSpPr>
        <p:grpSpPr>
          <a:xfrm rot="-5400000">
            <a:off x="466767" y="5920922"/>
            <a:ext cx="397423" cy="397423"/>
            <a:chOff x="9392653" y="5061283"/>
            <a:chExt cx="588600" cy="588600"/>
          </a:xfrm>
        </p:grpSpPr>
        <p:sp>
          <p:nvSpPr>
            <p:cNvPr id="1712" name="Google Shape;1712;p15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15"/>
          <p:cNvSpPr/>
          <p:nvPr/>
        </p:nvSpPr>
        <p:spPr>
          <a:xfrm rot="10800000">
            <a:off x="327031" y="4734543"/>
            <a:ext cx="749100" cy="749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15"/>
          <p:cNvSpPr/>
          <p:nvPr/>
        </p:nvSpPr>
        <p:spPr>
          <a:xfrm rot="10800000">
            <a:off x="441065" y="4848578"/>
            <a:ext cx="520800" cy="520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15"/>
          <p:cNvSpPr/>
          <p:nvPr/>
        </p:nvSpPr>
        <p:spPr>
          <a:xfrm rot="-5400000">
            <a:off x="204250" y="4596908"/>
            <a:ext cx="505800" cy="50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p15"/>
          <p:cNvSpPr/>
          <p:nvPr/>
        </p:nvSpPr>
        <p:spPr>
          <a:xfrm rot="-5400000">
            <a:off x="603127" y="5004814"/>
            <a:ext cx="192900" cy="19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9" name="Google Shape;1719;p15"/>
          <p:cNvGrpSpPr/>
          <p:nvPr/>
        </p:nvGrpSpPr>
        <p:grpSpPr>
          <a:xfrm rot="-5400000">
            <a:off x="713457" y="5353614"/>
            <a:ext cx="281255" cy="36461"/>
            <a:chOff x="10578164" y="275923"/>
            <a:chExt cx="416551" cy="54000"/>
          </a:xfrm>
        </p:grpSpPr>
        <p:sp>
          <p:nvSpPr>
            <p:cNvPr id="1720" name="Google Shape;1720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15"/>
          <p:cNvGrpSpPr/>
          <p:nvPr/>
        </p:nvGrpSpPr>
        <p:grpSpPr>
          <a:xfrm rot="-5400000">
            <a:off x="816891" y="5353614"/>
            <a:ext cx="281255" cy="36461"/>
            <a:chOff x="10578164" y="275923"/>
            <a:chExt cx="416551" cy="54000"/>
          </a:xfrm>
        </p:grpSpPr>
        <p:sp>
          <p:nvSpPr>
            <p:cNvPr id="1724" name="Google Shape;1724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7" name="Google Shape;1727;p15"/>
          <p:cNvGrpSpPr/>
          <p:nvPr/>
        </p:nvGrpSpPr>
        <p:grpSpPr>
          <a:xfrm rot="-5400000">
            <a:off x="920326" y="5353614"/>
            <a:ext cx="281255" cy="36461"/>
            <a:chOff x="10578164" y="275923"/>
            <a:chExt cx="416551" cy="54000"/>
          </a:xfrm>
        </p:grpSpPr>
        <p:sp>
          <p:nvSpPr>
            <p:cNvPr id="1728" name="Google Shape;1728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15"/>
          <p:cNvGrpSpPr/>
          <p:nvPr/>
        </p:nvGrpSpPr>
        <p:grpSpPr>
          <a:xfrm rot="-5400000">
            <a:off x="218489" y="4834820"/>
            <a:ext cx="281255" cy="36461"/>
            <a:chOff x="10578164" y="275923"/>
            <a:chExt cx="416551" cy="54000"/>
          </a:xfrm>
        </p:grpSpPr>
        <p:sp>
          <p:nvSpPr>
            <p:cNvPr id="1732" name="Google Shape;1732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5" name="Google Shape;1735;p15"/>
          <p:cNvGrpSpPr/>
          <p:nvPr/>
        </p:nvGrpSpPr>
        <p:grpSpPr>
          <a:xfrm rot="-5400000">
            <a:off x="321923" y="4834820"/>
            <a:ext cx="281255" cy="36461"/>
            <a:chOff x="10578164" y="275923"/>
            <a:chExt cx="416551" cy="54000"/>
          </a:xfrm>
        </p:grpSpPr>
        <p:sp>
          <p:nvSpPr>
            <p:cNvPr id="1736" name="Google Shape;1736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9" name="Google Shape;1739;p15"/>
          <p:cNvGrpSpPr/>
          <p:nvPr/>
        </p:nvGrpSpPr>
        <p:grpSpPr>
          <a:xfrm rot="-5400000">
            <a:off x="425358" y="4834820"/>
            <a:ext cx="281255" cy="36461"/>
            <a:chOff x="10578164" y="275923"/>
            <a:chExt cx="416551" cy="54000"/>
          </a:xfrm>
        </p:grpSpPr>
        <p:sp>
          <p:nvSpPr>
            <p:cNvPr id="1740" name="Google Shape;1740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3" name="Google Shape;1743;p15"/>
          <p:cNvSpPr/>
          <p:nvPr/>
        </p:nvSpPr>
        <p:spPr>
          <a:xfrm rot="-5400000">
            <a:off x="1214584" y="6118604"/>
            <a:ext cx="505800" cy="505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15"/>
          <p:cNvSpPr/>
          <p:nvPr/>
        </p:nvSpPr>
        <p:spPr>
          <a:xfrm rot="10800000">
            <a:off x="1202669" y="5603058"/>
            <a:ext cx="505800" cy="505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5" name="Google Shape;1745;p15"/>
          <p:cNvGrpSpPr/>
          <p:nvPr/>
        </p:nvGrpSpPr>
        <p:grpSpPr>
          <a:xfrm rot="-5400000">
            <a:off x="1078061" y="5861819"/>
            <a:ext cx="762328" cy="505590"/>
            <a:chOff x="10624861" y="3933984"/>
            <a:chExt cx="1115330" cy="748800"/>
          </a:xfrm>
        </p:grpSpPr>
        <p:cxnSp>
          <p:nvCxnSpPr>
            <p:cNvPr id="1746" name="Google Shape;1746;p15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7" name="Google Shape;1747;p15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8" name="Google Shape;1748;p15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9" name="Google Shape;1749;p15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0" name="Google Shape;1750;p15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1" name="Google Shape;1751;p15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2" name="Google Shape;1752;p15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53" name="Google Shape;1753;p15"/>
          <p:cNvSpPr/>
          <p:nvPr/>
        </p:nvSpPr>
        <p:spPr>
          <a:xfrm rot="-5400000" flipH="1">
            <a:off x="9853477" y="5679078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15"/>
          <p:cNvSpPr/>
          <p:nvPr/>
        </p:nvSpPr>
        <p:spPr>
          <a:xfrm rot="-5400000" flipH="1">
            <a:off x="9998963" y="5824564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p15"/>
          <p:cNvSpPr/>
          <p:nvPr/>
        </p:nvSpPr>
        <p:spPr>
          <a:xfrm rot="-5400000">
            <a:off x="9853477" y="5680240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15"/>
          <p:cNvSpPr/>
          <p:nvPr/>
        </p:nvSpPr>
        <p:spPr>
          <a:xfrm flipH="1">
            <a:off x="10872580" y="6137016"/>
            <a:ext cx="1163700" cy="553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15"/>
          <p:cNvSpPr/>
          <p:nvPr/>
        </p:nvSpPr>
        <p:spPr>
          <a:xfrm rot="5400000">
            <a:off x="10869518" y="5528605"/>
            <a:ext cx="1163700" cy="1163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Google Shape;1758;p15"/>
          <p:cNvSpPr/>
          <p:nvPr/>
        </p:nvSpPr>
        <p:spPr>
          <a:xfrm rot="5400000">
            <a:off x="11159946" y="5819576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15"/>
          <p:cNvSpPr/>
          <p:nvPr/>
        </p:nvSpPr>
        <p:spPr>
          <a:xfrm rot="5400000">
            <a:off x="11306060" y="5965062"/>
            <a:ext cx="290700" cy="29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15"/>
          <p:cNvSpPr/>
          <p:nvPr/>
        </p:nvSpPr>
        <p:spPr>
          <a:xfrm rot="5400000">
            <a:off x="11014732" y="5674090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15"/>
          <p:cNvSpPr/>
          <p:nvPr/>
        </p:nvSpPr>
        <p:spPr>
          <a:xfrm flipH="1">
            <a:off x="11869605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p15"/>
          <p:cNvSpPr/>
          <p:nvPr/>
        </p:nvSpPr>
        <p:spPr>
          <a:xfrm flipH="1">
            <a:off x="11719165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15"/>
          <p:cNvSpPr/>
          <p:nvPr/>
        </p:nvSpPr>
        <p:spPr>
          <a:xfrm flipH="1">
            <a:off x="11568724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15"/>
          <p:cNvSpPr/>
          <p:nvPr/>
        </p:nvSpPr>
        <p:spPr>
          <a:xfrm flipH="1">
            <a:off x="11869605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15"/>
          <p:cNvSpPr/>
          <p:nvPr/>
        </p:nvSpPr>
        <p:spPr>
          <a:xfrm flipH="1">
            <a:off x="11719165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15"/>
          <p:cNvSpPr/>
          <p:nvPr/>
        </p:nvSpPr>
        <p:spPr>
          <a:xfrm flipH="1">
            <a:off x="11568724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15"/>
          <p:cNvSpPr/>
          <p:nvPr/>
        </p:nvSpPr>
        <p:spPr>
          <a:xfrm flipH="1">
            <a:off x="11869605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p15"/>
          <p:cNvSpPr/>
          <p:nvPr/>
        </p:nvSpPr>
        <p:spPr>
          <a:xfrm flipH="1">
            <a:off x="11719165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15"/>
          <p:cNvSpPr/>
          <p:nvPr/>
        </p:nvSpPr>
        <p:spPr>
          <a:xfrm flipH="1">
            <a:off x="11568724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15"/>
          <p:cNvSpPr/>
          <p:nvPr/>
        </p:nvSpPr>
        <p:spPr>
          <a:xfrm flipH="1">
            <a:off x="11267843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15"/>
          <p:cNvSpPr/>
          <p:nvPr/>
        </p:nvSpPr>
        <p:spPr>
          <a:xfrm flipH="1">
            <a:off x="11117403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15"/>
          <p:cNvSpPr/>
          <p:nvPr/>
        </p:nvSpPr>
        <p:spPr>
          <a:xfrm flipH="1">
            <a:off x="10966964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15"/>
          <p:cNvSpPr/>
          <p:nvPr/>
        </p:nvSpPr>
        <p:spPr>
          <a:xfrm flipH="1">
            <a:off x="11267843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15"/>
          <p:cNvSpPr/>
          <p:nvPr/>
        </p:nvSpPr>
        <p:spPr>
          <a:xfrm flipH="1">
            <a:off x="11117403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15"/>
          <p:cNvSpPr/>
          <p:nvPr/>
        </p:nvSpPr>
        <p:spPr>
          <a:xfrm flipH="1">
            <a:off x="10966964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15"/>
          <p:cNvSpPr/>
          <p:nvPr/>
        </p:nvSpPr>
        <p:spPr>
          <a:xfrm flipH="1">
            <a:off x="11267843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15"/>
          <p:cNvSpPr/>
          <p:nvPr/>
        </p:nvSpPr>
        <p:spPr>
          <a:xfrm flipH="1">
            <a:off x="11117403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15"/>
          <p:cNvSpPr/>
          <p:nvPr/>
        </p:nvSpPr>
        <p:spPr>
          <a:xfrm flipH="1">
            <a:off x="10966964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15"/>
          <p:cNvSpPr/>
          <p:nvPr/>
        </p:nvSpPr>
        <p:spPr>
          <a:xfrm flipH="1">
            <a:off x="11418284" y="4544925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p15"/>
          <p:cNvSpPr/>
          <p:nvPr/>
        </p:nvSpPr>
        <p:spPr>
          <a:xfrm flipH="1">
            <a:off x="11418284" y="468580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15"/>
          <p:cNvSpPr/>
          <p:nvPr/>
        </p:nvSpPr>
        <p:spPr>
          <a:xfrm flipH="1">
            <a:off x="11418284" y="48117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2" name="Google Shape;1782;p15"/>
          <p:cNvGrpSpPr/>
          <p:nvPr/>
        </p:nvGrpSpPr>
        <p:grpSpPr>
          <a:xfrm rot="-5400000" flipH="1">
            <a:off x="11424136" y="4936422"/>
            <a:ext cx="571704" cy="664410"/>
            <a:chOff x="10628069" y="2437255"/>
            <a:chExt cx="369772" cy="748800"/>
          </a:xfrm>
        </p:grpSpPr>
        <p:cxnSp>
          <p:nvCxnSpPr>
            <p:cNvPr id="1783" name="Google Shape;1783;p1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4" name="Google Shape;1784;p1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5" name="Google Shape;1785;p1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86" name="Google Shape;1786;p15"/>
          <p:cNvSpPr/>
          <p:nvPr/>
        </p:nvSpPr>
        <p:spPr>
          <a:xfrm rot="-5400000" flipH="1">
            <a:off x="10862069" y="4980131"/>
            <a:ext cx="582300" cy="58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15"/>
          <p:cNvSpPr/>
          <p:nvPr/>
        </p:nvSpPr>
        <p:spPr>
          <a:xfrm flipH="1">
            <a:off x="11018643" y="5136507"/>
            <a:ext cx="269100" cy="26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15"/>
          <p:cNvSpPr/>
          <p:nvPr/>
        </p:nvSpPr>
        <p:spPr>
          <a:xfrm flipH="1">
            <a:off x="11455225" y="5559774"/>
            <a:ext cx="582300" cy="58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15"/>
          <p:cNvSpPr/>
          <p:nvPr/>
        </p:nvSpPr>
        <p:spPr>
          <a:xfrm rot="5400000" flipH="1">
            <a:off x="10861776" y="5545988"/>
            <a:ext cx="582300" cy="58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0" name="Google Shape;1790;p15"/>
          <p:cNvGrpSpPr/>
          <p:nvPr/>
        </p:nvGrpSpPr>
        <p:grpSpPr>
          <a:xfrm flipH="1">
            <a:off x="11011756" y="5549891"/>
            <a:ext cx="877541" cy="581892"/>
            <a:chOff x="10624861" y="3933984"/>
            <a:chExt cx="1115330" cy="748800"/>
          </a:xfrm>
        </p:grpSpPr>
        <p:cxnSp>
          <p:nvCxnSpPr>
            <p:cNvPr id="1791" name="Google Shape;1791;p15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2" name="Google Shape;1792;p15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3" name="Google Shape;1793;p15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4" name="Google Shape;1794;p15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5" name="Google Shape;1795;p15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6" name="Google Shape;1796;p15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7" name="Google Shape;1797;p15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8" name="Google Shape;1798;p15"/>
          <p:cNvSpPr/>
          <p:nvPr/>
        </p:nvSpPr>
        <p:spPr>
          <a:xfrm rot="-5400000" flipH="1">
            <a:off x="9703624" y="5540188"/>
            <a:ext cx="1143900" cy="1143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15"/>
          <p:cNvSpPr/>
          <p:nvPr/>
        </p:nvSpPr>
        <p:spPr>
          <a:xfrm rot="-5400000">
            <a:off x="9703627" y="5535025"/>
            <a:ext cx="1163700" cy="1163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15"/>
          <p:cNvSpPr/>
          <p:nvPr/>
        </p:nvSpPr>
        <p:spPr>
          <a:xfrm rot="-5400000">
            <a:off x="9998963" y="5825454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15"/>
          <p:cNvSpPr/>
          <p:nvPr/>
        </p:nvSpPr>
        <p:spPr>
          <a:xfrm rot="-5400000">
            <a:off x="10144449" y="5971568"/>
            <a:ext cx="290700" cy="29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16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4" name="Google Shape;1804;p16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5" name="Google Shape;1805;p16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6" name="Google Shape;1806;p16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7" name="Google Shape;1807;p16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8" name="Google Shape;1808;p16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9" name="Google Shape;1809;p16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10" name="Google Shape;1810;p16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1" name="Google Shape;1811;p16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2" name="Google Shape;1812;p16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3" name="Google Shape;1813;p16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4" name="Google Shape;1814;p16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5" name="Google Shape;1815;p16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17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3577C5D-5FD3-4113-A9CC-A8239CBC8C38}"/>
              </a:ext>
            </a:extLst>
          </p:cNvPr>
          <p:cNvGrpSpPr/>
          <p:nvPr userDrawn="1"/>
        </p:nvGrpSpPr>
        <p:grpSpPr>
          <a:xfrm flipV="1">
            <a:off x="10136890" y="221409"/>
            <a:ext cx="952963" cy="779255"/>
            <a:chOff x="3210946" y="234733"/>
            <a:chExt cx="1560780" cy="1298611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C305EA9-BC46-435C-A74A-2F7609F912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E5BFBF-6286-46F1-9C0F-ECAACFAD15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E745C63-04B6-4DA7-AC02-F1778EDB7C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A4039F9-BACF-4F76-A846-CF722D2F07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C61883-DFEA-40F1-94AB-7395411A14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724E8AB-C039-43CC-9829-3A119A3CCF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99E21B3-A3AF-4F36-A305-2B36B4C7E0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CA9CBB1-BFF0-401C-B528-CF12AB0476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7" name="Google Shape;1817;p17"/>
          <p:cNvSpPr txBox="1">
            <a:spLocks noGrp="1"/>
          </p:cNvSpPr>
          <p:nvPr>
            <p:ph type="subTitle" idx="1"/>
          </p:nvPr>
        </p:nvSpPr>
        <p:spPr>
          <a:xfrm>
            <a:off x="8378500" y="2644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18" name="Google Shape;1818;p17"/>
          <p:cNvSpPr txBox="1">
            <a:spLocks noGrp="1"/>
          </p:cNvSpPr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19" name="Google Shape;1819;p17"/>
          <p:cNvSpPr txBox="1">
            <a:spLocks noGrp="1"/>
          </p:cNvSpPr>
          <p:nvPr>
            <p:ph type="title"/>
          </p:nvPr>
        </p:nvSpPr>
        <p:spPr>
          <a:xfrm>
            <a:off x="1735463" y="593375"/>
            <a:ext cx="808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20" name="Google Shape;1820;p17"/>
          <p:cNvSpPr txBox="1">
            <a:spLocks noGrp="1"/>
          </p:cNvSpPr>
          <p:nvPr>
            <p:ph type="body" idx="3"/>
          </p:nvPr>
        </p:nvSpPr>
        <p:spPr>
          <a:xfrm>
            <a:off x="8378500" y="3080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1" name="Google Shape;1821;p17"/>
          <p:cNvSpPr txBox="1">
            <a:spLocks noGrp="1"/>
          </p:cNvSpPr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822" name="Google Shape;1822;p17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1823" name="Google Shape;1823;p1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4" name="Google Shape;1824;p1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5" name="Google Shape;1825;p1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6" name="Google Shape;1826;p1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7" name="Google Shape;1827;p1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8" name="Google Shape;1828;p1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9" name="Google Shape;1829;p1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30" name="Google Shape;1830;p17"/>
          <p:cNvGrpSpPr/>
          <p:nvPr/>
        </p:nvGrpSpPr>
        <p:grpSpPr>
          <a:xfrm>
            <a:off x="6764772" y="217902"/>
            <a:ext cx="5243088" cy="1023875"/>
            <a:chOff x="6764772" y="217902"/>
            <a:chExt cx="5243088" cy="1023875"/>
          </a:xfrm>
        </p:grpSpPr>
        <p:sp>
          <p:nvSpPr>
            <p:cNvPr id="1831" name="Google Shape;1831;p17"/>
            <p:cNvSpPr/>
            <p:nvPr/>
          </p:nvSpPr>
          <p:spPr>
            <a:xfrm flipH="1">
              <a:off x="11553289" y="217902"/>
              <a:ext cx="453600" cy="4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7"/>
            <p:cNvSpPr/>
            <p:nvPr/>
          </p:nvSpPr>
          <p:spPr>
            <a:xfrm flipH="1">
              <a:off x="11554260" y="671491"/>
              <a:ext cx="453600" cy="4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3" name="Google Shape;1833;p17"/>
            <p:cNvGrpSpPr/>
            <p:nvPr/>
          </p:nvGrpSpPr>
          <p:grpSpPr>
            <a:xfrm flipH="1">
              <a:off x="11665882" y="663994"/>
              <a:ext cx="223860" cy="453324"/>
              <a:chOff x="10628069" y="2437255"/>
              <a:chExt cx="369772" cy="748800"/>
            </a:xfrm>
          </p:grpSpPr>
          <p:cxnSp>
            <p:nvCxnSpPr>
              <p:cNvPr id="1834" name="Google Shape;1834;p17"/>
              <p:cNvCxnSpPr/>
              <p:nvPr/>
            </p:nvCxnSpPr>
            <p:spPr>
              <a:xfrm>
                <a:off x="10997841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5" name="Google Shape;1835;p17"/>
              <p:cNvCxnSpPr/>
              <p:nvPr/>
            </p:nvCxnSpPr>
            <p:spPr>
              <a:xfrm>
                <a:off x="10812955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6" name="Google Shape;1836;p17"/>
              <p:cNvCxnSpPr/>
              <p:nvPr/>
            </p:nvCxnSpPr>
            <p:spPr>
              <a:xfrm>
                <a:off x="10628069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837" name="Google Shape;1837;p17"/>
            <p:cNvSpPr/>
            <p:nvPr/>
          </p:nvSpPr>
          <p:spPr>
            <a:xfrm flipH="1">
              <a:off x="11656997" y="329737"/>
              <a:ext cx="240000" cy="240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7"/>
            <p:cNvSpPr/>
            <p:nvPr/>
          </p:nvSpPr>
          <p:spPr>
            <a:xfrm flipH="1">
              <a:off x="11715006" y="387528"/>
              <a:ext cx="124200" cy="12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7"/>
            <p:cNvSpPr/>
            <p:nvPr/>
          </p:nvSpPr>
          <p:spPr>
            <a:xfrm rot="-5400000" flipH="1">
              <a:off x="11098669" y="672673"/>
              <a:ext cx="453600" cy="4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0" name="Google Shape;1840;p17"/>
            <p:cNvGrpSpPr/>
            <p:nvPr/>
          </p:nvGrpSpPr>
          <p:grpSpPr>
            <a:xfrm flipH="1">
              <a:off x="6764772" y="676524"/>
              <a:ext cx="0" cy="565253"/>
              <a:chOff x="11559210" y="2457954"/>
              <a:chExt cx="0" cy="933685"/>
            </a:xfrm>
          </p:grpSpPr>
          <p:cxnSp>
            <p:nvCxnSpPr>
              <p:cNvPr id="1841" name="Google Shape;1841;p17"/>
              <p:cNvCxnSpPr/>
              <p:nvPr/>
            </p:nvCxnSpPr>
            <p:spPr>
              <a:xfrm>
                <a:off x="11559210" y="2642839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2" name="Google Shape;1842;p17"/>
              <p:cNvCxnSpPr/>
              <p:nvPr/>
            </p:nvCxnSpPr>
            <p:spPr>
              <a:xfrm>
                <a:off x="11559210" y="2457954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844" name="Google Shape;1844;p17"/>
            <p:cNvSpPr/>
            <p:nvPr/>
          </p:nvSpPr>
          <p:spPr>
            <a:xfrm flipH="1">
              <a:off x="11112777" y="233096"/>
              <a:ext cx="426300" cy="4263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7"/>
            <p:cNvSpPr/>
            <p:nvPr/>
          </p:nvSpPr>
          <p:spPr>
            <a:xfrm flipH="1">
              <a:off x="11209235" y="322938"/>
              <a:ext cx="240000" cy="2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7"/>
            <p:cNvSpPr/>
            <p:nvPr/>
          </p:nvSpPr>
          <p:spPr>
            <a:xfrm flipH="1">
              <a:off x="11267244" y="380729"/>
              <a:ext cx="124200" cy="124200"/>
            </a:xfrm>
            <a:prstGeom prst="ellipse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7" name="Google Shape;1847;p17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848" name="Google Shape;1848;p17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9" name="Google Shape;1849;p17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0" name="Google Shape;1850;p17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1" name="Google Shape;1851;p17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2" name="Google Shape;1852;p17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3" name="Google Shape;1853;p17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4" name="Google Shape;1854;p17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55" name="Google Shape;1855;p17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17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7" name="Google Shape;1857;p17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858" name="Google Shape;1858;p17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17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0" name="Google Shape;1860;p17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17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p17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3" name="Google Shape;1873;p17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874" name="Google Shape;1874;p1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1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6" name="Google Shape;1876;p17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17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17"/>
          <p:cNvSpPr/>
          <p:nvPr/>
        </p:nvSpPr>
        <p:spPr>
          <a:xfrm rot="10800000">
            <a:off x="309711" y="3093281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17"/>
          <p:cNvSpPr/>
          <p:nvPr/>
        </p:nvSpPr>
        <p:spPr>
          <a:xfrm rot="10800000">
            <a:off x="425424" y="320899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17"/>
          <p:cNvSpPr/>
          <p:nvPr/>
        </p:nvSpPr>
        <p:spPr>
          <a:xfrm rot="10800000" flipH="1">
            <a:off x="308798" y="3093281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Google Shape;1881;p17"/>
          <p:cNvSpPr/>
          <p:nvPr/>
        </p:nvSpPr>
        <p:spPr>
          <a:xfrm rot="5400000">
            <a:off x="-42866" y="2295180"/>
            <a:ext cx="924900" cy="439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p17"/>
          <p:cNvSpPr/>
          <p:nvPr/>
        </p:nvSpPr>
        <p:spPr>
          <a:xfrm flipH="1">
            <a:off x="197961" y="2055063"/>
            <a:ext cx="924900" cy="92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17"/>
          <p:cNvSpPr/>
          <p:nvPr/>
        </p:nvSpPr>
        <p:spPr>
          <a:xfrm flipH="1">
            <a:off x="429386" y="228624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17"/>
          <p:cNvSpPr/>
          <p:nvPr/>
        </p:nvSpPr>
        <p:spPr>
          <a:xfrm flipH="1">
            <a:off x="544799" y="2401831"/>
            <a:ext cx="231300" cy="23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17"/>
          <p:cNvSpPr/>
          <p:nvPr/>
        </p:nvSpPr>
        <p:spPr>
          <a:xfrm flipH="1">
            <a:off x="313674" y="2170652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17"/>
          <p:cNvSpPr/>
          <p:nvPr/>
        </p:nvSpPr>
        <p:spPr>
          <a:xfrm flipH="1">
            <a:off x="205693" y="1119538"/>
            <a:ext cx="903300" cy="927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17"/>
          <p:cNvSpPr/>
          <p:nvPr/>
        </p:nvSpPr>
        <p:spPr>
          <a:xfrm rot="-5400000">
            <a:off x="197990" y="192709"/>
            <a:ext cx="909000" cy="909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Google Shape;1888;p17"/>
          <p:cNvSpPr/>
          <p:nvPr/>
        </p:nvSpPr>
        <p:spPr>
          <a:xfrm rot="5400000">
            <a:off x="198127" y="661765"/>
            <a:ext cx="462300" cy="46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9" name="Google Shape;1889;p17"/>
          <p:cNvGrpSpPr/>
          <p:nvPr/>
        </p:nvGrpSpPr>
        <p:grpSpPr>
          <a:xfrm rot="-5400000">
            <a:off x="414409" y="422820"/>
            <a:ext cx="935052" cy="469533"/>
            <a:chOff x="10576560" y="3328633"/>
            <a:chExt cx="1514255" cy="760500"/>
          </a:xfrm>
        </p:grpSpPr>
        <p:sp>
          <p:nvSpPr>
            <p:cNvPr id="1890" name="Google Shape;1890;p17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17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2" name="Google Shape;1892;p17"/>
          <p:cNvSpPr/>
          <p:nvPr/>
        </p:nvSpPr>
        <p:spPr>
          <a:xfrm flipH="1">
            <a:off x="432859" y="426086"/>
            <a:ext cx="476400" cy="476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3" name="Google Shape;1893;p17"/>
          <p:cNvSpPr/>
          <p:nvPr/>
        </p:nvSpPr>
        <p:spPr>
          <a:xfrm>
            <a:off x="434090" y="425095"/>
            <a:ext cx="476400" cy="476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4" name="Google Shape;1894;p17"/>
          <p:cNvGrpSpPr/>
          <p:nvPr/>
        </p:nvGrpSpPr>
        <p:grpSpPr>
          <a:xfrm rot="5400000">
            <a:off x="497206" y="477032"/>
            <a:ext cx="363461" cy="363402"/>
            <a:chOff x="9392653" y="5061283"/>
            <a:chExt cx="588600" cy="588600"/>
          </a:xfrm>
        </p:grpSpPr>
        <p:sp>
          <p:nvSpPr>
            <p:cNvPr id="1895" name="Google Shape;1895;p17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8" name="Google Shape;1898;p17"/>
          <p:cNvSpPr/>
          <p:nvPr/>
        </p:nvSpPr>
        <p:spPr>
          <a:xfrm>
            <a:off x="302847" y="1240525"/>
            <a:ext cx="685200" cy="685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17"/>
          <p:cNvSpPr/>
          <p:nvPr/>
        </p:nvSpPr>
        <p:spPr>
          <a:xfrm>
            <a:off x="407348" y="1345028"/>
            <a:ext cx="476400" cy="476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Google Shape;1900;p17"/>
          <p:cNvSpPr/>
          <p:nvPr/>
        </p:nvSpPr>
        <p:spPr>
          <a:xfrm rot="5400000">
            <a:off x="637919" y="1588915"/>
            <a:ext cx="462300" cy="46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17"/>
          <p:cNvSpPr/>
          <p:nvPr/>
        </p:nvSpPr>
        <p:spPr>
          <a:xfrm rot="5400000">
            <a:off x="559167" y="1501889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2" name="Google Shape;1902;p17"/>
          <p:cNvGrpSpPr/>
          <p:nvPr/>
        </p:nvGrpSpPr>
        <p:grpSpPr>
          <a:xfrm rot="5400000">
            <a:off x="377338" y="1325948"/>
            <a:ext cx="257220" cy="33340"/>
            <a:chOff x="10578164" y="275923"/>
            <a:chExt cx="416551" cy="54000"/>
          </a:xfrm>
        </p:grpSpPr>
        <p:sp>
          <p:nvSpPr>
            <p:cNvPr id="1903" name="Google Shape;1903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6" name="Google Shape;1906;p17"/>
          <p:cNvGrpSpPr/>
          <p:nvPr/>
        </p:nvGrpSpPr>
        <p:grpSpPr>
          <a:xfrm rot="5400000">
            <a:off x="282743" y="1325948"/>
            <a:ext cx="257220" cy="33340"/>
            <a:chOff x="10578164" y="275923"/>
            <a:chExt cx="416551" cy="54000"/>
          </a:xfrm>
        </p:grpSpPr>
        <p:sp>
          <p:nvSpPr>
            <p:cNvPr id="1907" name="Google Shape;1907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0" name="Google Shape;1910;p17"/>
          <p:cNvGrpSpPr/>
          <p:nvPr/>
        </p:nvGrpSpPr>
        <p:grpSpPr>
          <a:xfrm rot="5400000">
            <a:off x="188148" y="1325948"/>
            <a:ext cx="257220" cy="33340"/>
            <a:chOff x="10578164" y="275923"/>
            <a:chExt cx="416551" cy="54000"/>
          </a:xfrm>
        </p:grpSpPr>
        <p:sp>
          <p:nvSpPr>
            <p:cNvPr id="1911" name="Google Shape;1911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4" name="Google Shape;1914;p17"/>
          <p:cNvGrpSpPr/>
          <p:nvPr/>
        </p:nvGrpSpPr>
        <p:grpSpPr>
          <a:xfrm rot="5400000">
            <a:off x="830007" y="1800419"/>
            <a:ext cx="257220" cy="33340"/>
            <a:chOff x="10578164" y="275923"/>
            <a:chExt cx="416551" cy="54000"/>
          </a:xfrm>
        </p:grpSpPr>
        <p:sp>
          <p:nvSpPr>
            <p:cNvPr id="1915" name="Google Shape;1915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8" name="Google Shape;1918;p17"/>
          <p:cNvGrpSpPr/>
          <p:nvPr/>
        </p:nvGrpSpPr>
        <p:grpSpPr>
          <a:xfrm rot="5400000">
            <a:off x="735412" y="1800419"/>
            <a:ext cx="257220" cy="33340"/>
            <a:chOff x="10578164" y="275923"/>
            <a:chExt cx="416551" cy="54000"/>
          </a:xfrm>
        </p:grpSpPr>
        <p:sp>
          <p:nvSpPr>
            <p:cNvPr id="1919" name="Google Shape;1919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2" name="Google Shape;1922;p17"/>
          <p:cNvGrpSpPr/>
          <p:nvPr/>
        </p:nvGrpSpPr>
        <p:grpSpPr>
          <a:xfrm rot="5400000">
            <a:off x="640817" y="1800419"/>
            <a:ext cx="257220" cy="33340"/>
            <a:chOff x="10578164" y="275923"/>
            <a:chExt cx="416551" cy="54000"/>
          </a:xfrm>
        </p:grpSpPr>
        <p:sp>
          <p:nvSpPr>
            <p:cNvPr id="1923" name="Google Shape;1923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6" name="Google Shape;1926;p17"/>
          <p:cNvSpPr/>
          <p:nvPr/>
        </p:nvSpPr>
        <p:spPr>
          <a:xfrm rot="5400000">
            <a:off x="635797" y="2051640"/>
            <a:ext cx="462300" cy="46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Google Shape;1927;p17"/>
          <p:cNvSpPr/>
          <p:nvPr/>
        </p:nvSpPr>
        <p:spPr>
          <a:xfrm>
            <a:off x="646418" y="2523139"/>
            <a:ext cx="462300" cy="46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8" name="Google Shape;1928;p17"/>
          <p:cNvGrpSpPr/>
          <p:nvPr/>
        </p:nvGrpSpPr>
        <p:grpSpPr>
          <a:xfrm rot="5400000">
            <a:off x="526192" y="2286663"/>
            <a:ext cx="697193" cy="462309"/>
            <a:chOff x="10624861" y="3933984"/>
            <a:chExt cx="1115330" cy="748800"/>
          </a:xfrm>
        </p:grpSpPr>
        <p:cxnSp>
          <p:nvCxnSpPr>
            <p:cNvPr id="1929" name="Google Shape;1929;p1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0" name="Google Shape;1930;p1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1" name="Google Shape;1931;p1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2" name="Google Shape;1932;p1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3" name="Google Shape;1933;p1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4" name="Google Shape;1934;p1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5" name="Google Shape;1935;p1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36" name="Google Shape;1936;p17"/>
          <p:cNvSpPr/>
          <p:nvPr/>
        </p:nvSpPr>
        <p:spPr>
          <a:xfrm rot="10800000">
            <a:off x="204658" y="2996939"/>
            <a:ext cx="909000" cy="909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p17"/>
          <p:cNvSpPr/>
          <p:nvPr/>
        </p:nvSpPr>
        <p:spPr>
          <a:xfrm rot="10800000" flipH="1">
            <a:off x="193211" y="2981037"/>
            <a:ext cx="924900" cy="92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17"/>
          <p:cNvSpPr/>
          <p:nvPr/>
        </p:nvSpPr>
        <p:spPr>
          <a:xfrm rot="10800000" flipH="1">
            <a:off x="424385" y="320899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17"/>
          <p:cNvSpPr/>
          <p:nvPr/>
        </p:nvSpPr>
        <p:spPr>
          <a:xfrm rot="10800000" flipH="1">
            <a:off x="539972" y="3324402"/>
            <a:ext cx="231300" cy="23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8EE7E7D-4E40-45D1-9FB3-2663EADEFB09}"/>
              </a:ext>
            </a:extLst>
          </p:cNvPr>
          <p:cNvGrpSpPr/>
          <p:nvPr userDrawn="1"/>
        </p:nvGrpSpPr>
        <p:grpSpPr>
          <a:xfrm flipV="1">
            <a:off x="11102195" y="773498"/>
            <a:ext cx="431321" cy="207753"/>
            <a:chOff x="11184673" y="2647468"/>
            <a:chExt cx="748937" cy="369772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C0BD40F-D987-4F85-97CA-F42F204B6F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E73578B-EF61-4785-B23D-3A9E756669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A647D46-C952-4E51-87CF-64345E1991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8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942" name="Google Shape;1942;p18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943" name="Google Shape;1943;p18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944" name="Google Shape;1944;p18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945" name="Google Shape;1945;p18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946" name="Google Shape;1946;p18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7" name="Google Shape;1947;p18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48" name="Google Shape;1948;p18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49" name="Google Shape;1949;p18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50" name="Google Shape;1950;p18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51" name="Google Shape;1951;p18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19"/>
          <p:cNvSpPr/>
          <p:nvPr/>
        </p:nvSpPr>
        <p:spPr>
          <a:xfrm>
            <a:off x="1897111" y="158672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BBD7D17-8BF9-4A20-B05A-A8191B2C07FD}"/>
              </a:ext>
            </a:extLst>
          </p:cNvPr>
          <p:cNvGrpSpPr/>
          <p:nvPr userDrawn="1"/>
        </p:nvGrpSpPr>
        <p:grpSpPr>
          <a:xfrm flipV="1">
            <a:off x="1895791" y="161027"/>
            <a:ext cx="915397" cy="770626"/>
            <a:chOff x="3210946" y="234733"/>
            <a:chExt cx="1560780" cy="1298611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81844B1-852A-4B5D-90A6-EE90AB1DDB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1A0A0B7-AB87-422E-98AB-C8B0C75866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0C19F1B-715A-4F2D-A0BE-A8258F54AD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E8B9E45-D301-4609-A5EE-F5C8A951E4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C75746-8782-4823-BC5B-382E820CB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BAF8F0D-9C24-4320-8AFE-62F79EBF7B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2E11AB-87A1-4598-8834-EE7EFBE4F4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8B9B6CF-11D2-47F9-B058-FF8324AE3B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9" name="Google Shape;2109;p19"/>
          <p:cNvSpPr/>
          <p:nvPr/>
        </p:nvSpPr>
        <p:spPr>
          <a:xfrm rot="10800000">
            <a:off x="10182913" y="5794463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1A157D-18FB-4E16-88A2-E546A87D61C6}"/>
              </a:ext>
            </a:extLst>
          </p:cNvPr>
          <p:cNvGrpSpPr/>
          <p:nvPr userDrawn="1"/>
        </p:nvGrpSpPr>
        <p:grpSpPr>
          <a:xfrm flipV="1">
            <a:off x="10171397" y="5900467"/>
            <a:ext cx="952963" cy="802251"/>
            <a:chOff x="3210946" y="234733"/>
            <a:chExt cx="1560780" cy="1298611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3582854-30D7-412A-9351-7197E972C4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34144BB-BB9D-4050-8D34-B861B49BAF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DBBBC6B-B5C1-45A2-8689-A310669F35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A152ACB-5426-42EC-8D55-E63436E7EE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1FF8E4D-1F55-467F-9091-956CF9C6F4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9581B88-AD56-4693-9B2F-F742350D02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1299105-8422-4E6A-90EC-F046CF4874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011874D-5A07-400F-AD98-E7506F9330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3" name="Google Shape;1953;p19"/>
          <p:cNvSpPr txBox="1">
            <a:spLocks noGrp="1"/>
          </p:cNvSpPr>
          <p:nvPr>
            <p:ph type="title"/>
          </p:nvPr>
        </p:nvSpPr>
        <p:spPr>
          <a:xfrm>
            <a:off x="1808220" y="4827125"/>
            <a:ext cx="85758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954" name="Google Shape;1954;p19"/>
          <p:cNvSpPr txBox="1">
            <a:spLocks noGrp="1"/>
          </p:cNvSpPr>
          <p:nvPr>
            <p:ph type="body" idx="1"/>
          </p:nvPr>
        </p:nvSpPr>
        <p:spPr>
          <a:xfrm>
            <a:off x="1807989" y="5647280"/>
            <a:ext cx="8575800" cy="93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grpSp>
        <p:nvGrpSpPr>
          <p:cNvPr id="1955" name="Google Shape;1955;p19"/>
          <p:cNvGrpSpPr/>
          <p:nvPr/>
        </p:nvGrpSpPr>
        <p:grpSpPr>
          <a:xfrm>
            <a:off x="1139427" y="1441965"/>
            <a:ext cx="649680" cy="436176"/>
            <a:chOff x="10624861" y="3933984"/>
            <a:chExt cx="1115330" cy="748800"/>
          </a:xfrm>
        </p:grpSpPr>
        <p:cxnSp>
          <p:nvCxnSpPr>
            <p:cNvPr id="1956" name="Google Shape;1956;p1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7" name="Google Shape;1957;p1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8" name="Google Shape;1958;p1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9" name="Google Shape;1959;p1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0" name="Google Shape;1960;p1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1" name="Google Shape;1961;p1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2" name="Google Shape;1962;p1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63" name="Google Shape;1963;p19"/>
          <p:cNvSpPr/>
          <p:nvPr/>
        </p:nvSpPr>
        <p:spPr>
          <a:xfrm>
            <a:off x="159730" y="151997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19"/>
          <p:cNvSpPr/>
          <p:nvPr/>
        </p:nvSpPr>
        <p:spPr>
          <a:xfrm>
            <a:off x="166939" y="152398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Google Shape;1965;p19"/>
          <p:cNvGrpSpPr/>
          <p:nvPr/>
        </p:nvGrpSpPr>
        <p:grpSpPr>
          <a:xfrm>
            <a:off x="159886" y="582268"/>
            <a:ext cx="430783" cy="436176"/>
            <a:chOff x="8943245" y="2438859"/>
            <a:chExt cx="739541" cy="748800"/>
          </a:xfrm>
        </p:grpSpPr>
        <p:cxnSp>
          <p:nvCxnSpPr>
            <p:cNvPr id="1966" name="Google Shape;1966;p1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7" name="Google Shape;1967;p1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8" name="Google Shape;1968;p1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9" name="Google Shape;1969;p1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0" name="Google Shape;1970;p1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71" name="Google Shape;1971;p19"/>
          <p:cNvSpPr/>
          <p:nvPr/>
        </p:nvSpPr>
        <p:spPr>
          <a:xfrm>
            <a:off x="248635" y="260525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19"/>
          <p:cNvSpPr/>
          <p:nvPr/>
        </p:nvSpPr>
        <p:spPr>
          <a:xfrm>
            <a:off x="363102" y="374993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19"/>
          <p:cNvSpPr/>
          <p:nvPr/>
        </p:nvSpPr>
        <p:spPr>
          <a:xfrm>
            <a:off x="467289" y="47918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19"/>
          <p:cNvSpPr/>
          <p:nvPr/>
        </p:nvSpPr>
        <p:spPr>
          <a:xfrm>
            <a:off x="1027811" y="151997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19"/>
          <p:cNvSpPr/>
          <p:nvPr/>
        </p:nvSpPr>
        <p:spPr>
          <a:xfrm>
            <a:off x="1026877" y="588377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6" name="Google Shape;1976;p19"/>
          <p:cNvGrpSpPr/>
          <p:nvPr/>
        </p:nvGrpSpPr>
        <p:grpSpPr>
          <a:xfrm>
            <a:off x="1141296" y="581334"/>
            <a:ext cx="215392" cy="436176"/>
            <a:chOff x="10628069" y="2437255"/>
            <a:chExt cx="369772" cy="748800"/>
          </a:xfrm>
        </p:grpSpPr>
        <p:cxnSp>
          <p:nvCxnSpPr>
            <p:cNvPr id="1977" name="Google Shape;1977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8" name="Google Shape;1978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9" name="Google Shape;1979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80" name="Google Shape;1980;p19"/>
          <p:cNvSpPr/>
          <p:nvPr/>
        </p:nvSpPr>
        <p:spPr>
          <a:xfrm>
            <a:off x="1133534" y="259589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19"/>
          <p:cNvSpPr/>
          <p:nvPr/>
        </p:nvSpPr>
        <p:spPr>
          <a:xfrm>
            <a:off x="1189132" y="315187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19"/>
          <p:cNvSpPr/>
          <p:nvPr/>
        </p:nvSpPr>
        <p:spPr>
          <a:xfrm rot="5400000">
            <a:off x="1465366" y="589514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19"/>
          <p:cNvSpPr/>
          <p:nvPr/>
        </p:nvSpPr>
        <p:spPr>
          <a:xfrm>
            <a:off x="1477871" y="166614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19"/>
          <p:cNvSpPr/>
          <p:nvPr/>
        </p:nvSpPr>
        <p:spPr>
          <a:xfrm>
            <a:off x="1564303" y="253048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19"/>
          <p:cNvSpPr/>
          <p:nvPr/>
        </p:nvSpPr>
        <p:spPr>
          <a:xfrm>
            <a:off x="1619901" y="30864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19"/>
          <p:cNvSpPr/>
          <p:nvPr/>
        </p:nvSpPr>
        <p:spPr>
          <a:xfrm rot="-5400000">
            <a:off x="166004" y="102036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19"/>
          <p:cNvSpPr/>
          <p:nvPr/>
        </p:nvSpPr>
        <p:spPr>
          <a:xfrm rot="-5400000">
            <a:off x="271459" y="1125804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19"/>
          <p:cNvSpPr/>
          <p:nvPr/>
        </p:nvSpPr>
        <p:spPr>
          <a:xfrm rot="-5400000">
            <a:off x="370042" y="1224622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19"/>
          <p:cNvSpPr/>
          <p:nvPr/>
        </p:nvSpPr>
        <p:spPr>
          <a:xfrm rot="-5400000">
            <a:off x="486844" y="1337062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19"/>
          <p:cNvSpPr/>
          <p:nvPr/>
        </p:nvSpPr>
        <p:spPr>
          <a:xfrm rot="-5400000" flipH="1">
            <a:off x="165069" y="1013946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19"/>
          <p:cNvSpPr/>
          <p:nvPr/>
        </p:nvSpPr>
        <p:spPr>
          <a:xfrm rot="5400000">
            <a:off x="169610" y="1013946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19"/>
          <p:cNvSpPr/>
          <p:nvPr/>
        </p:nvSpPr>
        <p:spPr>
          <a:xfrm rot="-5400000" flipH="1">
            <a:off x="374714" y="1212378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19"/>
          <p:cNvSpPr/>
          <p:nvPr/>
        </p:nvSpPr>
        <p:spPr>
          <a:xfrm rot="-5400000" flipH="1">
            <a:off x="485910" y="1319235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8" name="Google Shape;1998;p19"/>
          <p:cNvGrpSpPr/>
          <p:nvPr/>
        </p:nvGrpSpPr>
        <p:grpSpPr>
          <a:xfrm>
            <a:off x="1140361" y="1016789"/>
            <a:ext cx="649680" cy="436176"/>
            <a:chOff x="10626465" y="3184818"/>
            <a:chExt cx="1115330" cy="748800"/>
          </a:xfrm>
        </p:grpSpPr>
        <p:cxnSp>
          <p:nvCxnSpPr>
            <p:cNvPr id="1999" name="Google Shape;1999;p1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0" name="Google Shape;2000;p1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1" name="Google Shape;2001;p1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2" name="Google Shape;2002;p1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3" name="Google Shape;2003;p1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4" name="Google Shape;2004;p1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5" name="Google Shape;2005;p1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06" name="Google Shape;2006;p19"/>
          <p:cNvSpPr/>
          <p:nvPr/>
        </p:nvSpPr>
        <p:spPr>
          <a:xfrm>
            <a:off x="1022338" y="1028628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19"/>
          <p:cNvSpPr/>
          <p:nvPr/>
        </p:nvSpPr>
        <p:spPr>
          <a:xfrm rot="-5400000">
            <a:off x="1469787" y="1020179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8" name="Google Shape;2008;p19"/>
          <p:cNvGrpSpPr/>
          <p:nvPr/>
        </p:nvGrpSpPr>
        <p:grpSpPr>
          <a:xfrm rot="10800000">
            <a:off x="1021263" y="1453742"/>
            <a:ext cx="882053" cy="442991"/>
            <a:chOff x="10576560" y="3328633"/>
            <a:chExt cx="1514255" cy="760500"/>
          </a:xfrm>
        </p:grpSpPr>
        <p:sp>
          <p:nvSpPr>
            <p:cNvPr id="2009" name="Google Shape;2009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1" name="Google Shape;2011;p19"/>
          <p:cNvSpPr/>
          <p:nvPr/>
        </p:nvSpPr>
        <p:spPr>
          <a:xfrm rot="2700000">
            <a:off x="1311124" y="1299234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19"/>
          <p:cNvSpPr/>
          <p:nvPr/>
        </p:nvSpPr>
        <p:spPr>
          <a:xfrm>
            <a:off x="1350320" y="1339792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19"/>
          <p:cNvSpPr/>
          <p:nvPr/>
        </p:nvSpPr>
        <p:spPr>
          <a:xfrm>
            <a:off x="1405976" y="1395449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19"/>
          <p:cNvSpPr/>
          <p:nvPr/>
        </p:nvSpPr>
        <p:spPr>
          <a:xfrm rot="10800000">
            <a:off x="162124" y="1883899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19"/>
          <p:cNvSpPr/>
          <p:nvPr/>
        </p:nvSpPr>
        <p:spPr>
          <a:xfrm>
            <a:off x="604505" y="2305050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6" name="Google Shape;2016;p19"/>
          <p:cNvGrpSpPr/>
          <p:nvPr/>
        </p:nvGrpSpPr>
        <p:grpSpPr>
          <a:xfrm rot="10800000">
            <a:off x="159712" y="1874358"/>
            <a:ext cx="882053" cy="442991"/>
            <a:chOff x="10576560" y="3328633"/>
            <a:chExt cx="1514255" cy="760500"/>
          </a:xfrm>
        </p:grpSpPr>
        <p:sp>
          <p:nvSpPr>
            <p:cNvPr id="2017" name="Google Shape;2017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9" name="Google Shape;2019;p19"/>
          <p:cNvSpPr/>
          <p:nvPr/>
        </p:nvSpPr>
        <p:spPr>
          <a:xfrm rot="-5400000" flipH="1">
            <a:off x="382178" y="2070308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19"/>
          <p:cNvSpPr/>
          <p:nvPr/>
        </p:nvSpPr>
        <p:spPr>
          <a:xfrm rot="-5400000">
            <a:off x="381244" y="2069470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1" name="Google Shape;2021;p19"/>
          <p:cNvGrpSpPr/>
          <p:nvPr/>
        </p:nvGrpSpPr>
        <p:grpSpPr>
          <a:xfrm>
            <a:off x="430065" y="2116492"/>
            <a:ext cx="342860" cy="342859"/>
            <a:chOff x="9392653" y="5061283"/>
            <a:chExt cx="588600" cy="588600"/>
          </a:xfrm>
        </p:grpSpPr>
        <p:sp>
          <p:nvSpPr>
            <p:cNvPr id="2022" name="Google Shape;2022;p1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1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19"/>
          <p:cNvGrpSpPr/>
          <p:nvPr/>
        </p:nvGrpSpPr>
        <p:grpSpPr>
          <a:xfrm rot="-59612">
            <a:off x="1910406" y="149763"/>
            <a:ext cx="893366" cy="893311"/>
            <a:chOff x="3247624" y="213651"/>
            <a:chExt cx="1533709" cy="1533614"/>
          </a:xfrm>
        </p:grpSpPr>
        <p:sp>
          <p:nvSpPr>
            <p:cNvPr id="2036" name="Google Shape;2036;p1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1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8" name="Google Shape;2038;p19"/>
          <p:cNvSpPr/>
          <p:nvPr/>
        </p:nvSpPr>
        <p:spPr>
          <a:xfrm>
            <a:off x="2152024" y="391045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19"/>
          <p:cNvSpPr/>
          <p:nvPr/>
        </p:nvSpPr>
        <p:spPr>
          <a:xfrm>
            <a:off x="2253175" y="492197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0" name="Google Shape;2040;p19"/>
          <p:cNvGrpSpPr/>
          <p:nvPr/>
        </p:nvGrpSpPr>
        <p:grpSpPr>
          <a:xfrm rot="10800000">
            <a:off x="11235976" y="4911721"/>
            <a:ext cx="675221" cy="453324"/>
            <a:chOff x="10624861" y="3933984"/>
            <a:chExt cx="1115330" cy="748800"/>
          </a:xfrm>
        </p:grpSpPr>
        <p:cxnSp>
          <p:nvCxnSpPr>
            <p:cNvPr id="2041" name="Google Shape;2041;p1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2" name="Google Shape;2042;p1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3" name="Google Shape;2043;p1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4" name="Google Shape;2044;p1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5" name="Google Shape;2045;p1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6" name="Google Shape;2046;p1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7" name="Google Shape;2047;p1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48" name="Google Shape;2048;p19"/>
          <p:cNvSpPr/>
          <p:nvPr/>
        </p:nvSpPr>
        <p:spPr>
          <a:xfrm rot="5400000" flipH="1">
            <a:off x="11128664" y="4016816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19"/>
          <p:cNvSpPr/>
          <p:nvPr/>
        </p:nvSpPr>
        <p:spPr>
          <a:xfrm rot="10800000">
            <a:off x="11572802" y="6252001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19"/>
          <p:cNvSpPr/>
          <p:nvPr/>
        </p:nvSpPr>
        <p:spPr>
          <a:xfrm rot="10800000">
            <a:off x="11573773" y="579841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1" name="Google Shape;2051;p19"/>
          <p:cNvGrpSpPr/>
          <p:nvPr/>
        </p:nvGrpSpPr>
        <p:grpSpPr>
          <a:xfrm rot="10800000">
            <a:off x="11685395" y="5806185"/>
            <a:ext cx="223860" cy="453324"/>
            <a:chOff x="10628069" y="2437255"/>
            <a:chExt cx="369772" cy="748800"/>
          </a:xfrm>
        </p:grpSpPr>
        <p:cxnSp>
          <p:nvCxnSpPr>
            <p:cNvPr id="2052" name="Google Shape;2052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3" name="Google Shape;2053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4" name="Google Shape;2054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5" name="Google Shape;2055;p19"/>
          <p:cNvSpPr/>
          <p:nvPr/>
        </p:nvSpPr>
        <p:spPr>
          <a:xfrm rot="10800000">
            <a:off x="11676509" y="6353766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19"/>
          <p:cNvSpPr/>
          <p:nvPr/>
        </p:nvSpPr>
        <p:spPr>
          <a:xfrm rot="10800000">
            <a:off x="11734518" y="6411775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19"/>
          <p:cNvSpPr/>
          <p:nvPr/>
        </p:nvSpPr>
        <p:spPr>
          <a:xfrm rot="-5400000">
            <a:off x="11118182" y="5797230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Google Shape;2062;p19"/>
          <p:cNvSpPr/>
          <p:nvPr/>
        </p:nvSpPr>
        <p:spPr>
          <a:xfrm rot="10800000">
            <a:off x="11132289" y="626410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19"/>
          <p:cNvSpPr/>
          <p:nvPr/>
        </p:nvSpPr>
        <p:spPr>
          <a:xfrm rot="10800000">
            <a:off x="11228748" y="6360565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19"/>
          <p:cNvSpPr/>
          <p:nvPr/>
        </p:nvSpPr>
        <p:spPr>
          <a:xfrm rot="10800000">
            <a:off x="11286757" y="6418574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5" name="Google Shape;2065;p19"/>
          <p:cNvGrpSpPr/>
          <p:nvPr/>
        </p:nvGrpSpPr>
        <p:grpSpPr>
          <a:xfrm rot="10800000">
            <a:off x="11235004" y="5353611"/>
            <a:ext cx="675221" cy="453324"/>
            <a:chOff x="10626465" y="3184818"/>
            <a:chExt cx="1115330" cy="748800"/>
          </a:xfrm>
        </p:grpSpPr>
        <p:cxnSp>
          <p:nvCxnSpPr>
            <p:cNvPr id="2066" name="Google Shape;2066;p1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7" name="Google Shape;2067;p1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8" name="Google Shape;2068;p1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9" name="Google Shape;2069;p1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0" name="Google Shape;2070;p1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1" name="Google Shape;2071;p1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2" name="Google Shape;2072;p1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3" name="Google Shape;2073;p19"/>
          <p:cNvSpPr/>
          <p:nvPr/>
        </p:nvSpPr>
        <p:spPr>
          <a:xfrm rot="10800000">
            <a:off x="11571591" y="5351598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19"/>
          <p:cNvSpPr/>
          <p:nvPr/>
        </p:nvSpPr>
        <p:spPr>
          <a:xfrm rot="5400000">
            <a:off x="11106455" y="5360342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5" name="Google Shape;2075;p19"/>
          <p:cNvGrpSpPr/>
          <p:nvPr/>
        </p:nvGrpSpPr>
        <p:grpSpPr>
          <a:xfrm>
            <a:off x="11115553" y="4891815"/>
            <a:ext cx="916730" cy="460407"/>
            <a:chOff x="10576560" y="3328633"/>
            <a:chExt cx="1514255" cy="760500"/>
          </a:xfrm>
        </p:grpSpPr>
        <p:sp>
          <p:nvSpPr>
            <p:cNvPr id="2076" name="Google Shape;2076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8" name="Google Shape;2078;p19"/>
          <p:cNvSpPr/>
          <p:nvPr/>
        </p:nvSpPr>
        <p:spPr>
          <a:xfrm rot="-8100000">
            <a:off x="11404317" y="5185615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19"/>
          <p:cNvSpPr/>
          <p:nvPr/>
        </p:nvSpPr>
        <p:spPr>
          <a:xfrm rot="10800000">
            <a:off x="11451172" y="5230962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p19"/>
          <p:cNvSpPr/>
          <p:nvPr/>
        </p:nvSpPr>
        <p:spPr>
          <a:xfrm rot="10800000">
            <a:off x="11509120" y="5288910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19"/>
          <p:cNvSpPr/>
          <p:nvPr/>
        </p:nvSpPr>
        <p:spPr>
          <a:xfrm rot="5400000">
            <a:off x="11235629" y="4123928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9"/>
          <p:cNvSpPr/>
          <p:nvPr/>
        </p:nvSpPr>
        <p:spPr>
          <a:xfrm rot="5400000">
            <a:off x="11338358" y="4226399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9"/>
          <p:cNvSpPr/>
          <p:nvPr/>
        </p:nvSpPr>
        <p:spPr>
          <a:xfrm rot="10800000">
            <a:off x="11112414" y="4452212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9"/>
          <p:cNvSpPr/>
          <p:nvPr/>
        </p:nvSpPr>
        <p:spPr>
          <a:xfrm rot="10800000">
            <a:off x="11478247" y="4375142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5" name="Google Shape;2085;p19"/>
          <p:cNvGrpSpPr/>
          <p:nvPr/>
        </p:nvGrpSpPr>
        <p:grpSpPr>
          <a:xfrm rot="10800000">
            <a:off x="11682431" y="4306740"/>
            <a:ext cx="252180" cy="32692"/>
            <a:chOff x="10578164" y="275923"/>
            <a:chExt cx="416551" cy="54000"/>
          </a:xfrm>
        </p:grpSpPr>
        <p:sp>
          <p:nvSpPr>
            <p:cNvPr id="2086" name="Google Shape;2086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9" name="Google Shape;2089;p19"/>
          <p:cNvGrpSpPr/>
          <p:nvPr/>
        </p:nvGrpSpPr>
        <p:grpSpPr>
          <a:xfrm rot="10800000">
            <a:off x="11682431" y="4213982"/>
            <a:ext cx="252180" cy="32692"/>
            <a:chOff x="10578164" y="275923"/>
            <a:chExt cx="416551" cy="54000"/>
          </a:xfrm>
        </p:grpSpPr>
        <p:sp>
          <p:nvSpPr>
            <p:cNvPr id="2090" name="Google Shape;2090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3" name="Google Shape;2093;p19"/>
          <p:cNvGrpSpPr/>
          <p:nvPr/>
        </p:nvGrpSpPr>
        <p:grpSpPr>
          <a:xfrm rot="10800000">
            <a:off x="11682431" y="4121225"/>
            <a:ext cx="252180" cy="32692"/>
            <a:chOff x="10578164" y="275923"/>
            <a:chExt cx="416551" cy="54000"/>
          </a:xfrm>
        </p:grpSpPr>
        <p:sp>
          <p:nvSpPr>
            <p:cNvPr id="2094" name="Google Shape;2094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7" name="Google Shape;2097;p19"/>
          <p:cNvGrpSpPr/>
          <p:nvPr/>
        </p:nvGrpSpPr>
        <p:grpSpPr>
          <a:xfrm rot="10800000">
            <a:off x="11217186" y="4750616"/>
            <a:ext cx="252180" cy="32692"/>
            <a:chOff x="10578164" y="275923"/>
            <a:chExt cx="416551" cy="54000"/>
          </a:xfrm>
        </p:grpSpPr>
        <p:sp>
          <p:nvSpPr>
            <p:cNvPr id="2098" name="Google Shape;2098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1" name="Google Shape;2101;p19"/>
          <p:cNvGrpSpPr/>
          <p:nvPr/>
        </p:nvGrpSpPr>
        <p:grpSpPr>
          <a:xfrm rot="10800000">
            <a:off x="11217186" y="4657859"/>
            <a:ext cx="252180" cy="32692"/>
            <a:chOff x="10578164" y="275923"/>
            <a:chExt cx="416551" cy="54000"/>
          </a:xfrm>
        </p:grpSpPr>
        <p:sp>
          <p:nvSpPr>
            <p:cNvPr id="2102" name="Google Shape;2102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5" name="Google Shape;2105;p19"/>
          <p:cNvGrpSpPr/>
          <p:nvPr/>
        </p:nvGrpSpPr>
        <p:grpSpPr>
          <a:xfrm rot="10800000">
            <a:off x="11217186" y="4565101"/>
            <a:ext cx="252180" cy="32692"/>
            <a:chOff x="10578164" y="275923"/>
            <a:chExt cx="416551" cy="54000"/>
          </a:xfrm>
        </p:grpSpPr>
        <p:sp>
          <p:nvSpPr>
            <p:cNvPr id="2106" name="Google Shape;2106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9" name="Google Shape;2119;p19"/>
          <p:cNvGrpSpPr/>
          <p:nvPr/>
        </p:nvGrpSpPr>
        <p:grpSpPr>
          <a:xfrm rot="10740382">
            <a:off x="10180255" y="5779334"/>
            <a:ext cx="928647" cy="928590"/>
            <a:chOff x="3247624" y="213651"/>
            <a:chExt cx="1533709" cy="1533614"/>
          </a:xfrm>
        </p:grpSpPr>
        <p:sp>
          <p:nvSpPr>
            <p:cNvPr id="2120" name="Google Shape;2120;p1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1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2" name="Google Shape;2122;p19"/>
          <p:cNvSpPr/>
          <p:nvPr/>
        </p:nvSpPr>
        <p:spPr>
          <a:xfrm rot="10800000">
            <a:off x="10431545" y="6030825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19"/>
          <p:cNvSpPr/>
          <p:nvPr/>
        </p:nvSpPr>
        <p:spPr>
          <a:xfrm rot="10800000">
            <a:off x="10536704" y="6135984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19"/>
          <p:cNvSpPr/>
          <p:nvPr/>
        </p:nvSpPr>
        <p:spPr>
          <a:xfrm rot="10800000">
            <a:off x="9723374" y="624131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19"/>
          <p:cNvSpPr/>
          <p:nvPr/>
        </p:nvSpPr>
        <p:spPr>
          <a:xfrm rot="-5400000">
            <a:off x="9723524" y="57923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6" name="Google Shape;2126;p19"/>
          <p:cNvGrpSpPr/>
          <p:nvPr/>
        </p:nvGrpSpPr>
        <p:grpSpPr>
          <a:xfrm rot="-5400000">
            <a:off x="9833061" y="6249586"/>
            <a:ext cx="234029" cy="453324"/>
            <a:chOff x="10628069" y="2437255"/>
            <a:chExt cx="369772" cy="748800"/>
          </a:xfrm>
        </p:grpSpPr>
        <p:cxnSp>
          <p:nvCxnSpPr>
            <p:cNvPr id="2127" name="Google Shape;2127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8" name="Google Shape;2128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9" name="Google Shape;2129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30" name="Google Shape;2130;p19"/>
          <p:cNvGrpSpPr/>
          <p:nvPr/>
        </p:nvGrpSpPr>
        <p:grpSpPr>
          <a:xfrm rot="-5400000">
            <a:off x="9839116" y="5796903"/>
            <a:ext cx="223860" cy="453324"/>
            <a:chOff x="10628069" y="2437255"/>
            <a:chExt cx="369772" cy="748800"/>
          </a:xfrm>
        </p:grpSpPr>
        <p:cxnSp>
          <p:nvCxnSpPr>
            <p:cNvPr id="2131" name="Google Shape;2131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2" name="Google Shape;2132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3" name="Google Shape;2133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34" name="Google Shape;2134;p19"/>
          <p:cNvSpPr/>
          <p:nvPr/>
        </p:nvSpPr>
        <p:spPr>
          <a:xfrm flipH="1">
            <a:off x="9275700" y="5792731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19"/>
          <p:cNvSpPr/>
          <p:nvPr/>
        </p:nvSpPr>
        <p:spPr>
          <a:xfrm rot="10800000">
            <a:off x="10981487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19"/>
          <p:cNvSpPr/>
          <p:nvPr/>
        </p:nvSpPr>
        <p:spPr>
          <a:xfrm rot="10800000">
            <a:off x="10864286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19"/>
          <p:cNvSpPr/>
          <p:nvPr/>
        </p:nvSpPr>
        <p:spPr>
          <a:xfrm rot="10800000">
            <a:off x="10747084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19"/>
          <p:cNvSpPr/>
          <p:nvPr/>
        </p:nvSpPr>
        <p:spPr>
          <a:xfrm rot="10800000">
            <a:off x="10981487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19"/>
          <p:cNvSpPr/>
          <p:nvPr/>
        </p:nvSpPr>
        <p:spPr>
          <a:xfrm rot="10800000">
            <a:off x="10864286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19"/>
          <p:cNvSpPr/>
          <p:nvPr/>
        </p:nvSpPr>
        <p:spPr>
          <a:xfrm rot="10800000">
            <a:off x="10747084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19"/>
          <p:cNvSpPr/>
          <p:nvPr/>
        </p:nvSpPr>
        <p:spPr>
          <a:xfrm rot="10800000">
            <a:off x="10981487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19"/>
          <p:cNvSpPr/>
          <p:nvPr/>
        </p:nvSpPr>
        <p:spPr>
          <a:xfrm rot="10800000">
            <a:off x="10864286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19"/>
          <p:cNvSpPr/>
          <p:nvPr/>
        </p:nvSpPr>
        <p:spPr>
          <a:xfrm rot="10800000">
            <a:off x="10747084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19"/>
          <p:cNvSpPr/>
          <p:nvPr/>
        </p:nvSpPr>
        <p:spPr>
          <a:xfrm rot="10800000">
            <a:off x="10512681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19"/>
          <p:cNvSpPr/>
          <p:nvPr/>
        </p:nvSpPr>
        <p:spPr>
          <a:xfrm rot="10800000">
            <a:off x="10395479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19"/>
          <p:cNvSpPr/>
          <p:nvPr/>
        </p:nvSpPr>
        <p:spPr>
          <a:xfrm rot="10800000">
            <a:off x="10278279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19"/>
          <p:cNvSpPr/>
          <p:nvPr/>
        </p:nvSpPr>
        <p:spPr>
          <a:xfrm rot="10800000">
            <a:off x="10512681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19"/>
          <p:cNvSpPr/>
          <p:nvPr/>
        </p:nvSpPr>
        <p:spPr>
          <a:xfrm rot="10800000">
            <a:off x="10395479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Google Shape;2149;p19"/>
          <p:cNvSpPr/>
          <p:nvPr/>
        </p:nvSpPr>
        <p:spPr>
          <a:xfrm rot="10800000">
            <a:off x="10278279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19"/>
          <p:cNvSpPr/>
          <p:nvPr/>
        </p:nvSpPr>
        <p:spPr>
          <a:xfrm rot="10800000">
            <a:off x="10512681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19"/>
          <p:cNvSpPr/>
          <p:nvPr/>
        </p:nvSpPr>
        <p:spPr>
          <a:xfrm rot="10800000">
            <a:off x="10395479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19"/>
          <p:cNvSpPr/>
          <p:nvPr/>
        </p:nvSpPr>
        <p:spPr>
          <a:xfrm rot="10800000">
            <a:off x="10278279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19"/>
          <p:cNvSpPr/>
          <p:nvPr/>
        </p:nvSpPr>
        <p:spPr>
          <a:xfrm rot="10800000">
            <a:off x="10629882" y="566165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19"/>
          <p:cNvSpPr/>
          <p:nvPr/>
        </p:nvSpPr>
        <p:spPr>
          <a:xfrm rot="10800000">
            <a:off x="10629882" y="5551902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19"/>
          <p:cNvSpPr/>
          <p:nvPr/>
        </p:nvSpPr>
        <p:spPr>
          <a:xfrm rot="10800000">
            <a:off x="10629882" y="5453803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6" name="Google Shape;2156;p19"/>
          <p:cNvGrpSpPr/>
          <p:nvPr/>
        </p:nvGrpSpPr>
        <p:grpSpPr>
          <a:xfrm rot="-5400000">
            <a:off x="10636708" y="4869344"/>
            <a:ext cx="440495" cy="517571"/>
            <a:chOff x="10628069" y="2437255"/>
            <a:chExt cx="369772" cy="748800"/>
          </a:xfrm>
        </p:grpSpPr>
        <p:cxnSp>
          <p:nvCxnSpPr>
            <p:cNvPr id="2157" name="Google Shape;2157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8" name="Google Shape;2158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9" name="Google Shape;2159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60" name="Google Shape;2160;p19"/>
          <p:cNvSpPr/>
          <p:nvPr/>
        </p:nvSpPr>
        <p:spPr>
          <a:xfrm rot="-5400000">
            <a:off x="10196539" y="4901707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19"/>
          <p:cNvSpPr/>
          <p:nvPr/>
        </p:nvSpPr>
        <p:spPr>
          <a:xfrm rot="10800000">
            <a:off x="10318163" y="5023480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2" name="Google Shape;2162;p19"/>
          <p:cNvGrpSpPr/>
          <p:nvPr/>
        </p:nvGrpSpPr>
        <p:grpSpPr>
          <a:xfrm rot="5400000" flipH="1">
            <a:off x="9384290" y="5907646"/>
            <a:ext cx="679985" cy="679985"/>
            <a:chOff x="6214949" y="2511699"/>
            <a:chExt cx="1123200" cy="1123200"/>
          </a:xfrm>
        </p:grpSpPr>
        <p:sp>
          <p:nvSpPr>
            <p:cNvPr id="2163" name="Google Shape;2163;p1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1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1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C0D1A36-8C7A-4AA1-A5B7-F93C596715C6}"/>
              </a:ext>
            </a:extLst>
          </p:cNvPr>
          <p:cNvGrpSpPr/>
          <p:nvPr userDrawn="1"/>
        </p:nvGrpSpPr>
        <p:grpSpPr>
          <a:xfrm flipV="1">
            <a:off x="11119448" y="5906215"/>
            <a:ext cx="431321" cy="207753"/>
            <a:chOff x="11184673" y="2647468"/>
            <a:chExt cx="748937" cy="369772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73ABF78-BE43-4EE6-82F1-C69EB3F8C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0E5CE81-B52C-42CB-84FF-49224DF810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7A61F0B-C4DD-4217-9B84-89B2CE8347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59E5C56-96B5-4E73-ADC6-44A4EE33EB64}"/>
              </a:ext>
            </a:extLst>
          </p:cNvPr>
          <p:cNvGrpSpPr/>
          <p:nvPr userDrawn="1"/>
        </p:nvGrpSpPr>
        <p:grpSpPr>
          <a:xfrm flipV="1">
            <a:off x="1454988" y="701611"/>
            <a:ext cx="431321" cy="207753"/>
            <a:chOff x="11184673" y="2647468"/>
            <a:chExt cx="748937" cy="369772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01AF8D7-40B8-4558-A289-E3195C5A95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F094E38-E48B-4EDC-A528-739BD03445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396A695-0FF8-48A0-BED7-9569CB9E91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20"/>
          <p:cNvSpPr txBox="1">
            <a:spLocks noGrp="1"/>
          </p:cNvSpPr>
          <p:nvPr>
            <p:ph type="title"/>
          </p:nvPr>
        </p:nvSpPr>
        <p:spPr>
          <a:xfrm>
            <a:off x="1808220" y="4827125"/>
            <a:ext cx="85758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379" name="Google Shape;2379;p20"/>
          <p:cNvSpPr txBox="1">
            <a:spLocks noGrp="1"/>
          </p:cNvSpPr>
          <p:nvPr>
            <p:ph type="body" idx="1"/>
          </p:nvPr>
        </p:nvSpPr>
        <p:spPr>
          <a:xfrm>
            <a:off x="1807989" y="5647280"/>
            <a:ext cx="8575800" cy="93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15" name="Google Shape;2025;p19">
            <a:extLst>
              <a:ext uri="{FF2B5EF4-FFF2-40B4-BE49-F238E27FC236}">
                <a16:creationId xmlns:a16="http://schemas.microsoft.com/office/drawing/2014/main" id="{75258BA1-D20D-4F81-98E9-DBBEA80CD42D}"/>
              </a:ext>
            </a:extLst>
          </p:cNvPr>
          <p:cNvSpPr/>
          <p:nvPr userDrawn="1"/>
        </p:nvSpPr>
        <p:spPr>
          <a:xfrm flipV="1">
            <a:off x="1897111" y="5829015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3A767B0-883E-40BF-B600-16431F09C70C}"/>
              </a:ext>
            </a:extLst>
          </p:cNvPr>
          <p:cNvGrpSpPr/>
          <p:nvPr userDrawn="1"/>
        </p:nvGrpSpPr>
        <p:grpSpPr>
          <a:xfrm>
            <a:off x="1895791" y="5926034"/>
            <a:ext cx="915397" cy="770626"/>
            <a:chOff x="3210946" y="234733"/>
            <a:chExt cx="1560780" cy="1298611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8AEEEC8-8DB7-4B41-92CF-B63AB87737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74FC558-42D6-4489-90BE-A651498870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AA0062-D01B-4580-B79C-DF64F390C5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7D99380-D858-4A85-913C-454C8BF59D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94C034E-6A9F-4008-B5BF-8FB3AC15C0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4325BB-580A-4A3D-A48B-65559E79B2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37939FB-04E0-4D9B-9F2F-181A7CE315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E9A6AD3-A95E-447B-BF7D-6DD0EC86C3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Google Shape;2109;p19">
            <a:extLst>
              <a:ext uri="{FF2B5EF4-FFF2-40B4-BE49-F238E27FC236}">
                <a16:creationId xmlns:a16="http://schemas.microsoft.com/office/drawing/2014/main" id="{4D8F9471-E0CB-4E56-B1E2-97D8F0B4EFB7}"/>
              </a:ext>
            </a:extLst>
          </p:cNvPr>
          <p:cNvSpPr/>
          <p:nvPr userDrawn="1"/>
        </p:nvSpPr>
        <p:spPr>
          <a:xfrm rot="10800000" flipV="1">
            <a:off x="10182913" y="159024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B2C697B-06D9-49DB-B8C1-0340E48DA5DA}"/>
              </a:ext>
            </a:extLst>
          </p:cNvPr>
          <p:cNvGrpSpPr/>
          <p:nvPr userDrawn="1"/>
        </p:nvGrpSpPr>
        <p:grpSpPr>
          <a:xfrm>
            <a:off x="10171397" y="154969"/>
            <a:ext cx="952963" cy="802251"/>
            <a:chOff x="3210946" y="234733"/>
            <a:chExt cx="1560780" cy="1298611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C2BB641-512F-4461-A9B3-B00F9822BD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0C9550C-4445-4DFE-869E-B921DE95CF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55B5F11-5CE7-400A-A83A-5CE4CA8B87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19B3333-9D22-4F4A-9D80-C802A5F34E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8FA68A4-D73F-4149-A0B1-64557475F0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8566AB0-7985-4A97-9838-35C2385844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980B9A9-AFFE-4384-955B-5CF77BEDC9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5AF1C55-6FB7-4999-A6D3-3F6C4611EFE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oogle Shape;1955;p19">
            <a:extLst>
              <a:ext uri="{FF2B5EF4-FFF2-40B4-BE49-F238E27FC236}">
                <a16:creationId xmlns:a16="http://schemas.microsoft.com/office/drawing/2014/main" id="{46B19748-A988-4C0F-9D07-4A800C4A9636}"/>
              </a:ext>
            </a:extLst>
          </p:cNvPr>
          <p:cNvGrpSpPr/>
          <p:nvPr userDrawn="1"/>
        </p:nvGrpSpPr>
        <p:grpSpPr>
          <a:xfrm flipV="1">
            <a:off x="1139427" y="4979546"/>
            <a:ext cx="649680" cy="436176"/>
            <a:chOff x="10624861" y="3933984"/>
            <a:chExt cx="1115330" cy="748800"/>
          </a:xfrm>
        </p:grpSpPr>
        <p:cxnSp>
          <p:nvCxnSpPr>
            <p:cNvPr id="236" name="Google Shape;1956;p19">
              <a:extLst>
                <a:ext uri="{FF2B5EF4-FFF2-40B4-BE49-F238E27FC236}">
                  <a16:creationId xmlns:a16="http://schemas.microsoft.com/office/drawing/2014/main" id="{BA2FD087-F060-42DD-8B16-36FA548C7824}"/>
                </a:ext>
              </a:extLst>
            </p:cNvPr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7" name="Google Shape;1957;p19">
              <a:extLst>
                <a:ext uri="{FF2B5EF4-FFF2-40B4-BE49-F238E27FC236}">
                  <a16:creationId xmlns:a16="http://schemas.microsoft.com/office/drawing/2014/main" id="{E19239C2-38BE-4888-BC9B-3708D749C1E3}"/>
                </a:ext>
              </a:extLst>
            </p:cNvPr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1958;p19">
              <a:extLst>
                <a:ext uri="{FF2B5EF4-FFF2-40B4-BE49-F238E27FC236}">
                  <a16:creationId xmlns:a16="http://schemas.microsoft.com/office/drawing/2014/main" id="{6370C3F6-95E1-4ED4-9C6C-3C7564511829}"/>
                </a:ext>
              </a:extLst>
            </p:cNvPr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1959;p19">
              <a:extLst>
                <a:ext uri="{FF2B5EF4-FFF2-40B4-BE49-F238E27FC236}">
                  <a16:creationId xmlns:a16="http://schemas.microsoft.com/office/drawing/2014/main" id="{022EEE47-0C99-4BBD-8E79-99CC6F77560D}"/>
                </a:ext>
              </a:extLst>
            </p:cNvPr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1960;p19">
              <a:extLst>
                <a:ext uri="{FF2B5EF4-FFF2-40B4-BE49-F238E27FC236}">
                  <a16:creationId xmlns:a16="http://schemas.microsoft.com/office/drawing/2014/main" id="{38BDDDDC-A035-4CBC-B91E-46327350B153}"/>
                </a:ext>
              </a:extLst>
            </p:cNvPr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1961;p19">
              <a:extLst>
                <a:ext uri="{FF2B5EF4-FFF2-40B4-BE49-F238E27FC236}">
                  <a16:creationId xmlns:a16="http://schemas.microsoft.com/office/drawing/2014/main" id="{915930B5-963C-4082-A40D-E03D637F675E}"/>
                </a:ext>
              </a:extLst>
            </p:cNvPr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1962;p19">
              <a:extLst>
                <a:ext uri="{FF2B5EF4-FFF2-40B4-BE49-F238E27FC236}">
                  <a16:creationId xmlns:a16="http://schemas.microsoft.com/office/drawing/2014/main" id="{C81BA0C7-27FC-4DE3-A3D8-C4FB1BBB23C0}"/>
                </a:ext>
              </a:extLst>
            </p:cNvPr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3" name="Google Shape;1963;p19">
            <a:extLst>
              <a:ext uri="{FF2B5EF4-FFF2-40B4-BE49-F238E27FC236}">
                <a16:creationId xmlns:a16="http://schemas.microsoft.com/office/drawing/2014/main" id="{57FA773F-1B5B-4F28-AD94-87B774FF1E4A}"/>
              </a:ext>
            </a:extLst>
          </p:cNvPr>
          <p:cNvSpPr/>
          <p:nvPr userDrawn="1"/>
        </p:nvSpPr>
        <p:spPr>
          <a:xfrm flipV="1">
            <a:off x="159730" y="6269490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1964;p19">
            <a:extLst>
              <a:ext uri="{FF2B5EF4-FFF2-40B4-BE49-F238E27FC236}">
                <a16:creationId xmlns:a16="http://schemas.microsoft.com/office/drawing/2014/main" id="{5FBA0CB6-DB84-456B-8820-216C3119ECAA}"/>
              </a:ext>
            </a:extLst>
          </p:cNvPr>
          <p:cNvSpPr/>
          <p:nvPr userDrawn="1"/>
        </p:nvSpPr>
        <p:spPr>
          <a:xfrm flipV="1">
            <a:off x="166939" y="5847889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1965;p19">
            <a:extLst>
              <a:ext uri="{FF2B5EF4-FFF2-40B4-BE49-F238E27FC236}">
                <a16:creationId xmlns:a16="http://schemas.microsoft.com/office/drawing/2014/main" id="{8C439AD8-2D12-47DF-ACC3-31A116495B7C}"/>
              </a:ext>
            </a:extLst>
          </p:cNvPr>
          <p:cNvGrpSpPr/>
          <p:nvPr userDrawn="1"/>
        </p:nvGrpSpPr>
        <p:grpSpPr>
          <a:xfrm flipV="1">
            <a:off x="159886" y="5839243"/>
            <a:ext cx="430783" cy="436176"/>
            <a:chOff x="8943245" y="2438859"/>
            <a:chExt cx="739541" cy="748800"/>
          </a:xfrm>
        </p:grpSpPr>
        <p:cxnSp>
          <p:nvCxnSpPr>
            <p:cNvPr id="246" name="Google Shape;1966;p19">
              <a:extLst>
                <a:ext uri="{FF2B5EF4-FFF2-40B4-BE49-F238E27FC236}">
                  <a16:creationId xmlns:a16="http://schemas.microsoft.com/office/drawing/2014/main" id="{2AFCFE41-6999-4E46-9A83-927A3706EB7B}"/>
                </a:ext>
              </a:extLst>
            </p:cNvPr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1967;p19">
              <a:extLst>
                <a:ext uri="{FF2B5EF4-FFF2-40B4-BE49-F238E27FC236}">
                  <a16:creationId xmlns:a16="http://schemas.microsoft.com/office/drawing/2014/main" id="{04217D95-6E66-49FD-8548-E8370B357EC2}"/>
                </a:ext>
              </a:extLst>
            </p:cNvPr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8" name="Google Shape;1968;p19">
              <a:extLst>
                <a:ext uri="{FF2B5EF4-FFF2-40B4-BE49-F238E27FC236}">
                  <a16:creationId xmlns:a16="http://schemas.microsoft.com/office/drawing/2014/main" id="{C35818E1-D8CD-41E3-9888-BAA2CAE09B78}"/>
                </a:ext>
              </a:extLst>
            </p:cNvPr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Google Shape;1969;p19">
              <a:extLst>
                <a:ext uri="{FF2B5EF4-FFF2-40B4-BE49-F238E27FC236}">
                  <a16:creationId xmlns:a16="http://schemas.microsoft.com/office/drawing/2014/main" id="{595CEC0F-5DBD-4450-A4C4-28240795ACFA}"/>
                </a:ext>
              </a:extLst>
            </p:cNvPr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1970;p19">
              <a:extLst>
                <a:ext uri="{FF2B5EF4-FFF2-40B4-BE49-F238E27FC236}">
                  <a16:creationId xmlns:a16="http://schemas.microsoft.com/office/drawing/2014/main" id="{C5A5F3FB-61B8-4150-A3B6-9AC520F3E7A7}"/>
                </a:ext>
              </a:extLst>
            </p:cNvPr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1" name="Google Shape;1971;p19">
            <a:extLst>
              <a:ext uri="{FF2B5EF4-FFF2-40B4-BE49-F238E27FC236}">
                <a16:creationId xmlns:a16="http://schemas.microsoft.com/office/drawing/2014/main" id="{523CC106-3FCD-419D-9180-55158F54B9B5}"/>
              </a:ext>
            </a:extLst>
          </p:cNvPr>
          <p:cNvSpPr/>
          <p:nvPr userDrawn="1"/>
        </p:nvSpPr>
        <p:spPr>
          <a:xfrm flipV="1">
            <a:off x="248635" y="5957862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1972;p19">
            <a:extLst>
              <a:ext uri="{FF2B5EF4-FFF2-40B4-BE49-F238E27FC236}">
                <a16:creationId xmlns:a16="http://schemas.microsoft.com/office/drawing/2014/main" id="{D08B57C5-EAD4-4C72-85D2-EC8812A3BB7B}"/>
              </a:ext>
            </a:extLst>
          </p:cNvPr>
          <p:cNvSpPr/>
          <p:nvPr userDrawn="1"/>
        </p:nvSpPr>
        <p:spPr>
          <a:xfrm flipV="1">
            <a:off x="363102" y="6072594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1973;p19">
            <a:extLst>
              <a:ext uri="{FF2B5EF4-FFF2-40B4-BE49-F238E27FC236}">
                <a16:creationId xmlns:a16="http://schemas.microsoft.com/office/drawing/2014/main" id="{0854B346-D72F-49BF-974C-316356B2E350}"/>
              </a:ext>
            </a:extLst>
          </p:cNvPr>
          <p:cNvSpPr/>
          <p:nvPr userDrawn="1"/>
        </p:nvSpPr>
        <p:spPr>
          <a:xfrm flipV="1">
            <a:off x="467289" y="6176606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1974;p19">
            <a:extLst>
              <a:ext uri="{FF2B5EF4-FFF2-40B4-BE49-F238E27FC236}">
                <a16:creationId xmlns:a16="http://schemas.microsoft.com/office/drawing/2014/main" id="{46C13C9F-A996-492C-B1B7-946921B0B56B}"/>
              </a:ext>
            </a:extLst>
          </p:cNvPr>
          <p:cNvSpPr/>
          <p:nvPr userDrawn="1"/>
        </p:nvSpPr>
        <p:spPr>
          <a:xfrm flipV="1">
            <a:off x="1027811" y="6269490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1975;p19">
            <a:extLst>
              <a:ext uri="{FF2B5EF4-FFF2-40B4-BE49-F238E27FC236}">
                <a16:creationId xmlns:a16="http://schemas.microsoft.com/office/drawing/2014/main" id="{6ECD9FF3-65B2-4CAC-AF70-2C709614D5DF}"/>
              </a:ext>
            </a:extLst>
          </p:cNvPr>
          <p:cNvSpPr/>
          <p:nvPr userDrawn="1"/>
        </p:nvSpPr>
        <p:spPr>
          <a:xfrm flipV="1">
            <a:off x="1026877" y="5833110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1976;p19">
            <a:extLst>
              <a:ext uri="{FF2B5EF4-FFF2-40B4-BE49-F238E27FC236}">
                <a16:creationId xmlns:a16="http://schemas.microsoft.com/office/drawing/2014/main" id="{4BA730EE-AF52-4EF0-9E75-3489DFEB2F90}"/>
              </a:ext>
            </a:extLst>
          </p:cNvPr>
          <p:cNvGrpSpPr/>
          <p:nvPr userDrawn="1"/>
        </p:nvGrpSpPr>
        <p:grpSpPr>
          <a:xfrm flipV="1">
            <a:off x="1141296" y="5840177"/>
            <a:ext cx="215392" cy="436176"/>
            <a:chOff x="10628069" y="2437255"/>
            <a:chExt cx="369772" cy="748800"/>
          </a:xfrm>
        </p:grpSpPr>
        <p:cxnSp>
          <p:nvCxnSpPr>
            <p:cNvPr id="257" name="Google Shape;1977;p19">
              <a:extLst>
                <a:ext uri="{FF2B5EF4-FFF2-40B4-BE49-F238E27FC236}">
                  <a16:creationId xmlns:a16="http://schemas.microsoft.com/office/drawing/2014/main" id="{29DBC258-A48C-4566-9D88-0B8E24B83839}"/>
                </a:ext>
              </a:extLst>
            </p:cNvPr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1978;p19">
              <a:extLst>
                <a:ext uri="{FF2B5EF4-FFF2-40B4-BE49-F238E27FC236}">
                  <a16:creationId xmlns:a16="http://schemas.microsoft.com/office/drawing/2014/main" id="{18A7521E-1E3A-4DF8-8194-4E24FECAB7AA}"/>
                </a:ext>
              </a:extLst>
            </p:cNvPr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1979;p19">
              <a:extLst>
                <a:ext uri="{FF2B5EF4-FFF2-40B4-BE49-F238E27FC236}">
                  <a16:creationId xmlns:a16="http://schemas.microsoft.com/office/drawing/2014/main" id="{AD623859-8A59-4314-8E4F-5C38BBAD25C4}"/>
                </a:ext>
              </a:extLst>
            </p:cNvPr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0" name="Google Shape;1980;p19">
            <a:extLst>
              <a:ext uri="{FF2B5EF4-FFF2-40B4-BE49-F238E27FC236}">
                <a16:creationId xmlns:a16="http://schemas.microsoft.com/office/drawing/2014/main" id="{7A02157A-EFB9-4283-97AD-8275E7A2784C}"/>
              </a:ext>
            </a:extLst>
          </p:cNvPr>
          <p:cNvSpPr/>
          <p:nvPr userDrawn="1"/>
        </p:nvSpPr>
        <p:spPr>
          <a:xfrm flipV="1">
            <a:off x="1133534" y="6367098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1981;p19">
            <a:extLst>
              <a:ext uri="{FF2B5EF4-FFF2-40B4-BE49-F238E27FC236}">
                <a16:creationId xmlns:a16="http://schemas.microsoft.com/office/drawing/2014/main" id="{B967AD79-46C7-4CB5-8620-554EC0FE1A86}"/>
              </a:ext>
            </a:extLst>
          </p:cNvPr>
          <p:cNvSpPr/>
          <p:nvPr userDrawn="1"/>
        </p:nvSpPr>
        <p:spPr>
          <a:xfrm flipV="1">
            <a:off x="1189132" y="6422800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1982;p19">
            <a:extLst>
              <a:ext uri="{FF2B5EF4-FFF2-40B4-BE49-F238E27FC236}">
                <a16:creationId xmlns:a16="http://schemas.microsoft.com/office/drawing/2014/main" id="{60A7F2CA-5D9F-4F05-9116-1B7407982FC0}"/>
              </a:ext>
            </a:extLst>
          </p:cNvPr>
          <p:cNvSpPr/>
          <p:nvPr userDrawn="1"/>
        </p:nvSpPr>
        <p:spPr>
          <a:xfrm rot="16200000" flipV="1">
            <a:off x="1465366" y="5831973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1987;p19">
            <a:extLst>
              <a:ext uri="{FF2B5EF4-FFF2-40B4-BE49-F238E27FC236}">
                <a16:creationId xmlns:a16="http://schemas.microsoft.com/office/drawing/2014/main" id="{2D1763CD-6200-498F-B14C-6FF7951B289F}"/>
              </a:ext>
            </a:extLst>
          </p:cNvPr>
          <p:cNvSpPr/>
          <p:nvPr userDrawn="1"/>
        </p:nvSpPr>
        <p:spPr>
          <a:xfrm flipV="1">
            <a:off x="1477871" y="6280973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1988;p19">
            <a:extLst>
              <a:ext uri="{FF2B5EF4-FFF2-40B4-BE49-F238E27FC236}">
                <a16:creationId xmlns:a16="http://schemas.microsoft.com/office/drawing/2014/main" id="{01470041-FF37-4A45-AF19-A35A22034033}"/>
              </a:ext>
            </a:extLst>
          </p:cNvPr>
          <p:cNvSpPr/>
          <p:nvPr userDrawn="1"/>
        </p:nvSpPr>
        <p:spPr>
          <a:xfrm flipV="1">
            <a:off x="1564303" y="6373639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1989;p19">
            <a:extLst>
              <a:ext uri="{FF2B5EF4-FFF2-40B4-BE49-F238E27FC236}">
                <a16:creationId xmlns:a16="http://schemas.microsoft.com/office/drawing/2014/main" id="{6FCA7C46-7778-4B8A-9D87-72B15BE7E930}"/>
              </a:ext>
            </a:extLst>
          </p:cNvPr>
          <p:cNvSpPr/>
          <p:nvPr userDrawn="1"/>
        </p:nvSpPr>
        <p:spPr>
          <a:xfrm flipV="1">
            <a:off x="1619901" y="6429341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1990;p19">
            <a:extLst>
              <a:ext uri="{FF2B5EF4-FFF2-40B4-BE49-F238E27FC236}">
                <a16:creationId xmlns:a16="http://schemas.microsoft.com/office/drawing/2014/main" id="{2FADD977-5EBD-4782-ABA0-3F1060F25A78}"/>
              </a:ext>
            </a:extLst>
          </p:cNvPr>
          <p:cNvSpPr/>
          <p:nvPr userDrawn="1"/>
        </p:nvSpPr>
        <p:spPr>
          <a:xfrm rot="5400000" flipV="1">
            <a:off x="166004" y="4979926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1991;p19">
            <a:extLst>
              <a:ext uri="{FF2B5EF4-FFF2-40B4-BE49-F238E27FC236}">
                <a16:creationId xmlns:a16="http://schemas.microsoft.com/office/drawing/2014/main" id="{9D3B8D29-5D13-457A-BC19-F5FD2BAB951C}"/>
              </a:ext>
            </a:extLst>
          </p:cNvPr>
          <p:cNvSpPr/>
          <p:nvPr userDrawn="1"/>
        </p:nvSpPr>
        <p:spPr>
          <a:xfrm rot="5400000" flipV="1">
            <a:off x="271459" y="5085383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1992;p19">
            <a:extLst>
              <a:ext uri="{FF2B5EF4-FFF2-40B4-BE49-F238E27FC236}">
                <a16:creationId xmlns:a16="http://schemas.microsoft.com/office/drawing/2014/main" id="{B77DBB1A-994D-457F-A7FE-128F278D0700}"/>
              </a:ext>
            </a:extLst>
          </p:cNvPr>
          <p:cNvSpPr/>
          <p:nvPr userDrawn="1"/>
        </p:nvSpPr>
        <p:spPr>
          <a:xfrm rot="5400000" flipV="1">
            <a:off x="370042" y="5183965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1993;p19">
            <a:extLst>
              <a:ext uri="{FF2B5EF4-FFF2-40B4-BE49-F238E27FC236}">
                <a16:creationId xmlns:a16="http://schemas.microsoft.com/office/drawing/2014/main" id="{B7C4C815-0E39-4B4D-8352-E0AA09931322}"/>
              </a:ext>
            </a:extLst>
          </p:cNvPr>
          <p:cNvSpPr/>
          <p:nvPr userDrawn="1"/>
        </p:nvSpPr>
        <p:spPr>
          <a:xfrm rot="5400000" flipV="1">
            <a:off x="486844" y="5291425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1994;p19">
            <a:extLst>
              <a:ext uri="{FF2B5EF4-FFF2-40B4-BE49-F238E27FC236}">
                <a16:creationId xmlns:a16="http://schemas.microsoft.com/office/drawing/2014/main" id="{166A22C3-1CF9-4340-981D-2E5C11588278}"/>
              </a:ext>
            </a:extLst>
          </p:cNvPr>
          <p:cNvSpPr/>
          <p:nvPr userDrawn="1"/>
        </p:nvSpPr>
        <p:spPr>
          <a:xfrm rot="5400000" flipH="1" flipV="1">
            <a:off x="165069" y="4986341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1995;p19">
            <a:extLst>
              <a:ext uri="{FF2B5EF4-FFF2-40B4-BE49-F238E27FC236}">
                <a16:creationId xmlns:a16="http://schemas.microsoft.com/office/drawing/2014/main" id="{DC356A24-0D94-4BAC-AD24-C208F86751B7}"/>
              </a:ext>
            </a:extLst>
          </p:cNvPr>
          <p:cNvSpPr/>
          <p:nvPr userDrawn="1"/>
        </p:nvSpPr>
        <p:spPr>
          <a:xfrm rot="16200000" flipV="1">
            <a:off x="169610" y="4986341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1996;p19">
            <a:extLst>
              <a:ext uri="{FF2B5EF4-FFF2-40B4-BE49-F238E27FC236}">
                <a16:creationId xmlns:a16="http://schemas.microsoft.com/office/drawing/2014/main" id="{380256E2-499E-4B68-9A64-0022AE251C79}"/>
              </a:ext>
            </a:extLst>
          </p:cNvPr>
          <p:cNvSpPr/>
          <p:nvPr userDrawn="1"/>
        </p:nvSpPr>
        <p:spPr>
          <a:xfrm rot="5400000" flipH="1" flipV="1">
            <a:off x="374714" y="5196209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1997;p19">
            <a:extLst>
              <a:ext uri="{FF2B5EF4-FFF2-40B4-BE49-F238E27FC236}">
                <a16:creationId xmlns:a16="http://schemas.microsoft.com/office/drawing/2014/main" id="{C80A416F-8A63-4A23-9ACB-ECE21C9ABDCD}"/>
              </a:ext>
            </a:extLst>
          </p:cNvPr>
          <p:cNvSpPr/>
          <p:nvPr userDrawn="1"/>
        </p:nvSpPr>
        <p:spPr>
          <a:xfrm rot="5400000" flipH="1" flipV="1">
            <a:off x="485910" y="5309252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1998;p19">
            <a:extLst>
              <a:ext uri="{FF2B5EF4-FFF2-40B4-BE49-F238E27FC236}">
                <a16:creationId xmlns:a16="http://schemas.microsoft.com/office/drawing/2014/main" id="{4DD6CA61-689E-431A-AAC5-5766EE3F1208}"/>
              </a:ext>
            </a:extLst>
          </p:cNvPr>
          <p:cNvGrpSpPr/>
          <p:nvPr userDrawn="1"/>
        </p:nvGrpSpPr>
        <p:grpSpPr>
          <a:xfrm flipV="1">
            <a:off x="1140361" y="5404722"/>
            <a:ext cx="649680" cy="436176"/>
            <a:chOff x="10626465" y="3184818"/>
            <a:chExt cx="1115330" cy="748800"/>
          </a:xfrm>
        </p:grpSpPr>
        <p:cxnSp>
          <p:nvCxnSpPr>
            <p:cNvPr id="275" name="Google Shape;1999;p19">
              <a:extLst>
                <a:ext uri="{FF2B5EF4-FFF2-40B4-BE49-F238E27FC236}">
                  <a16:creationId xmlns:a16="http://schemas.microsoft.com/office/drawing/2014/main" id="{7F7FA231-E5ED-43D9-A080-AAD69E657C42}"/>
                </a:ext>
              </a:extLst>
            </p:cNvPr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000;p19">
              <a:extLst>
                <a:ext uri="{FF2B5EF4-FFF2-40B4-BE49-F238E27FC236}">
                  <a16:creationId xmlns:a16="http://schemas.microsoft.com/office/drawing/2014/main" id="{BD177583-371D-4C49-8873-B84BE129E23D}"/>
                </a:ext>
              </a:extLst>
            </p:cNvPr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7" name="Google Shape;2001;p19">
              <a:extLst>
                <a:ext uri="{FF2B5EF4-FFF2-40B4-BE49-F238E27FC236}">
                  <a16:creationId xmlns:a16="http://schemas.microsoft.com/office/drawing/2014/main" id="{066BB1CD-565B-429D-872B-7F6744A3CEF8}"/>
                </a:ext>
              </a:extLst>
            </p:cNvPr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8" name="Google Shape;2002;p19">
              <a:extLst>
                <a:ext uri="{FF2B5EF4-FFF2-40B4-BE49-F238E27FC236}">
                  <a16:creationId xmlns:a16="http://schemas.microsoft.com/office/drawing/2014/main" id="{8380348E-FCFE-4E32-9AD0-48C9FB817E6B}"/>
                </a:ext>
              </a:extLst>
            </p:cNvPr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003;p19">
              <a:extLst>
                <a:ext uri="{FF2B5EF4-FFF2-40B4-BE49-F238E27FC236}">
                  <a16:creationId xmlns:a16="http://schemas.microsoft.com/office/drawing/2014/main" id="{FF2F0880-296E-4316-8F06-F45A716D4816}"/>
                </a:ext>
              </a:extLst>
            </p:cNvPr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004;p19">
              <a:extLst>
                <a:ext uri="{FF2B5EF4-FFF2-40B4-BE49-F238E27FC236}">
                  <a16:creationId xmlns:a16="http://schemas.microsoft.com/office/drawing/2014/main" id="{FE0AA280-C289-4A3C-93BF-6C0BCA4B32C5}"/>
                </a:ext>
              </a:extLst>
            </p:cNvPr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005;p19">
              <a:extLst>
                <a:ext uri="{FF2B5EF4-FFF2-40B4-BE49-F238E27FC236}">
                  <a16:creationId xmlns:a16="http://schemas.microsoft.com/office/drawing/2014/main" id="{E790AD3D-393D-43D7-B605-2E9D30318134}"/>
                </a:ext>
              </a:extLst>
            </p:cNvPr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2" name="Google Shape;2006;p19">
            <a:extLst>
              <a:ext uri="{FF2B5EF4-FFF2-40B4-BE49-F238E27FC236}">
                <a16:creationId xmlns:a16="http://schemas.microsoft.com/office/drawing/2014/main" id="{52A8ED34-0AFB-4AD1-90E6-127572A1DED9}"/>
              </a:ext>
            </a:extLst>
          </p:cNvPr>
          <p:cNvSpPr/>
          <p:nvPr userDrawn="1"/>
        </p:nvSpPr>
        <p:spPr>
          <a:xfrm flipV="1">
            <a:off x="1022338" y="5403059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007;p19">
            <a:extLst>
              <a:ext uri="{FF2B5EF4-FFF2-40B4-BE49-F238E27FC236}">
                <a16:creationId xmlns:a16="http://schemas.microsoft.com/office/drawing/2014/main" id="{7737F9ED-BDB4-42B1-AF5A-523584E32524}"/>
              </a:ext>
            </a:extLst>
          </p:cNvPr>
          <p:cNvSpPr/>
          <p:nvPr userDrawn="1"/>
        </p:nvSpPr>
        <p:spPr>
          <a:xfrm rot="5400000" flipV="1">
            <a:off x="1469787" y="5411508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008;p19">
            <a:extLst>
              <a:ext uri="{FF2B5EF4-FFF2-40B4-BE49-F238E27FC236}">
                <a16:creationId xmlns:a16="http://schemas.microsoft.com/office/drawing/2014/main" id="{C02B3732-D247-482A-B90E-1A8C1564366D}"/>
              </a:ext>
            </a:extLst>
          </p:cNvPr>
          <p:cNvGrpSpPr/>
          <p:nvPr userDrawn="1"/>
        </p:nvGrpSpPr>
        <p:grpSpPr>
          <a:xfrm rot="10800000" flipV="1">
            <a:off x="1021263" y="4960954"/>
            <a:ext cx="882053" cy="442991"/>
            <a:chOff x="10576560" y="3328633"/>
            <a:chExt cx="1514255" cy="760500"/>
          </a:xfrm>
        </p:grpSpPr>
        <p:sp>
          <p:nvSpPr>
            <p:cNvPr id="285" name="Google Shape;2009;p19">
              <a:extLst>
                <a:ext uri="{FF2B5EF4-FFF2-40B4-BE49-F238E27FC236}">
                  <a16:creationId xmlns:a16="http://schemas.microsoft.com/office/drawing/2014/main" id="{E0395BE8-AE1C-4977-B2F8-BB235735777B}"/>
                </a:ext>
              </a:extLst>
            </p:cNvPr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010;p19">
              <a:extLst>
                <a:ext uri="{FF2B5EF4-FFF2-40B4-BE49-F238E27FC236}">
                  <a16:creationId xmlns:a16="http://schemas.microsoft.com/office/drawing/2014/main" id="{F73D9D51-1651-4176-BFD2-9614002F1830}"/>
                </a:ext>
              </a:extLst>
            </p:cNvPr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011;p19">
            <a:extLst>
              <a:ext uri="{FF2B5EF4-FFF2-40B4-BE49-F238E27FC236}">
                <a16:creationId xmlns:a16="http://schemas.microsoft.com/office/drawing/2014/main" id="{F27FDF69-A61D-4891-BAA5-8C75CB7EC795}"/>
              </a:ext>
            </a:extLst>
          </p:cNvPr>
          <p:cNvSpPr/>
          <p:nvPr userDrawn="1"/>
        </p:nvSpPr>
        <p:spPr>
          <a:xfrm rot="18900000" flipV="1">
            <a:off x="1311124" y="5243225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012;p19">
            <a:extLst>
              <a:ext uri="{FF2B5EF4-FFF2-40B4-BE49-F238E27FC236}">
                <a16:creationId xmlns:a16="http://schemas.microsoft.com/office/drawing/2014/main" id="{B5447B0B-9053-4D24-AC1A-80367215AD05}"/>
              </a:ext>
            </a:extLst>
          </p:cNvPr>
          <p:cNvSpPr/>
          <p:nvPr userDrawn="1"/>
        </p:nvSpPr>
        <p:spPr>
          <a:xfrm flipV="1">
            <a:off x="1350320" y="528689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013;p19">
            <a:extLst>
              <a:ext uri="{FF2B5EF4-FFF2-40B4-BE49-F238E27FC236}">
                <a16:creationId xmlns:a16="http://schemas.microsoft.com/office/drawing/2014/main" id="{56D8742B-C160-47CB-8D6F-62510C626FCE}"/>
              </a:ext>
            </a:extLst>
          </p:cNvPr>
          <p:cNvSpPr/>
          <p:nvPr userDrawn="1"/>
        </p:nvSpPr>
        <p:spPr>
          <a:xfrm flipV="1">
            <a:off x="1405976" y="5342538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014;p19">
            <a:extLst>
              <a:ext uri="{FF2B5EF4-FFF2-40B4-BE49-F238E27FC236}">
                <a16:creationId xmlns:a16="http://schemas.microsoft.com/office/drawing/2014/main" id="{449F42A6-4A07-4D21-AE9F-BEBA90B41CAA}"/>
              </a:ext>
            </a:extLst>
          </p:cNvPr>
          <p:cNvSpPr/>
          <p:nvPr userDrawn="1"/>
        </p:nvSpPr>
        <p:spPr>
          <a:xfrm rot="10800000" flipV="1">
            <a:off x="162124" y="4116388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015;p19">
            <a:extLst>
              <a:ext uri="{FF2B5EF4-FFF2-40B4-BE49-F238E27FC236}">
                <a16:creationId xmlns:a16="http://schemas.microsoft.com/office/drawing/2014/main" id="{7125CD6D-944D-4A22-99EE-1E505A3B102E}"/>
              </a:ext>
            </a:extLst>
          </p:cNvPr>
          <p:cNvSpPr/>
          <p:nvPr userDrawn="1"/>
        </p:nvSpPr>
        <p:spPr>
          <a:xfrm flipV="1">
            <a:off x="604505" y="4116437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016;p19">
            <a:extLst>
              <a:ext uri="{FF2B5EF4-FFF2-40B4-BE49-F238E27FC236}">
                <a16:creationId xmlns:a16="http://schemas.microsoft.com/office/drawing/2014/main" id="{A5743093-542F-4066-86A0-6CB1B2CA912F}"/>
              </a:ext>
            </a:extLst>
          </p:cNvPr>
          <p:cNvGrpSpPr/>
          <p:nvPr userDrawn="1"/>
        </p:nvGrpSpPr>
        <p:grpSpPr>
          <a:xfrm rot="10800000" flipV="1">
            <a:off x="159712" y="4540338"/>
            <a:ext cx="882053" cy="442991"/>
            <a:chOff x="10576560" y="3328633"/>
            <a:chExt cx="1514255" cy="760500"/>
          </a:xfrm>
        </p:grpSpPr>
        <p:sp>
          <p:nvSpPr>
            <p:cNvPr id="293" name="Google Shape;2017;p19">
              <a:extLst>
                <a:ext uri="{FF2B5EF4-FFF2-40B4-BE49-F238E27FC236}">
                  <a16:creationId xmlns:a16="http://schemas.microsoft.com/office/drawing/2014/main" id="{B46FEE17-1706-455A-9D27-68A73BE74389}"/>
                </a:ext>
              </a:extLst>
            </p:cNvPr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018;p19">
              <a:extLst>
                <a:ext uri="{FF2B5EF4-FFF2-40B4-BE49-F238E27FC236}">
                  <a16:creationId xmlns:a16="http://schemas.microsoft.com/office/drawing/2014/main" id="{4F68AAE2-56BA-40C5-B2D8-EB73C7DB2844}"/>
                </a:ext>
              </a:extLst>
            </p:cNvPr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019;p19">
            <a:extLst>
              <a:ext uri="{FF2B5EF4-FFF2-40B4-BE49-F238E27FC236}">
                <a16:creationId xmlns:a16="http://schemas.microsoft.com/office/drawing/2014/main" id="{38CC4AE5-CC0B-4A64-B464-F94649D1CBC5}"/>
              </a:ext>
            </a:extLst>
          </p:cNvPr>
          <p:cNvSpPr/>
          <p:nvPr userDrawn="1"/>
        </p:nvSpPr>
        <p:spPr>
          <a:xfrm rot="5400000" flipH="1" flipV="1">
            <a:off x="382178" y="4338279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020;p19">
            <a:extLst>
              <a:ext uri="{FF2B5EF4-FFF2-40B4-BE49-F238E27FC236}">
                <a16:creationId xmlns:a16="http://schemas.microsoft.com/office/drawing/2014/main" id="{53017FBF-FB7A-4C4F-8EDE-6512F0F9B6D1}"/>
              </a:ext>
            </a:extLst>
          </p:cNvPr>
          <p:cNvSpPr/>
          <p:nvPr userDrawn="1"/>
        </p:nvSpPr>
        <p:spPr>
          <a:xfrm rot="5400000" flipV="1">
            <a:off x="381244" y="4339117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021;p19">
            <a:extLst>
              <a:ext uri="{FF2B5EF4-FFF2-40B4-BE49-F238E27FC236}">
                <a16:creationId xmlns:a16="http://schemas.microsoft.com/office/drawing/2014/main" id="{807EA792-39DC-48D0-BE6C-EAD042459D93}"/>
              </a:ext>
            </a:extLst>
          </p:cNvPr>
          <p:cNvGrpSpPr/>
          <p:nvPr userDrawn="1"/>
        </p:nvGrpSpPr>
        <p:grpSpPr>
          <a:xfrm flipV="1">
            <a:off x="430065" y="4398336"/>
            <a:ext cx="342860" cy="342859"/>
            <a:chOff x="9392653" y="5061283"/>
            <a:chExt cx="588600" cy="588600"/>
          </a:xfrm>
        </p:grpSpPr>
        <p:sp>
          <p:nvSpPr>
            <p:cNvPr id="298" name="Google Shape;2022;p19">
              <a:extLst>
                <a:ext uri="{FF2B5EF4-FFF2-40B4-BE49-F238E27FC236}">
                  <a16:creationId xmlns:a16="http://schemas.microsoft.com/office/drawing/2014/main" id="{34932453-98B2-45BA-8EF7-EAAC8EE13475}"/>
                </a:ext>
              </a:extLst>
            </p:cNvPr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023;p19">
              <a:extLst>
                <a:ext uri="{FF2B5EF4-FFF2-40B4-BE49-F238E27FC236}">
                  <a16:creationId xmlns:a16="http://schemas.microsoft.com/office/drawing/2014/main" id="{6B9762D4-CBEA-454C-8972-5FDDCDE0933E}"/>
                </a:ext>
              </a:extLst>
            </p:cNvPr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2024;p19">
              <a:extLst>
                <a:ext uri="{FF2B5EF4-FFF2-40B4-BE49-F238E27FC236}">
                  <a16:creationId xmlns:a16="http://schemas.microsoft.com/office/drawing/2014/main" id="{25901A17-764D-4618-885F-EE307D890D47}"/>
                </a:ext>
              </a:extLst>
            </p:cNvPr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2035;p19">
            <a:extLst>
              <a:ext uri="{FF2B5EF4-FFF2-40B4-BE49-F238E27FC236}">
                <a16:creationId xmlns:a16="http://schemas.microsoft.com/office/drawing/2014/main" id="{3CD703F3-4D19-426A-B811-611EF3CA96A9}"/>
              </a:ext>
            </a:extLst>
          </p:cNvPr>
          <p:cNvGrpSpPr/>
          <p:nvPr userDrawn="1"/>
        </p:nvGrpSpPr>
        <p:grpSpPr>
          <a:xfrm rot="59612" flipV="1">
            <a:off x="1910406" y="5814613"/>
            <a:ext cx="893366" cy="893311"/>
            <a:chOff x="3247624" y="213651"/>
            <a:chExt cx="1533709" cy="1533614"/>
          </a:xfrm>
        </p:grpSpPr>
        <p:sp>
          <p:nvSpPr>
            <p:cNvPr id="302" name="Google Shape;2036;p19">
              <a:extLst>
                <a:ext uri="{FF2B5EF4-FFF2-40B4-BE49-F238E27FC236}">
                  <a16:creationId xmlns:a16="http://schemas.microsoft.com/office/drawing/2014/main" id="{A01B89D3-CD6D-40BB-9665-047F08319189}"/>
                </a:ext>
              </a:extLst>
            </p:cNvPr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2037;p19">
              <a:extLst>
                <a:ext uri="{FF2B5EF4-FFF2-40B4-BE49-F238E27FC236}">
                  <a16:creationId xmlns:a16="http://schemas.microsoft.com/office/drawing/2014/main" id="{E8A69F7E-C00C-40E5-A031-27A792693D48}"/>
                </a:ext>
              </a:extLst>
            </p:cNvPr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2038;p19">
            <a:extLst>
              <a:ext uri="{FF2B5EF4-FFF2-40B4-BE49-F238E27FC236}">
                <a16:creationId xmlns:a16="http://schemas.microsoft.com/office/drawing/2014/main" id="{ACBB9EC0-6E95-4041-A6B2-965994F0B592}"/>
              </a:ext>
            </a:extLst>
          </p:cNvPr>
          <p:cNvSpPr/>
          <p:nvPr userDrawn="1"/>
        </p:nvSpPr>
        <p:spPr>
          <a:xfrm flipV="1">
            <a:off x="2152024" y="6056542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2039;p19">
            <a:extLst>
              <a:ext uri="{FF2B5EF4-FFF2-40B4-BE49-F238E27FC236}">
                <a16:creationId xmlns:a16="http://schemas.microsoft.com/office/drawing/2014/main" id="{6871C33F-0D4C-4787-A9BC-088C9397075D}"/>
              </a:ext>
            </a:extLst>
          </p:cNvPr>
          <p:cNvSpPr/>
          <p:nvPr userDrawn="1"/>
        </p:nvSpPr>
        <p:spPr>
          <a:xfrm flipV="1">
            <a:off x="2253175" y="6157590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2040;p19">
            <a:extLst>
              <a:ext uri="{FF2B5EF4-FFF2-40B4-BE49-F238E27FC236}">
                <a16:creationId xmlns:a16="http://schemas.microsoft.com/office/drawing/2014/main" id="{A7F4CBBC-C305-4D7F-A84B-0FBB4516DF94}"/>
              </a:ext>
            </a:extLst>
          </p:cNvPr>
          <p:cNvGrpSpPr/>
          <p:nvPr userDrawn="1"/>
        </p:nvGrpSpPr>
        <p:grpSpPr>
          <a:xfrm rot="10800000" flipV="1">
            <a:off x="11235976" y="1492642"/>
            <a:ext cx="675221" cy="453324"/>
            <a:chOff x="10624861" y="3933984"/>
            <a:chExt cx="1115330" cy="748800"/>
          </a:xfrm>
        </p:grpSpPr>
        <p:cxnSp>
          <p:nvCxnSpPr>
            <p:cNvPr id="307" name="Google Shape;2041;p19">
              <a:extLst>
                <a:ext uri="{FF2B5EF4-FFF2-40B4-BE49-F238E27FC236}">
                  <a16:creationId xmlns:a16="http://schemas.microsoft.com/office/drawing/2014/main" id="{CF65BD75-58E5-4D74-989F-33DEBBEB7B98}"/>
                </a:ext>
              </a:extLst>
            </p:cNvPr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8" name="Google Shape;2042;p19">
              <a:extLst>
                <a:ext uri="{FF2B5EF4-FFF2-40B4-BE49-F238E27FC236}">
                  <a16:creationId xmlns:a16="http://schemas.microsoft.com/office/drawing/2014/main" id="{A469A62B-9D91-44E0-A46E-4B69296069D9}"/>
                </a:ext>
              </a:extLst>
            </p:cNvPr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9" name="Google Shape;2043;p19">
              <a:extLst>
                <a:ext uri="{FF2B5EF4-FFF2-40B4-BE49-F238E27FC236}">
                  <a16:creationId xmlns:a16="http://schemas.microsoft.com/office/drawing/2014/main" id="{869202E9-71BF-4A91-81B4-06CEBAA3278A}"/>
                </a:ext>
              </a:extLst>
            </p:cNvPr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2044;p19">
              <a:extLst>
                <a:ext uri="{FF2B5EF4-FFF2-40B4-BE49-F238E27FC236}">
                  <a16:creationId xmlns:a16="http://schemas.microsoft.com/office/drawing/2014/main" id="{B5047187-C3F1-487F-BF2F-9A074AA7F1C4}"/>
                </a:ext>
              </a:extLst>
            </p:cNvPr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1" name="Google Shape;2045;p19">
              <a:extLst>
                <a:ext uri="{FF2B5EF4-FFF2-40B4-BE49-F238E27FC236}">
                  <a16:creationId xmlns:a16="http://schemas.microsoft.com/office/drawing/2014/main" id="{60BC9757-2C96-4B34-8061-F448E2583B47}"/>
                </a:ext>
              </a:extLst>
            </p:cNvPr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2" name="Google Shape;2046;p19">
              <a:extLst>
                <a:ext uri="{FF2B5EF4-FFF2-40B4-BE49-F238E27FC236}">
                  <a16:creationId xmlns:a16="http://schemas.microsoft.com/office/drawing/2014/main" id="{3EE15B8B-9496-40AA-8C2E-1B2828347E82}"/>
                </a:ext>
              </a:extLst>
            </p:cNvPr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2047;p19">
              <a:extLst>
                <a:ext uri="{FF2B5EF4-FFF2-40B4-BE49-F238E27FC236}">
                  <a16:creationId xmlns:a16="http://schemas.microsoft.com/office/drawing/2014/main" id="{C9A3CD50-A34F-407B-B72E-D98D64F9DB59}"/>
                </a:ext>
              </a:extLst>
            </p:cNvPr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4" name="Google Shape;2048;p19">
            <a:extLst>
              <a:ext uri="{FF2B5EF4-FFF2-40B4-BE49-F238E27FC236}">
                <a16:creationId xmlns:a16="http://schemas.microsoft.com/office/drawing/2014/main" id="{E725820E-EF7D-400F-AFDB-99068DA5116C}"/>
              </a:ext>
            </a:extLst>
          </p:cNvPr>
          <p:cNvSpPr/>
          <p:nvPr userDrawn="1"/>
        </p:nvSpPr>
        <p:spPr>
          <a:xfrm rot="16200000" flipH="1" flipV="1">
            <a:off x="11128664" y="1931571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2049;p19">
            <a:extLst>
              <a:ext uri="{FF2B5EF4-FFF2-40B4-BE49-F238E27FC236}">
                <a16:creationId xmlns:a16="http://schemas.microsoft.com/office/drawing/2014/main" id="{D34496CD-8006-48E6-89DE-71855114A161}"/>
              </a:ext>
            </a:extLst>
          </p:cNvPr>
          <p:cNvSpPr/>
          <p:nvPr userDrawn="1"/>
        </p:nvSpPr>
        <p:spPr>
          <a:xfrm rot="10800000" flipV="1">
            <a:off x="11572802" y="1520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2050;p19">
            <a:extLst>
              <a:ext uri="{FF2B5EF4-FFF2-40B4-BE49-F238E27FC236}">
                <a16:creationId xmlns:a16="http://schemas.microsoft.com/office/drawing/2014/main" id="{7EAC72F4-C1FD-4A28-86BE-C4102940AA37}"/>
              </a:ext>
            </a:extLst>
          </p:cNvPr>
          <p:cNvSpPr/>
          <p:nvPr userDrawn="1"/>
        </p:nvSpPr>
        <p:spPr>
          <a:xfrm rot="10800000" flipV="1">
            <a:off x="11573773" y="605676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2051;p19">
            <a:extLst>
              <a:ext uri="{FF2B5EF4-FFF2-40B4-BE49-F238E27FC236}">
                <a16:creationId xmlns:a16="http://schemas.microsoft.com/office/drawing/2014/main" id="{3252E8C1-F45C-4D01-9DD0-1DA83C17BFA4}"/>
              </a:ext>
            </a:extLst>
          </p:cNvPr>
          <p:cNvGrpSpPr/>
          <p:nvPr userDrawn="1"/>
        </p:nvGrpSpPr>
        <p:grpSpPr>
          <a:xfrm rot="10800000" flipV="1">
            <a:off x="11685395" y="598178"/>
            <a:ext cx="223860" cy="453324"/>
            <a:chOff x="10628069" y="2437255"/>
            <a:chExt cx="369772" cy="748800"/>
          </a:xfrm>
        </p:grpSpPr>
        <p:cxnSp>
          <p:nvCxnSpPr>
            <p:cNvPr id="318" name="Google Shape;2052;p19">
              <a:extLst>
                <a:ext uri="{FF2B5EF4-FFF2-40B4-BE49-F238E27FC236}">
                  <a16:creationId xmlns:a16="http://schemas.microsoft.com/office/drawing/2014/main" id="{926762A5-B77F-4B58-96C9-822B379BB63C}"/>
                </a:ext>
              </a:extLst>
            </p:cNvPr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" name="Google Shape;2053;p19">
              <a:extLst>
                <a:ext uri="{FF2B5EF4-FFF2-40B4-BE49-F238E27FC236}">
                  <a16:creationId xmlns:a16="http://schemas.microsoft.com/office/drawing/2014/main" id="{DCFBD51C-DF6D-4B26-897D-14BD20B22B16}"/>
                </a:ext>
              </a:extLst>
            </p:cNvPr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0" name="Google Shape;2054;p19">
              <a:extLst>
                <a:ext uri="{FF2B5EF4-FFF2-40B4-BE49-F238E27FC236}">
                  <a16:creationId xmlns:a16="http://schemas.microsoft.com/office/drawing/2014/main" id="{15DB7EE9-21BA-4607-8D41-61D814F5579A}"/>
                </a:ext>
              </a:extLst>
            </p:cNvPr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1" name="Google Shape;2055;p19">
            <a:extLst>
              <a:ext uri="{FF2B5EF4-FFF2-40B4-BE49-F238E27FC236}">
                <a16:creationId xmlns:a16="http://schemas.microsoft.com/office/drawing/2014/main" id="{C105DECB-7A11-4579-8192-EDE820C4FA7D}"/>
              </a:ext>
            </a:extLst>
          </p:cNvPr>
          <p:cNvSpPr/>
          <p:nvPr userDrawn="1"/>
        </p:nvSpPr>
        <p:spPr>
          <a:xfrm rot="10800000" flipV="1">
            <a:off x="11676509" y="263921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2056;p19">
            <a:extLst>
              <a:ext uri="{FF2B5EF4-FFF2-40B4-BE49-F238E27FC236}">
                <a16:creationId xmlns:a16="http://schemas.microsoft.com/office/drawing/2014/main" id="{C38FF3C7-EAAE-42F5-973A-FBA4F3D6A8B8}"/>
              </a:ext>
            </a:extLst>
          </p:cNvPr>
          <p:cNvSpPr/>
          <p:nvPr userDrawn="1"/>
        </p:nvSpPr>
        <p:spPr>
          <a:xfrm rot="10800000" flipV="1">
            <a:off x="11734518" y="321712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2057;p19">
            <a:extLst>
              <a:ext uri="{FF2B5EF4-FFF2-40B4-BE49-F238E27FC236}">
                <a16:creationId xmlns:a16="http://schemas.microsoft.com/office/drawing/2014/main" id="{8B81B569-49FA-42F8-B3DA-FC493EBF9179}"/>
              </a:ext>
            </a:extLst>
          </p:cNvPr>
          <p:cNvSpPr/>
          <p:nvPr userDrawn="1"/>
        </p:nvSpPr>
        <p:spPr>
          <a:xfrm rot="5400000" flipV="1">
            <a:off x="11118182" y="606857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2062;p19">
            <a:extLst>
              <a:ext uri="{FF2B5EF4-FFF2-40B4-BE49-F238E27FC236}">
                <a16:creationId xmlns:a16="http://schemas.microsoft.com/office/drawing/2014/main" id="{C5C692A9-9313-4653-A861-E5C10999468A}"/>
              </a:ext>
            </a:extLst>
          </p:cNvPr>
          <p:cNvSpPr/>
          <p:nvPr userDrawn="1"/>
        </p:nvSpPr>
        <p:spPr>
          <a:xfrm rot="10800000" flipV="1">
            <a:off x="11132289" y="167280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2063;p19">
            <a:extLst>
              <a:ext uri="{FF2B5EF4-FFF2-40B4-BE49-F238E27FC236}">
                <a16:creationId xmlns:a16="http://schemas.microsoft.com/office/drawing/2014/main" id="{7E6D9610-C707-4147-8343-AAFFD95AF390}"/>
              </a:ext>
            </a:extLst>
          </p:cNvPr>
          <p:cNvSpPr/>
          <p:nvPr userDrawn="1"/>
        </p:nvSpPr>
        <p:spPr>
          <a:xfrm rot="10800000" flipV="1">
            <a:off x="11228748" y="257122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2064;p19">
            <a:extLst>
              <a:ext uri="{FF2B5EF4-FFF2-40B4-BE49-F238E27FC236}">
                <a16:creationId xmlns:a16="http://schemas.microsoft.com/office/drawing/2014/main" id="{F508FB13-2717-4765-886E-ECFFE91D9EF6}"/>
              </a:ext>
            </a:extLst>
          </p:cNvPr>
          <p:cNvSpPr/>
          <p:nvPr userDrawn="1"/>
        </p:nvSpPr>
        <p:spPr>
          <a:xfrm rot="10800000" flipV="1">
            <a:off x="11286757" y="314913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2065;p19">
            <a:extLst>
              <a:ext uri="{FF2B5EF4-FFF2-40B4-BE49-F238E27FC236}">
                <a16:creationId xmlns:a16="http://schemas.microsoft.com/office/drawing/2014/main" id="{10065824-22F9-4EC2-9223-7BAC82B44B34}"/>
              </a:ext>
            </a:extLst>
          </p:cNvPr>
          <p:cNvGrpSpPr/>
          <p:nvPr userDrawn="1"/>
        </p:nvGrpSpPr>
        <p:grpSpPr>
          <a:xfrm rot="10800000" flipV="1">
            <a:off x="11235004" y="1050752"/>
            <a:ext cx="675221" cy="453324"/>
            <a:chOff x="10626465" y="3184818"/>
            <a:chExt cx="1115330" cy="748800"/>
          </a:xfrm>
        </p:grpSpPr>
        <p:cxnSp>
          <p:nvCxnSpPr>
            <p:cNvPr id="328" name="Google Shape;2066;p19">
              <a:extLst>
                <a:ext uri="{FF2B5EF4-FFF2-40B4-BE49-F238E27FC236}">
                  <a16:creationId xmlns:a16="http://schemas.microsoft.com/office/drawing/2014/main" id="{B32F98AE-D145-41EB-A8F1-6D1FC29AC468}"/>
                </a:ext>
              </a:extLst>
            </p:cNvPr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2067;p19">
              <a:extLst>
                <a:ext uri="{FF2B5EF4-FFF2-40B4-BE49-F238E27FC236}">
                  <a16:creationId xmlns:a16="http://schemas.microsoft.com/office/drawing/2014/main" id="{71A5C235-D9F8-4036-AEC2-00B0D51EAA45}"/>
                </a:ext>
              </a:extLst>
            </p:cNvPr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2068;p19">
              <a:extLst>
                <a:ext uri="{FF2B5EF4-FFF2-40B4-BE49-F238E27FC236}">
                  <a16:creationId xmlns:a16="http://schemas.microsoft.com/office/drawing/2014/main" id="{DC89F56D-F6C7-4DF2-BE2F-E63C1326CDCC}"/>
                </a:ext>
              </a:extLst>
            </p:cNvPr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Google Shape;2069;p19">
              <a:extLst>
                <a:ext uri="{FF2B5EF4-FFF2-40B4-BE49-F238E27FC236}">
                  <a16:creationId xmlns:a16="http://schemas.microsoft.com/office/drawing/2014/main" id="{0E428A80-C311-44E2-AFFA-9D7DDBC6E5D2}"/>
                </a:ext>
              </a:extLst>
            </p:cNvPr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Google Shape;2070;p19">
              <a:extLst>
                <a:ext uri="{FF2B5EF4-FFF2-40B4-BE49-F238E27FC236}">
                  <a16:creationId xmlns:a16="http://schemas.microsoft.com/office/drawing/2014/main" id="{E9093D5D-D6A3-4D23-B520-B47528B462EC}"/>
                </a:ext>
              </a:extLst>
            </p:cNvPr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2071;p19">
              <a:extLst>
                <a:ext uri="{FF2B5EF4-FFF2-40B4-BE49-F238E27FC236}">
                  <a16:creationId xmlns:a16="http://schemas.microsoft.com/office/drawing/2014/main" id="{05C48292-9D4D-4F84-B9C6-10C78671C7F8}"/>
                </a:ext>
              </a:extLst>
            </p:cNvPr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2072;p19">
              <a:extLst>
                <a:ext uri="{FF2B5EF4-FFF2-40B4-BE49-F238E27FC236}">
                  <a16:creationId xmlns:a16="http://schemas.microsoft.com/office/drawing/2014/main" id="{2504788B-C06E-49D4-99ED-A762BE156DED}"/>
                </a:ext>
              </a:extLst>
            </p:cNvPr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35" name="Google Shape;2073;p19">
            <a:extLst>
              <a:ext uri="{FF2B5EF4-FFF2-40B4-BE49-F238E27FC236}">
                <a16:creationId xmlns:a16="http://schemas.microsoft.com/office/drawing/2014/main" id="{6DBB4894-A1AC-4742-A76F-E70461E982F0}"/>
              </a:ext>
            </a:extLst>
          </p:cNvPr>
          <p:cNvSpPr/>
          <p:nvPr userDrawn="1"/>
        </p:nvSpPr>
        <p:spPr>
          <a:xfrm rot="10800000" flipV="1">
            <a:off x="11571591" y="1063289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2074;p19">
            <a:extLst>
              <a:ext uri="{FF2B5EF4-FFF2-40B4-BE49-F238E27FC236}">
                <a16:creationId xmlns:a16="http://schemas.microsoft.com/office/drawing/2014/main" id="{F76969B1-933E-4C37-88D1-D79FDD61B6F8}"/>
              </a:ext>
            </a:extLst>
          </p:cNvPr>
          <p:cNvSpPr/>
          <p:nvPr userDrawn="1"/>
        </p:nvSpPr>
        <p:spPr>
          <a:xfrm rot="16200000" flipV="1">
            <a:off x="11106455" y="105454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2075;p19">
            <a:extLst>
              <a:ext uri="{FF2B5EF4-FFF2-40B4-BE49-F238E27FC236}">
                <a16:creationId xmlns:a16="http://schemas.microsoft.com/office/drawing/2014/main" id="{8A4970A1-D163-4408-AA0C-C68D6BB616C8}"/>
              </a:ext>
            </a:extLst>
          </p:cNvPr>
          <p:cNvGrpSpPr/>
          <p:nvPr userDrawn="1"/>
        </p:nvGrpSpPr>
        <p:grpSpPr>
          <a:xfrm flipV="1">
            <a:off x="11115553" y="1505465"/>
            <a:ext cx="916730" cy="460407"/>
            <a:chOff x="10576560" y="3328633"/>
            <a:chExt cx="1514255" cy="760500"/>
          </a:xfrm>
        </p:grpSpPr>
        <p:sp>
          <p:nvSpPr>
            <p:cNvPr id="338" name="Google Shape;2076;p19">
              <a:extLst>
                <a:ext uri="{FF2B5EF4-FFF2-40B4-BE49-F238E27FC236}">
                  <a16:creationId xmlns:a16="http://schemas.microsoft.com/office/drawing/2014/main" id="{70211C02-08F8-4562-9CB7-AEC0CA5CF83C}"/>
                </a:ext>
              </a:extLst>
            </p:cNvPr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077;p19">
              <a:extLst>
                <a:ext uri="{FF2B5EF4-FFF2-40B4-BE49-F238E27FC236}">
                  <a16:creationId xmlns:a16="http://schemas.microsoft.com/office/drawing/2014/main" id="{05A44E64-0A28-4AD7-8630-1F13394CAD47}"/>
                </a:ext>
              </a:extLst>
            </p:cNvPr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2078;p19">
            <a:extLst>
              <a:ext uri="{FF2B5EF4-FFF2-40B4-BE49-F238E27FC236}">
                <a16:creationId xmlns:a16="http://schemas.microsoft.com/office/drawing/2014/main" id="{6894F845-B054-4C57-9389-5FEE33D60A2E}"/>
              </a:ext>
            </a:extLst>
          </p:cNvPr>
          <p:cNvSpPr/>
          <p:nvPr userDrawn="1"/>
        </p:nvSpPr>
        <p:spPr>
          <a:xfrm rot="8100000" flipV="1">
            <a:off x="11404317" y="1344540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2079;p19">
            <a:extLst>
              <a:ext uri="{FF2B5EF4-FFF2-40B4-BE49-F238E27FC236}">
                <a16:creationId xmlns:a16="http://schemas.microsoft.com/office/drawing/2014/main" id="{A55A9F4D-54B9-461B-B069-25707FDD070C}"/>
              </a:ext>
            </a:extLst>
          </p:cNvPr>
          <p:cNvSpPr/>
          <p:nvPr userDrawn="1"/>
        </p:nvSpPr>
        <p:spPr>
          <a:xfrm rot="10800000" flipV="1">
            <a:off x="11451172" y="1386725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2080;p19">
            <a:extLst>
              <a:ext uri="{FF2B5EF4-FFF2-40B4-BE49-F238E27FC236}">
                <a16:creationId xmlns:a16="http://schemas.microsoft.com/office/drawing/2014/main" id="{38783E4F-4E7C-4E78-941A-63D9A0117877}"/>
              </a:ext>
            </a:extLst>
          </p:cNvPr>
          <p:cNvSpPr/>
          <p:nvPr userDrawn="1"/>
        </p:nvSpPr>
        <p:spPr>
          <a:xfrm rot="10800000" flipV="1">
            <a:off x="11509120" y="1444577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2081;p19">
            <a:extLst>
              <a:ext uri="{FF2B5EF4-FFF2-40B4-BE49-F238E27FC236}">
                <a16:creationId xmlns:a16="http://schemas.microsoft.com/office/drawing/2014/main" id="{AC12E4DD-3325-488C-9F29-14253EEBBA90}"/>
              </a:ext>
            </a:extLst>
          </p:cNvPr>
          <p:cNvSpPr/>
          <p:nvPr userDrawn="1"/>
        </p:nvSpPr>
        <p:spPr>
          <a:xfrm rot="16200000" flipV="1">
            <a:off x="11235629" y="2061759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2082;p19">
            <a:extLst>
              <a:ext uri="{FF2B5EF4-FFF2-40B4-BE49-F238E27FC236}">
                <a16:creationId xmlns:a16="http://schemas.microsoft.com/office/drawing/2014/main" id="{96D146FC-4C83-4E81-8B09-6BE6BCB6A3A9}"/>
              </a:ext>
            </a:extLst>
          </p:cNvPr>
          <p:cNvSpPr/>
          <p:nvPr userDrawn="1"/>
        </p:nvSpPr>
        <p:spPr>
          <a:xfrm rot="16200000" flipV="1">
            <a:off x="11338358" y="2164488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2083;p19">
            <a:extLst>
              <a:ext uri="{FF2B5EF4-FFF2-40B4-BE49-F238E27FC236}">
                <a16:creationId xmlns:a16="http://schemas.microsoft.com/office/drawing/2014/main" id="{7FAAA970-10B1-42FC-9C50-0E26CEC57AF6}"/>
              </a:ext>
            </a:extLst>
          </p:cNvPr>
          <p:cNvSpPr/>
          <p:nvPr userDrawn="1"/>
        </p:nvSpPr>
        <p:spPr>
          <a:xfrm rot="10800000" flipV="1">
            <a:off x="11112414" y="1951875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2084;p19">
            <a:extLst>
              <a:ext uri="{FF2B5EF4-FFF2-40B4-BE49-F238E27FC236}">
                <a16:creationId xmlns:a16="http://schemas.microsoft.com/office/drawing/2014/main" id="{109430B0-39CA-4EE3-BBB3-E6E4823E2A29}"/>
              </a:ext>
            </a:extLst>
          </p:cNvPr>
          <p:cNvSpPr/>
          <p:nvPr userDrawn="1"/>
        </p:nvSpPr>
        <p:spPr>
          <a:xfrm rot="10800000" flipV="1">
            <a:off x="11478247" y="2309445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2085;p19">
            <a:extLst>
              <a:ext uri="{FF2B5EF4-FFF2-40B4-BE49-F238E27FC236}">
                <a16:creationId xmlns:a16="http://schemas.microsoft.com/office/drawing/2014/main" id="{36D9055B-590E-4F20-9683-C9DADE6D4456}"/>
              </a:ext>
            </a:extLst>
          </p:cNvPr>
          <p:cNvGrpSpPr/>
          <p:nvPr userDrawn="1"/>
        </p:nvGrpSpPr>
        <p:grpSpPr>
          <a:xfrm rot="10800000" flipV="1">
            <a:off x="11682431" y="2518255"/>
            <a:ext cx="252180" cy="32692"/>
            <a:chOff x="10578164" y="275923"/>
            <a:chExt cx="416551" cy="54000"/>
          </a:xfrm>
        </p:grpSpPr>
        <p:sp>
          <p:nvSpPr>
            <p:cNvPr id="348" name="Google Shape;2086;p19">
              <a:extLst>
                <a:ext uri="{FF2B5EF4-FFF2-40B4-BE49-F238E27FC236}">
                  <a16:creationId xmlns:a16="http://schemas.microsoft.com/office/drawing/2014/main" id="{4BB4B523-2E2D-49F7-B5EC-D4683B9BECC5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2087;p19">
              <a:extLst>
                <a:ext uri="{FF2B5EF4-FFF2-40B4-BE49-F238E27FC236}">
                  <a16:creationId xmlns:a16="http://schemas.microsoft.com/office/drawing/2014/main" id="{8084069C-2D85-473B-8DA4-5802E43FEA68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2088;p19">
              <a:extLst>
                <a:ext uri="{FF2B5EF4-FFF2-40B4-BE49-F238E27FC236}">
                  <a16:creationId xmlns:a16="http://schemas.microsoft.com/office/drawing/2014/main" id="{80AA581B-FABD-47F8-9355-3ED904FA356F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2089;p19">
            <a:extLst>
              <a:ext uri="{FF2B5EF4-FFF2-40B4-BE49-F238E27FC236}">
                <a16:creationId xmlns:a16="http://schemas.microsoft.com/office/drawing/2014/main" id="{77329A1F-C2DA-4EB6-ABC9-04F56114FB68}"/>
              </a:ext>
            </a:extLst>
          </p:cNvPr>
          <p:cNvGrpSpPr/>
          <p:nvPr userDrawn="1"/>
        </p:nvGrpSpPr>
        <p:grpSpPr>
          <a:xfrm rot="10800000" flipV="1">
            <a:off x="11682431" y="2611013"/>
            <a:ext cx="252180" cy="32692"/>
            <a:chOff x="10578164" y="275923"/>
            <a:chExt cx="416551" cy="54000"/>
          </a:xfrm>
        </p:grpSpPr>
        <p:sp>
          <p:nvSpPr>
            <p:cNvPr id="352" name="Google Shape;2090;p19">
              <a:extLst>
                <a:ext uri="{FF2B5EF4-FFF2-40B4-BE49-F238E27FC236}">
                  <a16:creationId xmlns:a16="http://schemas.microsoft.com/office/drawing/2014/main" id="{98DCD684-A69B-4DEB-903E-6E1621AC229D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2091;p19">
              <a:extLst>
                <a:ext uri="{FF2B5EF4-FFF2-40B4-BE49-F238E27FC236}">
                  <a16:creationId xmlns:a16="http://schemas.microsoft.com/office/drawing/2014/main" id="{392D1F6A-657E-4079-B1BA-38BE0BC51FF4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2092;p19">
              <a:extLst>
                <a:ext uri="{FF2B5EF4-FFF2-40B4-BE49-F238E27FC236}">
                  <a16:creationId xmlns:a16="http://schemas.microsoft.com/office/drawing/2014/main" id="{F25FA188-DA13-44B9-A2F3-CA36EE99A8BC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2093;p19">
            <a:extLst>
              <a:ext uri="{FF2B5EF4-FFF2-40B4-BE49-F238E27FC236}">
                <a16:creationId xmlns:a16="http://schemas.microsoft.com/office/drawing/2014/main" id="{E935AA71-01E5-4AAA-9146-4310159404BF}"/>
              </a:ext>
            </a:extLst>
          </p:cNvPr>
          <p:cNvGrpSpPr/>
          <p:nvPr userDrawn="1"/>
        </p:nvGrpSpPr>
        <p:grpSpPr>
          <a:xfrm rot="10800000" flipV="1">
            <a:off x="11682431" y="2703770"/>
            <a:ext cx="252180" cy="32692"/>
            <a:chOff x="10578164" y="275923"/>
            <a:chExt cx="416551" cy="54000"/>
          </a:xfrm>
        </p:grpSpPr>
        <p:sp>
          <p:nvSpPr>
            <p:cNvPr id="356" name="Google Shape;2094;p19">
              <a:extLst>
                <a:ext uri="{FF2B5EF4-FFF2-40B4-BE49-F238E27FC236}">
                  <a16:creationId xmlns:a16="http://schemas.microsoft.com/office/drawing/2014/main" id="{3B823EC2-26F9-4BCB-A877-D7F860CDC7C8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2095;p19">
              <a:extLst>
                <a:ext uri="{FF2B5EF4-FFF2-40B4-BE49-F238E27FC236}">
                  <a16:creationId xmlns:a16="http://schemas.microsoft.com/office/drawing/2014/main" id="{52EF7686-DEE1-49FE-836B-8A56AAE46DD5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2096;p19">
              <a:extLst>
                <a:ext uri="{FF2B5EF4-FFF2-40B4-BE49-F238E27FC236}">
                  <a16:creationId xmlns:a16="http://schemas.microsoft.com/office/drawing/2014/main" id="{DCB50FDB-2AB3-4EEA-892A-5BA971B021AD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2097;p19">
            <a:extLst>
              <a:ext uri="{FF2B5EF4-FFF2-40B4-BE49-F238E27FC236}">
                <a16:creationId xmlns:a16="http://schemas.microsoft.com/office/drawing/2014/main" id="{D4A792E9-FC9B-42A8-9AD9-460D73A69A98}"/>
              </a:ext>
            </a:extLst>
          </p:cNvPr>
          <p:cNvGrpSpPr/>
          <p:nvPr userDrawn="1"/>
        </p:nvGrpSpPr>
        <p:grpSpPr>
          <a:xfrm rot="10800000" flipV="1">
            <a:off x="11217186" y="2074379"/>
            <a:ext cx="252180" cy="32692"/>
            <a:chOff x="10578164" y="275923"/>
            <a:chExt cx="416551" cy="54000"/>
          </a:xfrm>
        </p:grpSpPr>
        <p:sp>
          <p:nvSpPr>
            <p:cNvPr id="360" name="Google Shape;2098;p19">
              <a:extLst>
                <a:ext uri="{FF2B5EF4-FFF2-40B4-BE49-F238E27FC236}">
                  <a16:creationId xmlns:a16="http://schemas.microsoft.com/office/drawing/2014/main" id="{72A94C69-E044-4B2A-85D6-9F653A39E4C2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2099;p19">
              <a:extLst>
                <a:ext uri="{FF2B5EF4-FFF2-40B4-BE49-F238E27FC236}">
                  <a16:creationId xmlns:a16="http://schemas.microsoft.com/office/drawing/2014/main" id="{EC37418E-3989-4312-8301-64E27E8004CB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2100;p19">
              <a:extLst>
                <a:ext uri="{FF2B5EF4-FFF2-40B4-BE49-F238E27FC236}">
                  <a16:creationId xmlns:a16="http://schemas.microsoft.com/office/drawing/2014/main" id="{927F882F-D1DF-4060-9B5A-289981225E3D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2101;p19">
            <a:extLst>
              <a:ext uri="{FF2B5EF4-FFF2-40B4-BE49-F238E27FC236}">
                <a16:creationId xmlns:a16="http://schemas.microsoft.com/office/drawing/2014/main" id="{F842C1E6-F7DF-40F2-BEE6-587A9BE58E2B}"/>
              </a:ext>
            </a:extLst>
          </p:cNvPr>
          <p:cNvGrpSpPr/>
          <p:nvPr userDrawn="1"/>
        </p:nvGrpSpPr>
        <p:grpSpPr>
          <a:xfrm rot="10800000" flipV="1">
            <a:off x="11217186" y="2167136"/>
            <a:ext cx="252180" cy="32692"/>
            <a:chOff x="10578164" y="275923"/>
            <a:chExt cx="416551" cy="54000"/>
          </a:xfrm>
        </p:grpSpPr>
        <p:sp>
          <p:nvSpPr>
            <p:cNvPr id="364" name="Google Shape;2102;p19">
              <a:extLst>
                <a:ext uri="{FF2B5EF4-FFF2-40B4-BE49-F238E27FC236}">
                  <a16:creationId xmlns:a16="http://schemas.microsoft.com/office/drawing/2014/main" id="{3A68FCC6-3DBF-48C2-96E5-2A715DF589C8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2103;p19">
              <a:extLst>
                <a:ext uri="{FF2B5EF4-FFF2-40B4-BE49-F238E27FC236}">
                  <a16:creationId xmlns:a16="http://schemas.microsoft.com/office/drawing/2014/main" id="{CDD5988B-3A8C-4648-B782-0CEDB438AF05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2104;p19">
              <a:extLst>
                <a:ext uri="{FF2B5EF4-FFF2-40B4-BE49-F238E27FC236}">
                  <a16:creationId xmlns:a16="http://schemas.microsoft.com/office/drawing/2014/main" id="{C2AE0255-43C8-4F72-B393-48B813BB2A69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2105;p19">
            <a:extLst>
              <a:ext uri="{FF2B5EF4-FFF2-40B4-BE49-F238E27FC236}">
                <a16:creationId xmlns:a16="http://schemas.microsoft.com/office/drawing/2014/main" id="{7EA3ED70-6CBC-45DE-9B22-D516F9E57E27}"/>
              </a:ext>
            </a:extLst>
          </p:cNvPr>
          <p:cNvGrpSpPr/>
          <p:nvPr userDrawn="1"/>
        </p:nvGrpSpPr>
        <p:grpSpPr>
          <a:xfrm rot="10800000" flipV="1">
            <a:off x="11217186" y="2259894"/>
            <a:ext cx="252180" cy="32692"/>
            <a:chOff x="10578164" y="275923"/>
            <a:chExt cx="416551" cy="54000"/>
          </a:xfrm>
        </p:grpSpPr>
        <p:sp>
          <p:nvSpPr>
            <p:cNvPr id="368" name="Google Shape;2106;p19">
              <a:extLst>
                <a:ext uri="{FF2B5EF4-FFF2-40B4-BE49-F238E27FC236}">
                  <a16:creationId xmlns:a16="http://schemas.microsoft.com/office/drawing/2014/main" id="{06EFBA5C-6123-4FD4-8A11-F153B99F9CAA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2107;p19">
              <a:extLst>
                <a:ext uri="{FF2B5EF4-FFF2-40B4-BE49-F238E27FC236}">
                  <a16:creationId xmlns:a16="http://schemas.microsoft.com/office/drawing/2014/main" id="{668F80D7-2AC7-4D28-B4CB-97EF2437EECE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2108;p19">
              <a:extLst>
                <a:ext uri="{FF2B5EF4-FFF2-40B4-BE49-F238E27FC236}">
                  <a16:creationId xmlns:a16="http://schemas.microsoft.com/office/drawing/2014/main" id="{B1F83D70-0720-4075-928E-F91148CAAC9B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2119;p19">
            <a:extLst>
              <a:ext uri="{FF2B5EF4-FFF2-40B4-BE49-F238E27FC236}">
                <a16:creationId xmlns:a16="http://schemas.microsoft.com/office/drawing/2014/main" id="{D11460CC-D45F-4406-9E74-B268C5830B1F}"/>
              </a:ext>
            </a:extLst>
          </p:cNvPr>
          <p:cNvGrpSpPr/>
          <p:nvPr userDrawn="1"/>
        </p:nvGrpSpPr>
        <p:grpSpPr>
          <a:xfrm rot="10859618" flipV="1">
            <a:off x="10180255" y="149763"/>
            <a:ext cx="928647" cy="928590"/>
            <a:chOff x="3247624" y="213651"/>
            <a:chExt cx="1533709" cy="1533614"/>
          </a:xfrm>
        </p:grpSpPr>
        <p:sp>
          <p:nvSpPr>
            <p:cNvPr id="372" name="Google Shape;2120;p19">
              <a:extLst>
                <a:ext uri="{FF2B5EF4-FFF2-40B4-BE49-F238E27FC236}">
                  <a16:creationId xmlns:a16="http://schemas.microsoft.com/office/drawing/2014/main" id="{BBF0C344-DAFA-4C83-9272-10493B865DB8}"/>
                </a:ext>
              </a:extLst>
            </p:cNvPr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2121;p19">
              <a:extLst>
                <a:ext uri="{FF2B5EF4-FFF2-40B4-BE49-F238E27FC236}">
                  <a16:creationId xmlns:a16="http://schemas.microsoft.com/office/drawing/2014/main" id="{6249BE25-0766-4257-8A06-A53EB68A12C6}"/>
                </a:ext>
              </a:extLst>
            </p:cNvPr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2122;p19">
            <a:extLst>
              <a:ext uri="{FF2B5EF4-FFF2-40B4-BE49-F238E27FC236}">
                <a16:creationId xmlns:a16="http://schemas.microsoft.com/office/drawing/2014/main" id="{87BADD2A-1DA9-4478-9D9C-FBBE30CDEF79}"/>
              </a:ext>
            </a:extLst>
          </p:cNvPr>
          <p:cNvSpPr/>
          <p:nvPr userDrawn="1"/>
        </p:nvSpPr>
        <p:spPr>
          <a:xfrm rot="10800000" flipV="1">
            <a:off x="10431545" y="400562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2123;p19">
            <a:extLst>
              <a:ext uri="{FF2B5EF4-FFF2-40B4-BE49-F238E27FC236}">
                <a16:creationId xmlns:a16="http://schemas.microsoft.com/office/drawing/2014/main" id="{13CDD1C2-339B-463B-8F2E-880029241CC7}"/>
              </a:ext>
            </a:extLst>
          </p:cNvPr>
          <p:cNvSpPr/>
          <p:nvPr userDrawn="1"/>
        </p:nvSpPr>
        <p:spPr>
          <a:xfrm rot="10800000" flipV="1">
            <a:off x="10536704" y="505703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2124;p19">
            <a:extLst>
              <a:ext uri="{FF2B5EF4-FFF2-40B4-BE49-F238E27FC236}">
                <a16:creationId xmlns:a16="http://schemas.microsoft.com/office/drawing/2014/main" id="{F81E70C2-543A-4CC7-AB07-51BA7A9566DC}"/>
              </a:ext>
            </a:extLst>
          </p:cNvPr>
          <p:cNvSpPr/>
          <p:nvPr userDrawn="1"/>
        </p:nvSpPr>
        <p:spPr>
          <a:xfrm rot="10800000" flipV="1">
            <a:off x="9723374" y="162771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2125;p19">
            <a:extLst>
              <a:ext uri="{FF2B5EF4-FFF2-40B4-BE49-F238E27FC236}">
                <a16:creationId xmlns:a16="http://schemas.microsoft.com/office/drawing/2014/main" id="{2903DE4C-F721-4608-A6AB-A551B9B2B5E7}"/>
              </a:ext>
            </a:extLst>
          </p:cNvPr>
          <p:cNvSpPr/>
          <p:nvPr userDrawn="1"/>
        </p:nvSpPr>
        <p:spPr>
          <a:xfrm rot="5400000" flipV="1">
            <a:off x="9723524" y="611714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8" name="Google Shape;2126;p19">
            <a:extLst>
              <a:ext uri="{FF2B5EF4-FFF2-40B4-BE49-F238E27FC236}">
                <a16:creationId xmlns:a16="http://schemas.microsoft.com/office/drawing/2014/main" id="{AC98C4D6-4B9C-4C87-A467-83E37C746854}"/>
              </a:ext>
            </a:extLst>
          </p:cNvPr>
          <p:cNvGrpSpPr/>
          <p:nvPr userDrawn="1"/>
        </p:nvGrpSpPr>
        <p:grpSpPr>
          <a:xfrm rot="5400000" flipV="1">
            <a:off x="9833061" y="154777"/>
            <a:ext cx="234029" cy="453324"/>
            <a:chOff x="10628069" y="2437255"/>
            <a:chExt cx="369772" cy="748800"/>
          </a:xfrm>
        </p:grpSpPr>
        <p:cxnSp>
          <p:nvCxnSpPr>
            <p:cNvPr id="379" name="Google Shape;2127;p19">
              <a:extLst>
                <a:ext uri="{FF2B5EF4-FFF2-40B4-BE49-F238E27FC236}">
                  <a16:creationId xmlns:a16="http://schemas.microsoft.com/office/drawing/2014/main" id="{EF24A273-E712-4F04-8BEB-3CA7746312A1}"/>
                </a:ext>
              </a:extLst>
            </p:cNvPr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0" name="Google Shape;2128;p19">
              <a:extLst>
                <a:ext uri="{FF2B5EF4-FFF2-40B4-BE49-F238E27FC236}">
                  <a16:creationId xmlns:a16="http://schemas.microsoft.com/office/drawing/2014/main" id="{83F529F3-4A29-4015-9D12-59E57F3EA21F}"/>
                </a:ext>
              </a:extLst>
            </p:cNvPr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1" name="Google Shape;2129;p19">
              <a:extLst>
                <a:ext uri="{FF2B5EF4-FFF2-40B4-BE49-F238E27FC236}">
                  <a16:creationId xmlns:a16="http://schemas.microsoft.com/office/drawing/2014/main" id="{3D614511-D39A-4A60-BFFA-5A75A91446C5}"/>
                </a:ext>
              </a:extLst>
            </p:cNvPr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82" name="Google Shape;2130;p19">
            <a:extLst>
              <a:ext uri="{FF2B5EF4-FFF2-40B4-BE49-F238E27FC236}">
                <a16:creationId xmlns:a16="http://schemas.microsoft.com/office/drawing/2014/main" id="{8118960C-9012-40AC-9D0C-0C11BE54AF5F}"/>
              </a:ext>
            </a:extLst>
          </p:cNvPr>
          <p:cNvGrpSpPr/>
          <p:nvPr userDrawn="1"/>
        </p:nvGrpSpPr>
        <p:grpSpPr>
          <a:xfrm rot="5400000" flipV="1">
            <a:off x="9839116" y="607460"/>
            <a:ext cx="223860" cy="453324"/>
            <a:chOff x="10628069" y="2437255"/>
            <a:chExt cx="369772" cy="748800"/>
          </a:xfrm>
        </p:grpSpPr>
        <p:cxnSp>
          <p:nvCxnSpPr>
            <p:cNvPr id="383" name="Google Shape;2131;p19">
              <a:extLst>
                <a:ext uri="{FF2B5EF4-FFF2-40B4-BE49-F238E27FC236}">
                  <a16:creationId xmlns:a16="http://schemas.microsoft.com/office/drawing/2014/main" id="{BC64AE61-660B-4DC6-BC9A-AE84CAAE8BB5}"/>
                </a:ext>
              </a:extLst>
            </p:cNvPr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4" name="Google Shape;2132;p19">
              <a:extLst>
                <a:ext uri="{FF2B5EF4-FFF2-40B4-BE49-F238E27FC236}">
                  <a16:creationId xmlns:a16="http://schemas.microsoft.com/office/drawing/2014/main" id="{928553DB-E6CC-4749-95C2-AB7F0A097FA6}"/>
                </a:ext>
              </a:extLst>
            </p:cNvPr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5" name="Google Shape;2133;p19">
              <a:extLst>
                <a:ext uri="{FF2B5EF4-FFF2-40B4-BE49-F238E27FC236}">
                  <a16:creationId xmlns:a16="http://schemas.microsoft.com/office/drawing/2014/main" id="{250A7A6A-60B9-4151-AE05-00FACF31DA74}"/>
                </a:ext>
              </a:extLst>
            </p:cNvPr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6" name="Google Shape;2134;p19">
            <a:extLst>
              <a:ext uri="{FF2B5EF4-FFF2-40B4-BE49-F238E27FC236}">
                <a16:creationId xmlns:a16="http://schemas.microsoft.com/office/drawing/2014/main" id="{77156A85-0E93-4D4D-8BF7-5453E3B2A372}"/>
              </a:ext>
            </a:extLst>
          </p:cNvPr>
          <p:cNvSpPr/>
          <p:nvPr userDrawn="1"/>
        </p:nvSpPr>
        <p:spPr>
          <a:xfrm flipH="1" flipV="1">
            <a:off x="9275700" y="161356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2135;p19">
            <a:extLst>
              <a:ext uri="{FF2B5EF4-FFF2-40B4-BE49-F238E27FC236}">
                <a16:creationId xmlns:a16="http://schemas.microsoft.com/office/drawing/2014/main" id="{F4AA7082-396E-4B2F-AECD-726AF0FFEEB7}"/>
              </a:ext>
            </a:extLst>
          </p:cNvPr>
          <p:cNvSpPr/>
          <p:nvPr userDrawn="1"/>
        </p:nvSpPr>
        <p:spPr>
          <a:xfrm rot="10800000" flipV="1">
            <a:off x="10981487" y="11711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2136;p19">
            <a:extLst>
              <a:ext uri="{FF2B5EF4-FFF2-40B4-BE49-F238E27FC236}">
                <a16:creationId xmlns:a16="http://schemas.microsoft.com/office/drawing/2014/main" id="{A4EFDE82-349A-4A53-A0DF-CF4B2F475576}"/>
              </a:ext>
            </a:extLst>
          </p:cNvPr>
          <p:cNvSpPr/>
          <p:nvPr userDrawn="1"/>
        </p:nvSpPr>
        <p:spPr>
          <a:xfrm rot="10800000" flipV="1">
            <a:off x="10864286" y="11711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2137;p19">
            <a:extLst>
              <a:ext uri="{FF2B5EF4-FFF2-40B4-BE49-F238E27FC236}">
                <a16:creationId xmlns:a16="http://schemas.microsoft.com/office/drawing/2014/main" id="{7F816D3E-863A-463E-A162-5393492E2521}"/>
              </a:ext>
            </a:extLst>
          </p:cNvPr>
          <p:cNvSpPr/>
          <p:nvPr userDrawn="1"/>
        </p:nvSpPr>
        <p:spPr>
          <a:xfrm rot="10800000" flipV="1">
            <a:off x="10747084" y="11711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2138;p19">
            <a:extLst>
              <a:ext uri="{FF2B5EF4-FFF2-40B4-BE49-F238E27FC236}">
                <a16:creationId xmlns:a16="http://schemas.microsoft.com/office/drawing/2014/main" id="{02F9F686-E434-4F33-8615-6D7F24AA83A7}"/>
              </a:ext>
            </a:extLst>
          </p:cNvPr>
          <p:cNvSpPr/>
          <p:nvPr userDrawn="1"/>
        </p:nvSpPr>
        <p:spPr>
          <a:xfrm rot="10800000" flipV="1">
            <a:off x="10981487" y="1263858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2139;p19">
            <a:extLst>
              <a:ext uri="{FF2B5EF4-FFF2-40B4-BE49-F238E27FC236}">
                <a16:creationId xmlns:a16="http://schemas.microsoft.com/office/drawing/2014/main" id="{811B5E8E-F958-422F-AC9F-456944902846}"/>
              </a:ext>
            </a:extLst>
          </p:cNvPr>
          <p:cNvSpPr/>
          <p:nvPr userDrawn="1"/>
        </p:nvSpPr>
        <p:spPr>
          <a:xfrm rot="10800000" flipV="1">
            <a:off x="10864286" y="1263858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2140;p19">
            <a:extLst>
              <a:ext uri="{FF2B5EF4-FFF2-40B4-BE49-F238E27FC236}">
                <a16:creationId xmlns:a16="http://schemas.microsoft.com/office/drawing/2014/main" id="{C1E49C3A-78BD-4D52-B46B-59AE15021969}"/>
              </a:ext>
            </a:extLst>
          </p:cNvPr>
          <p:cNvSpPr/>
          <p:nvPr userDrawn="1"/>
        </p:nvSpPr>
        <p:spPr>
          <a:xfrm rot="10800000" flipV="1">
            <a:off x="10747084" y="1263858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2141;p19">
            <a:extLst>
              <a:ext uri="{FF2B5EF4-FFF2-40B4-BE49-F238E27FC236}">
                <a16:creationId xmlns:a16="http://schemas.microsoft.com/office/drawing/2014/main" id="{1CCCEE04-930D-4D13-88CF-FE4E3637B311}"/>
              </a:ext>
            </a:extLst>
          </p:cNvPr>
          <p:cNvSpPr/>
          <p:nvPr userDrawn="1"/>
        </p:nvSpPr>
        <p:spPr>
          <a:xfrm rot="10800000" flipV="1">
            <a:off x="10981487" y="13566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2142;p19">
            <a:extLst>
              <a:ext uri="{FF2B5EF4-FFF2-40B4-BE49-F238E27FC236}">
                <a16:creationId xmlns:a16="http://schemas.microsoft.com/office/drawing/2014/main" id="{AAF031D5-CEE6-4F6C-973B-69C031605817}"/>
              </a:ext>
            </a:extLst>
          </p:cNvPr>
          <p:cNvSpPr/>
          <p:nvPr userDrawn="1"/>
        </p:nvSpPr>
        <p:spPr>
          <a:xfrm rot="10800000" flipV="1">
            <a:off x="10864286" y="13566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2143;p19">
            <a:extLst>
              <a:ext uri="{FF2B5EF4-FFF2-40B4-BE49-F238E27FC236}">
                <a16:creationId xmlns:a16="http://schemas.microsoft.com/office/drawing/2014/main" id="{63324C54-7C62-4051-A733-7E9D6A89235A}"/>
              </a:ext>
            </a:extLst>
          </p:cNvPr>
          <p:cNvSpPr/>
          <p:nvPr userDrawn="1"/>
        </p:nvSpPr>
        <p:spPr>
          <a:xfrm rot="10800000" flipV="1">
            <a:off x="10747084" y="13566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2144;p19">
            <a:extLst>
              <a:ext uri="{FF2B5EF4-FFF2-40B4-BE49-F238E27FC236}">
                <a16:creationId xmlns:a16="http://schemas.microsoft.com/office/drawing/2014/main" id="{50A72160-EFA6-4B49-BDCB-9852BFE8175E}"/>
              </a:ext>
            </a:extLst>
          </p:cNvPr>
          <p:cNvSpPr/>
          <p:nvPr userDrawn="1"/>
        </p:nvSpPr>
        <p:spPr>
          <a:xfrm rot="10800000" flipV="1">
            <a:off x="10512681" y="1171100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2145;p19">
            <a:extLst>
              <a:ext uri="{FF2B5EF4-FFF2-40B4-BE49-F238E27FC236}">
                <a16:creationId xmlns:a16="http://schemas.microsoft.com/office/drawing/2014/main" id="{9AD19718-A059-43C2-8DA6-D4A40502618B}"/>
              </a:ext>
            </a:extLst>
          </p:cNvPr>
          <p:cNvSpPr/>
          <p:nvPr userDrawn="1"/>
        </p:nvSpPr>
        <p:spPr>
          <a:xfrm rot="10800000" flipV="1">
            <a:off x="10395479" y="1171100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2146;p19">
            <a:extLst>
              <a:ext uri="{FF2B5EF4-FFF2-40B4-BE49-F238E27FC236}">
                <a16:creationId xmlns:a16="http://schemas.microsoft.com/office/drawing/2014/main" id="{BDA2E025-0C4A-443F-AC70-596F661E039B}"/>
              </a:ext>
            </a:extLst>
          </p:cNvPr>
          <p:cNvSpPr/>
          <p:nvPr userDrawn="1"/>
        </p:nvSpPr>
        <p:spPr>
          <a:xfrm rot="10800000" flipV="1">
            <a:off x="10278279" y="1171100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2147;p19">
            <a:extLst>
              <a:ext uri="{FF2B5EF4-FFF2-40B4-BE49-F238E27FC236}">
                <a16:creationId xmlns:a16="http://schemas.microsoft.com/office/drawing/2014/main" id="{E6AD540F-EAA0-4F0A-9468-DC860AA7459F}"/>
              </a:ext>
            </a:extLst>
          </p:cNvPr>
          <p:cNvSpPr/>
          <p:nvPr userDrawn="1"/>
        </p:nvSpPr>
        <p:spPr>
          <a:xfrm rot="10800000" flipV="1">
            <a:off x="10512681" y="1263858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2148;p19">
            <a:extLst>
              <a:ext uri="{FF2B5EF4-FFF2-40B4-BE49-F238E27FC236}">
                <a16:creationId xmlns:a16="http://schemas.microsoft.com/office/drawing/2014/main" id="{AB6066E0-0468-49F0-BD59-F02D6268B3F9}"/>
              </a:ext>
            </a:extLst>
          </p:cNvPr>
          <p:cNvSpPr/>
          <p:nvPr userDrawn="1"/>
        </p:nvSpPr>
        <p:spPr>
          <a:xfrm rot="10800000" flipV="1">
            <a:off x="10395479" y="1263858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2149;p19">
            <a:extLst>
              <a:ext uri="{FF2B5EF4-FFF2-40B4-BE49-F238E27FC236}">
                <a16:creationId xmlns:a16="http://schemas.microsoft.com/office/drawing/2014/main" id="{A695CC7E-D24D-4DB5-8B2C-2DF1C27BA4FA}"/>
              </a:ext>
            </a:extLst>
          </p:cNvPr>
          <p:cNvSpPr/>
          <p:nvPr userDrawn="1"/>
        </p:nvSpPr>
        <p:spPr>
          <a:xfrm rot="10800000" flipV="1">
            <a:off x="10278279" y="1263858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2150;p19">
            <a:extLst>
              <a:ext uri="{FF2B5EF4-FFF2-40B4-BE49-F238E27FC236}">
                <a16:creationId xmlns:a16="http://schemas.microsoft.com/office/drawing/2014/main" id="{1E1A68F0-C12C-4947-96FF-F7EBE237340A}"/>
              </a:ext>
            </a:extLst>
          </p:cNvPr>
          <p:cNvSpPr/>
          <p:nvPr userDrawn="1"/>
        </p:nvSpPr>
        <p:spPr>
          <a:xfrm rot="10800000" flipV="1">
            <a:off x="10512681" y="13566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2151;p19">
            <a:extLst>
              <a:ext uri="{FF2B5EF4-FFF2-40B4-BE49-F238E27FC236}">
                <a16:creationId xmlns:a16="http://schemas.microsoft.com/office/drawing/2014/main" id="{58117967-9811-4B1A-88B9-D2D650A0833D}"/>
              </a:ext>
            </a:extLst>
          </p:cNvPr>
          <p:cNvSpPr/>
          <p:nvPr userDrawn="1"/>
        </p:nvSpPr>
        <p:spPr>
          <a:xfrm rot="10800000" flipV="1">
            <a:off x="10395479" y="13566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2152;p19">
            <a:extLst>
              <a:ext uri="{FF2B5EF4-FFF2-40B4-BE49-F238E27FC236}">
                <a16:creationId xmlns:a16="http://schemas.microsoft.com/office/drawing/2014/main" id="{320B6B78-236A-48D1-B16B-51360B04DED6}"/>
              </a:ext>
            </a:extLst>
          </p:cNvPr>
          <p:cNvSpPr/>
          <p:nvPr userDrawn="1"/>
        </p:nvSpPr>
        <p:spPr>
          <a:xfrm rot="10800000" flipV="1">
            <a:off x="10278279" y="13566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2153;p19">
            <a:extLst>
              <a:ext uri="{FF2B5EF4-FFF2-40B4-BE49-F238E27FC236}">
                <a16:creationId xmlns:a16="http://schemas.microsoft.com/office/drawing/2014/main" id="{7E9572DA-B95E-4107-8085-23847837C710}"/>
              </a:ext>
            </a:extLst>
          </p:cNvPr>
          <p:cNvSpPr/>
          <p:nvPr userDrawn="1"/>
        </p:nvSpPr>
        <p:spPr>
          <a:xfrm rot="10800000" flipV="1">
            <a:off x="10629882" y="116333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2154;p19">
            <a:extLst>
              <a:ext uri="{FF2B5EF4-FFF2-40B4-BE49-F238E27FC236}">
                <a16:creationId xmlns:a16="http://schemas.microsoft.com/office/drawing/2014/main" id="{B91E95B1-5EE4-47FF-A703-8666FB3E5BD8}"/>
              </a:ext>
            </a:extLst>
          </p:cNvPr>
          <p:cNvSpPr/>
          <p:nvPr userDrawn="1"/>
        </p:nvSpPr>
        <p:spPr>
          <a:xfrm rot="10800000" flipV="1">
            <a:off x="10629882" y="1273085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2155;p19">
            <a:extLst>
              <a:ext uri="{FF2B5EF4-FFF2-40B4-BE49-F238E27FC236}">
                <a16:creationId xmlns:a16="http://schemas.microsoft.com/office/drawing/2014/main" id="{A38D163B-D409-4B48-8B85-9E819034167D}"/>
              </a:ext>
            </a:extLst>
          </p:cNvPr>
          <p:cNvSpPr/>
          <p:nvPr userDrawn="1"/>
        </p:nvSpPr>
        <p:spPr>
          <a:xfrm rot="10800000" flipV="1">
            <a:off x="10629882" y="137118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2156;p19">
            <a:extLst>
              <a:ext uri="{FF2B5EF4-FFF2-40B4-BE49-F238E27FC236}">
                <a16:creationId xmlns:a16="http://schemas.microsoft.com/office/drawing/2014/main" id="{5BB8E4F7-E766-458B-A7DB-632C660A226D}"/>
              </a:ext>
            </a:extLst>
          </p:cNvPr>
          <p:cNvGrpSpPr/>
          <p:nvPr userDrawn="1"/>
        </p:nvGrpSpPr>
        <p:grpSpPr>
          <a:xfrm rot="5400000" flipV="1">
            <a:off x="10636708" y="1470772"/>
            <a:ext cx="440495" cy="517571"/>
            <a:chOff x="10628069" y="2437255"/>
            <a:chExt cx="369772" cy="748800"/>
          </a:xfrm>
        </p:grpSpPr>
        <p:cxnSp>
          <p:nvCxnSpPr>
            <p:cNvPr id="409" name="Google Shape;2157;p19">
              <a:extLst>
                <a:ext uri="{FF2B5EF4-FFF2-40B4-BE49-F238E27FC236}">
                  <a16:creationId xmlns:a16="http://schemas.microsoft.com/office/drawing/2014/main" id="{6D0B28F6-599A-4EEE-8E5F-633D8B42441A}"/>
                </a:ext>
              </a:extLst>
            </p:cNvPr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0" name="Google Shape;2158;p19">
              <a:extLst>
                <a:ext uri="{FF2B5EF4-FFF2-40B4-BE49-F238E27FC236}">
                  <a16:creationId xmlns:a16="http://schemas.microsoft.com/office/drawing/2014/main" id="{D56D76C0-476E-40FF-9F84-7F93AE541BD9}"/>
                </a:ext>
              </a:extLst>
            </p:cNvPr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1" name="Google Shape;2159;p19">
              <a:extLst>
                <a:ext uri="{FF2B5EF4-FFF2-40B4-BE49-F238E27FC236}">
                  <a16:creationId xmlns:a16="http://schemas.microsoft.com/office/drawing/2014/main" id="{4A88018C-C558-41A2-976F-CFEBB6E467A8}"/>
                </a:ext>
              </a:extLst>
            </p:cNvPr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2" name="Google Shape;2160;p19">
            <a:extLst>
              <a:ext uri="{FF2B5EF4-FFF2-40B4-BE49-F238E27FC236}">
                <a16:creationId xmlns:a16="http://schemas.microsoft.com/office/drawing/2014/main" id="{D4430B6C-2F94-41C9-B6EB-1A909FE9B51E}"/>
              </a:ext>
            </a:extLst>
          </p:cNvPr>
          <p:cNvSpPr/>
          <p:nvPr userDrawn="1"/>
        </p:nvSpPr>
        <p:spPr>
          <a:xfrm rot="5400000" flipV="1">
            <a:off x="10196539" y="1502380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2161;p19">
            <a:extLst>
              <a:ext uri="{FF2B5EF4-FFF2-40B4-BE49-F238E27FC236}">
                <a16:creationId xmlns:a16="http://schemas.microsoft.com/office/drawing/2014/main" id="{DCE98B03-0048-410B-9E4A-AA55D73C9240}"/>
              </a:ext>
            </a:extLst>
          </p:cNvPr>
          <p:cNvSpPr/>
          <p:nvPr userDrawn="1"/>
        </p:nvSpPr>
        <p:spPr>
          <a:xfrm rot="10800000" flipV="1">
            <a:off x="10318163" y="1624207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2162;p19">
            <a:extLst>
              <a:ext uri="{FF2B5EF4-FFF2-40B4-BE49-F238E27FC236}">
                <a16:creationId xmlns:a16="http://schemas.microsoft.com/office/drawing/2014/main" id="{973583E2-9F63-4D80-9D3E-200FB0F283BF}"/>
              </a:ext>
            </a:extLst>
          </p:cNvPr>
          <p:cNvGrpSpPr/>
          <p:nvPr userDrawn="1"/>
        </p:nvGrpSpPr>
        <p:grpSpPr>
          <a:xfrm rot="16200000" flipH="1" flipV="1">
            <a:off x="9384290" y="270056"/>
            <a:ext cx="679985" cy="679985"/>
            <a:chOff x="6214949" y="2511699"/>
            <a:chExt cx="1123200" cy="1123200"/>
          </a:xfrm>
        </p:grpSpPr>
        <p:sp>
          <p:nvSpPr>
            <p:cNvPr id="415" name="Google Shape;2163;p19">
              <a:extLst>
                <a:ext uri="{FF2B5EF4-FFF2-40B4-BE49-F238E27FC236}">
                  <a16:creationId xmlns:a16="http://schemas.microsoft.com/office/drawing/2014/main" id="{E5C60390-96C0-4FAE-8605-E1B2336843D8}"/>
                </a:ext>
              </a:extLst>
            </p:cNvPr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2164;p19">
              <a:extLst>
                <a:ext uri="{FF2B5EF4-FFF2-40B4-BE49-F238E27FC236}">
                  <a16:creationId xmlns:a16="http://schemas.microsoft.com/office/drawing/2014/main" id="{55C0A035-057B-4867-8687-13A4B708B8B6}"/>
                </a:ext>
              </a:extLst>
            </p:cNvPr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2165;p19">
              <a:extLst>
                <a:ext uri="{FF2B5EF4-FFF2-40B4-BE49-F238E27FC236}">
                  <a16:creationId xmlns:a16="http://schemas.microsoft.com/office/drawing/2014/main" id="{93928A3B-5F4A-4012-8F76-DE517FDA971C}"/>
                </a:ext>
              </a:extLst>
            </p:cNvPr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672E208-4EBB-4663-9EBC-702BD11A8A73}"/>
              </a:ext>
            </a:extLst>
          </p:cNvPr>
          <p:cNvGrpSpPr/>
          <p:nvPr userDrawn="1"/>
        </p:nvGrpSpPr>
        <p:grpSpPr>
          <a:xfrm>
            <a:off x="11119448" y="743719"/>
            <a:ext cx="431321" cy="207753"/>
            <a:chOff x="11184673" y="2647468"/>
            <a:chExt cx="748937" cy="369772"/>
          </a:xfrm>
        </p:grpSpPr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DC98C03E-5FB0-418B-AF07-035D070644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B8F3AA6-8F56-44A5-A2A6-B48AB4A932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57A12389-2934-42B5-A688-B357FE06D6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01B0B387-26F1-4598-B462-F61069043B04}"/>
              </a:ext>
            </a:extLst>
          </p:cNvPr>
          <p:cNvGrpSpPr/>
          <p:nvPr userDrawn="1"/>
        </p:nvGrpSpPr>
        <p:grpSpPr>
          <a:xfrm>
            <a:off x="1454988" y="5948323"/>
            <a:ext cx="431321" cy="207753"/>
            <a:chOff x="11184673" y="2647468"/>
            <a:chExt cx="748937" cy="369772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6F2721D-7096-44A4-8C88-7E9172125D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D276A0B3-D38C-4180-8B4A-1579DC5D98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70828DA7-331D-4F9C-B67B-098CADE06A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21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47C7961-3601-45F2-A084-0211BA491189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F9785BE-3044-4210-82FF-CFAA16AE97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9D71EDA-4D8E-499D-B9A6-170CC5D34B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63D8DF9-72CF-4DBA-A543-1543A9C802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CBFD04C-1B15-4C08-B0E5-B282E40175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11635B5-0961-46F6-A1B9-A4CF7F6AA9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A8B9DD8-ECAF-494A-BB3C-C2A6A54CCD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A1FBFD2-7597-4559-9298-8594EB0937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C5D13F8-7B50-468A-9104-7A6C797375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1" name="Google Shape;2381;p21"/>
          <p:cNvSpPr txBox="1">
            <a:spLocks noGrp="1"/>
          </p:cNvSpPr>
          <p:nvPr>
            <p:ph type="subTitle" idx="1"/>
          </p:nvPr>
        </p:nvSpPr>
        <p:spPr>
          <a:xfrm>
            <a:off x="4880900" y="33131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382" name="Google Shape;2382;p21"/>
          <p:cNvSpPr txBox="1">
            <a:spLocks noGrp="1"/>
          </p:cNvSpPr>
          <p:nvPr>
            <p:ph type="title"/>
          </p:nvPr>
        </p:nvSpPr>
        <p:spPr>
          <a:xfrm>
            <a:off x="4880900" y="23802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383" name="Google Shape;2383;p21"/>
          <p:cNvSpPr txBox="1">
            <a:spLocks noGrp="1"/>
          </p:cNvSpPr>
          <p:nvPr>
            <p:ph type="body" idx="2"/>
          </p:nvPr>
        </p:nvSpPr>
        <p:spPr>
          <a:xfrm>
            <a:off x="4880950" y="41779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84" name="Google Shape;2384;p21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21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21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21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21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9" name="Google Shape;2389;p21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2390" name="Google Shape;2390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1" name="Google Shape;2391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2" name="Google Shape;2392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3" name="Google Shape;2393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4" name="Google Shape;2394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5" name="Google Shape;2395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6" name="Google Shape;2396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7" name="Google Shape;2397;p21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21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21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0" name="Google Shape;2400;p21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2401" name="Google Shape;2401;p2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2" name="Google Shape;2402;p2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3" name="Google Shape;2403;p2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4" name="Google Shape;2404;p2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5" name="Google Shape;2405;p2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06" name="Google Shape;2406;p21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21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21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21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21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1" name="Google Shape;2411;p21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2412" name="Google Shape;2412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3" name="Google Shape;2413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4" name="Google Shape;2414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15" name="Google Shape;2415;p21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6" name="Google Shape;2416;p21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21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21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21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21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21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p21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21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21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21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21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21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21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3" name="Google Shape;2433;p21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2434" name="Google Shape;2434;p2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5" name="Google Shape;2435;p2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6" name="Google Shape;2436;p2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7" name="Google Shape;2437;p2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8" name="Google Shape;2438;p2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9" name="Google Shape;2439;p2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0" name="Google Shape;2440;p2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41" name="Google Shape;2441;p21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2" name="Google Shape;2442;p21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3" name="Google Shape;2443;p21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2444" name="Google Shape;2444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6" name="Google Shape;2446;p21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Google Shape;2447;p21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8" name="Google Shape;2448;p21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21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0" name="Google Shape;2450;p21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1" name="Google Shape;2451;p21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2452" name="Google Shape;2452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4" name="Google Shape;2454;p21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21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6" name="Google Shape;2456;p21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2457" name="Google Shape;2457;p21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0" name="Google Shape;2460;p21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21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21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21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4" name="Google Shape;2464;p21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2465" name="Google Shape;2465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8" name="Google Shape;2468;p21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2469" name="Google Shape;2469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2" name="Google Shape;2472;p21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2473" name="Google Shape;2473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6" name="Google Shape;2476;p21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2477" name="Google Shape;2477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0" name="Google Shape;2480;p21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2481" name="Google Shape;2481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4" name="Google Shape;2484;p21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2485" name="Google Shape;2485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6" name="Google Shape;2486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7" name="Google Shape;2487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8" name="Google Shape;2498;p21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2499" name="Google Shape;2499;p2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2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1" name="Google Shape;2501;p21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21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21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Google Shape;2504;p21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5" name="Google Shape;2505;p21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2506" name="Google Shape;2506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7" name="Google Shape;2507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8" name="Google Shape;2508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09" name="Google Shape;2509;p21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2510" name="Google Shape;2510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1" name="Google Shape;2511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2" name="Google Shape;2512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13" name="Google Shape;2513;p21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21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21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21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21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21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Google Shape;2519;p21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Google Shape;2520;p21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1" name="Google Shape;2521;p21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2" name="Google Shape;2522;p21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3" name="Google Shape;2523;p21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21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Google Shape;2525;p21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21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21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21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21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21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21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21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21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21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5" name="Google Shape;2535;p21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2536" name="Google Shape;2536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7" name="Google Shape;2537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8" name="Google Shape;2538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39" name="Google Shape;2539;p21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21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21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21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3" name="Google Shape;2543;p21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2544" name="Google Shape;2544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5" name="Google Shape;2545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6" name="Google Shape;2546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7" name="Google Shape;2547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8" name="Google Shape;2548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9" name="Google Shape;2549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0" name="Google Shape;2550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51" name="Google Shape;2551;p21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552" name="Google Shape;2552;p21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21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21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214BE3F-0CBF-4AC7-A8C6-B86E2E5C0058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204BB55-24AA-4312-A48D-2E2910C79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9B94189-BA5B-43F8-A109-D741D6018A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3B03632-F134-466E-80AD-852C108DF1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6" name="Google Shape;2816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17" name="Google Shape;281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819" name="Google Shape;2819;p2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0" name="Google Shape;2820;p23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1" name="Google Shape;2821;p2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2" name="Google Shape;2822;p2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3" name="Google Shape;2823;p2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4" name="Google Shape;2824;p2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825" name="Google Shape;2825;p23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41E918-4695-4AAE-967F-CFFB47A5A284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C44A3C2-674E-45FD-8425-2B928143E2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A7366F7-BE1E-4FE5-BBE0-256C7243BB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5488047-4656-4EEF-B007-0FBAC94B26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7346F7-7ACA-4017-BB1C-C4803D5EEB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7D74754-D550-430C-8584-763723FCDF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73C5832-2815-473D-ACDD-A36AED9F61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6F5415A-2A26-4BDF-B487-1529510748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6C57E1B-AC6C-401D-A028-A8E0A92713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1580117" y="2618575"/>
            <a:ext cx="903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6" name="Google Shape;276;p4"/>
          <p:cNvSpPr txBox="1">
            <a:spLocks noGrp="1"/>
          </p:cNvSpPr>
          <p:nvPr>
            <p:ph type="body" idx="1"/>
          </p:nvPr>
        </p:nvSpPr>
        <p:spPr>
          <a:xfrm>
            <a:off x="1580075" y="4022875"/>
            <a:ext cx="9031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277" name="Google Shape;277;p4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278" name="Google Shape;278;p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5" name="Google Shape;285;p4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4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288" name="Google Shape;288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3" name="Google Shape;293;p4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4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299" name="Google Shape;299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2" name="Google Shape;302;p4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4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321" name="Google Shape;321;p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Google Shape;322;p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8" name="Google Shape;328;p4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4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331" name="Google Shape;331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4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4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339" name="Google Shape;339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4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4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344" name="Google Shape;344;p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4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358" name="Google Shape;358;p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4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4"/>
          <p:cNvCxnSpPr/>
          <p:nvPr/>
        </p:nvCxnSpPr>
        <p:spPr>
          <a:xfrm rot="10800000">
            <a:off x="10690912" y="1533322"/>
            <a:ext cx="620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" name="Google Shape;363;p4"/>
          <p:cNvSpPr/>
          <p:nvPr/>
        </p:nvSpPr>
        <p:spPr>
          <a:xfrm rot="10800000">
            <a:off x="11348548" y="85981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 rot="10800000">
            <a:off x="10685491" y="207293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4"/>
          <p:cNvGrpSpPr/>
          <p:nvPr/>
        </p:nvGrpSpPr>
        <p:grpSpPr>
          <a:xfrm rot="10800000">
            <a:off x="11356861" y="194012"/>
            <a:ext cx="666771" cy="675118"/>
            <a:chOff x="8943245" y="2438859"/>
            <a:chExt cx="739541" cy="748800"/>
          </a:xfrm>
        </p:grpSpPr>
        <p:cxnSp>
          <p:nvCxnSpPr>
            <p:cNvPr id="366" name="Google Shape;366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8" name="Google Shape;368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9" name="Google Shape;369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0" name="Google Shape;370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1" name="Google Shape;371;p4"/>
          <p:cNvSpPr/>
          <p:nvPr/>
        </p:nvSpPr>
        <p:spPr>
          <a:xfrm rot="10800000">
            <a:off x="10896840" y="377733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"/>
          <p:cNvSpPr/>
          <p:nvPr/>
        </p:nvSpPr>
        <p:spPr>
          <a:xfrm rot="10800000">
            <a:off x="11074566" y="555459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"/>
          <p:cNvSpPr/>
          <p:nvPr/>
        </p:nvSpPr>
        <p:spPr>
          <a:xfrm rot="10800000">
            <a:off x="11235203" y="716096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 rot="10800000">
            <a:off x="10004919" y="859813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 rot="10800000">
            <a:off x="10006365" y="18438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4"/>
          <p:cNvGrpSpPr/>
          <p:nvPr/>
        </p:nvGrpSpPr>
        <p:grpSpPr>
          <a:xfrm rot="10800000">
            <a:off x="10171208" y="195458"/>
            <a:ext cx="333386" cy="675118"/>
            <a:chOff x="10628069" y="2437255"/>
            <a:chExt cx="369772" cy="748800"/>
          </a:xfrm>
        </p:grpSpPr>
        <p:cxnSp>
          <p:nvCxnSpPr>
            <p:cNvPr id="377" name="Google Shape;377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8" name="Google Shape;378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9" name="Google Shape;379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0" name="Google Shape;380;p4"/>
          <p:cNvSpPr/>
          <p:nvPr/>
        </p:nvSpPr>
        <p:spPr>
          <a:xfrm rot="10800000">
            <a:off x="10158980" y="101098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/>
          <p:nvPr/>
        </p:nvSpPr>
        <p:spPr>
          <a:xfrm rot="10800000">
            <a:off x="10245424" y="109742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"/>
          <p:cNvSpPr/>
          <p:nvPr/>
        </p:nvSpPr>
        <p:spPr>
          <a:xfrm rot="-5400000">
            <a:off x="9327807" y="18262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"/>
          <p:cNvSpPr/>
          <p:nvPr/>
        </p:nvSpPr>
        <p:spPr>
          <a:xfrm rot="10800000">
            <a:off x="9349109" y="877988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"/>
          <p:cNvSpPr/>
          <p:nvPr/>
        </p:nvSpPr>
        <p:spPr>
          <a:xfrm rot="10800000">
            <a:off x="9492227" y="102110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"/>
          <p:cNvSpPr/>
          <p:nvPr/>
        </p:nvSpPr>
        <p:spPr>
          <a:xfrm rot="10800000">
            <a:off x="9578672" y="1107550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"/>
          <p:cNvSpPr/>
          <p:nvPr/>
        </p:nvSpPr>
        <p:spPr>
          <a:xfrm rot="10800000">
            <a:off x="11343099" y="220182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"/>
          <p:cNvSpPr/>
          <p:nvPr/>
        </p:nvSpPr>
        <p:spPr>
          <a:xfrm rot="-5400000">
            <a:off x="11343175" y="153331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4"/>
          <p:cNvGrpSpPr/>
          <p:nvPr/>
        </p:nvGrpSpPr>
        <p:grpSpPr>
          <a:xfrm rot="-5400000">
            <a:off x="11506586" y="2213290"/>
            <a:ext cx="348510" cy="675118"/>
            <a:chOff x="10628069" y="2437255"/>
            <a:chExt cx="369772" cy="748800"/>
          </a:xfrm>
        </p:grpSpPr>
        <p:cxnSp>
          <p:nvCxnSpPr>
            <p:cNvPr id="393" name="Google Shape;393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4" name="Google Shape;394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5" name="Google Shape;395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96" name="Google Shape;396;p4"/>
          <p:cNvGrpSpPr/>
          <p:nvPr/>
        </p:nvGrpSpPr>
        <p:grpSpPr>
          <a:xfrm rot="-5400000">
            <a:off x="11515594" y="1538671"/>
            <a:ext cx="333386" cy="675118"/>
            <a:chOff x="10628069" y="2437255"/>
            <a:chExt cx="369772" cy="748800"/>
          </a:xfrm>
        </p:grpSpPr>
        <p:cxnSp>
          <p:nvCxnSpPr>
            <p:cNvPr id="397" name="Google Shape;397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8" name="Google Shape;398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9" name="Google Shape;399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0" name="Google Shape;400;p4"/>
          <p:cNvSpPr/>
          <p:nvPr/>
        </p:nvSpPr>
        <p:spPr>
          <a:xfrm flipH="1">
            <a:off x="10676362" y="1533702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4"/>
          <p:cNvGrpSpPr/>
          <p:nvPr/>
        </p:nvGrpSpPr>
        <p:grpSpPr>
          <a:xfrm rot="5400000" flipH="1">
            <a:off x="10837624" y="1704005"/>
            <a:ext cx="1012677" cy="1012677"/>
            <a:chOff x="6214949" y="2511699"/>
            <a:chExt cx="1123200" cy="1123200"/>
          </a:xfrm>
        </p:grpSpPr>
        <p:sp>
          <p:nvSpPr>
            <p:cNvPr id="402" name="Google Shape;402;p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E1404DC-9596-4DD2-ADCC-B98B636D7210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CC6307B-3A8E-4C0F-A13C-C0476588B0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3A2BE6C-B675-42ED-BF3D-FE4D75E584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D62A02-2193-41F9-9DAF-2BC54FCF91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B019D0-04C1-4CAB-AB98-C7C28FE2C64C}"/>
              </a:ext>
            </a:extLst>
          </p:cNvPr>
          <p:cNvGrpSpPr/>
          <p:nvPr userDrawn="1"/>
        </p:nvGrpSpPr>
        <p:grpSpPr>
          <a:xfrm>
            <a:off x="9328937" y="327730"/>
            <a:ext cx="677705" cy="341702"/>
            <a:chOff x="11184673" y="2647468"/>
            <a:chExt cx="748937" cy="369772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6AF974E-212D-43BD-B196-91FD17FA13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F07E549-7CFB-4FB7-9F76-A09839E2A0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5793A2F-69EA-419E-AACF-B06FF8F440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"/>
          <p:cNvSpPr txBox="1">
            <a:spLocks noGrp="1"/>
          </p:cNvSpPr>
          <p:nvPr>
            <p:ph type="title"/>
          </p:nvPr>
        </p:nvSpPr>
        <p:spPr>
          <a:xfrm>
            <a:off x="519550" y="750450"/>
            <a:ext cx="9341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07" name="Google Shape;407;p5"/>
          <p:cNvSpPr txBox="1">
            <a:spLocks noGrp="1"/>
          </p:cNvSpPr>
          <p:nvPr>
            <p:ph type="body" idx="1"/>
          </p:nvPr>
        </p:nvSpPr>
        <p:spPr>
          <a:xfrm>
            <a:off x="519691" y="1708475"/>
            <a:ext cx="9341700" cy="451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408" name="Google Shape;408;p5"/>
          <p:cNvGrpSpPr/>
          <p:nvPr/>
        </p:nvGrpSpPr>
        <p:grpSpPr>
          <a:xfrm>
            <a:off x="11172410" y="147751"/>
            <a:ext cx="873180" cy="873180"/>
            <a:chOff x="4761550" y="1708047"/>
            <a:chExt cx="1516200" cy="1516200"/>
          </a:xfrm>
        </p:grpSpPr>
        <p:sp>
          <p:nvSpPr>
            <p:cNvPr id="409" name="Google Shape;409;p5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5"/>
          <p:cNvGrpSpPr/>
          <p:nvPr/>
        </p:nvGrpSpPr>
        <p:grpSpPr>
          <a:xfrm>
            <a:off x="10723349" y="-291036"/>
            <a:ext cx="1773451" cy="1773451"/>
            <a:chOff x="6547473" y="2211197"/>
            <a:chExt cx="2916381" cy="2916381"/>
          </a:xfrm>
        </p:grpSpPr>
        <p:grpSp>
          <p:nvGrpSpPr>
            <p:cNvPr id="412" name="Google Shape;412;p5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413" name="Google Shape;413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4" name="Google Shape;414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5" name="Google Shape;415;p5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416" name="Google Shape;416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8" name="Google Shape;418;p5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419" name="Google Shape;419;p5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5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1" name="Google Shape;421;p5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422" name="Google Shape;422;p5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5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4" name="Google Shape;424;p5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425" name="Google Shape;425;p5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6" name="Google Shape;426;p5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7" name="Google Shape;427;p5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428" name="Google Shape;428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9" name="Google Shape;429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30" name="Google Shape;430;p5"/>
          <p:cNvSpPr/>
          <p:nvPr/>
        </p:nvSpPr>
        <p:spPr>
          <a:xfrm>
            <a:off x="10322077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"/>
          <p:cNvSpPr/>
          <p:nvPr/>
        </p:nvSpPr>
        <p:spPr>
          <a:xfrm>
            <a:off x="10439793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/>
          <p:nvPr/>
        </p:nvSpPr>
        <p:spPr>
          <a:xfrm>
            <a:off x="10557509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/>
          <p:nvPr/>
        </p:nvSpPr>
        <p:spPr>
          <a:xfrm>
            <a:off x="10322077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/>
          <p:nvPr/>
        </p:nvSpPr>
        <p:spPr>
          <a:xfrm>
            <a:off x="10439793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/>
          <p:nvPr/>
        </p:nvSpPr>
        <p:spPr>
          <a:xfrm>
            <a:off x="10557509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/>
          <p:nvPr/>
        </p:nvSpPr>
        <p:spPr>
          <a:xfrm>
            <a:off x="10322077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/>
          <p:nvPr/>
        </p:nvSpPr>
        <p:spPr>
          <a:xfrm>
            <a:off x="10439793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/>
          <p:nvPr/>
        </p:nvSpPr>
        <p:spPr>
          <a:xfrm>
            <a:off x="10557509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/>
          <p:nvPr/>
        </p:nvSpPr>
        <p:spPr>
          <a:xfrm>
            <a:off x="1079294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/>
          <p:nvPr/>
        </p:nvSpPr>
        <p:spPr>
          <a:xfrm>
            <a:off x="10910656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/>
          <p:nvPr/>
        </p:nvSpPr>
        <p:spPr>
          <a:xfrm>
            <a:off x="1102837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"/>
          <p:cNvSpPr/>
          <p:nvPr/>
        </p:nvSpPr>
        <p:spPr>
          <a:xfrm>
            <a:off x="1079294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"/>
          <p:cNvSpPr/>
          <p:nvPr/>
        </p:nvSpPr>
        <p:spPr>
          <a:xfrm>
            <a:off x="10910656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"/>
          <p:cNvSpPr/>
          <p:nvPr/>
        </p:nvSpPr>
        <p:spPr>
          <a:xfrm>
            <a:off x="1102837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"/>
          <p:cNvSpPr/>
          <p:nvPr/>
        </p:nvSpPr>
        <p:spPr>
          <a:xfrm>
            <a:off x="1079294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"/>
          <p:cNvSpPr/>
          <p:nvPr/>
        </p:nvSpPr>
        <p:spPr>
          <a:xfrm>
            <a:off x="10910656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"/>
          <p:cNvSpPr/>
          <p:nvPr/>
        </p:nvSpPr>
        <p:spPr>
          <a:xfrm>
            <a:off x="1102837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"/>
          <p:cNvSpPr/>
          <p:nvPr/>
        </p:nvSpPr>
        <p:spPr>
          <a:xfrm>
            <a:off x="10675225" y="25006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"/>
          <p:cNvSpPr/>
          <p:nvPr/>
        </p:nvSpPr>
        <p:spPr>
          <a:xfrm>
            <a:off x="10675225" y="36030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"/>
          <p:cNvSpPr/>
          <p:nvPr/>
        </p:nvSpPr>
        <p:spPr>
          <a:xfrm>
            <a:off x="10675225" y="45883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"/>
          <p:cNvSpPr/>
          <p:nvPr/>
        </p:nvSpPr>
        <p:spPr>
          <a:xfrm rot="-5400000">
            <a:off x="11040873" y="5223203"/>
            <a:ext cx="486000" cy="4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"/>
          <p:cNvSpPr/>
          <p:nvPr/>
        </p:nvSpPr>
        <p:spPr>
          <a:xfrm rot="-5400000">
            <a:off x="11041320" y="4745368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5"/>
          <p:cNvGrpSpPr/>
          <p:nvPr/>
        </p:nvGrpSpPr>
        <p:grpSpPr>
          <a:xfrm rot="-5400000">
            <a:off x="11523451" y="5226053"/>
            <a:ext cx="480184" cy="486196"/>
            <a:chOff x="8943245" y="2438859"/>
            <a:chExt cx="739541" cy="748800"/>
          </a:xfrm>
        </p:grpSpPr>
        <p:cxnSp>
          <p:nvCxnSpPr>
            <p:cNvPr id="454" name="Google Shape;454;p5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5" name="Google Shape;455;p5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6" name="Google Shape;456;p5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7" name="Google Shape;457;p5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8" name="Google Shape;458;p5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9" name="Google Shape;459;p5"/>
          <p:cNvSpPr/>
          <p:nvPr/>
        </p:nvSpPr>
        <p:spPr>
          <a:xfrm rot="-5400000">
            <a:off x="11161852" y="4897599"/>
            <a:ext cx="712500" cy="7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"/>
          <p:cNvSpPr/>
          <p:nvPr/>
        </p:nvSpPr>
        <p:spPr>
          <a:xfrm rot="-5400000">
            <a:off x="11289451" y="5025301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"/>
          <p:cNvSpPr/>
          <p:nvPr/>
        </p:nvSpPr>
        <p:spPr>
          <a:xfrm rot="-5400000">
            <a:off x="11405592" y="5141661"/>
            <a:ext cx="224700" cy="2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"/>
          <p:cNvSpPr/>
          <p:nvPr/>
        </p:nvSpPr>
        <p:spPr>
          <a:xfrm rot="5400000">
            <a:off x="11042821" y="5703919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"/>
          <p:cNvSpPr/>
          <p:nvPr/>
        </p:nvSpPr>
        <p:spPr>
          <a:xfrm rot="5400000">
            <a:off x="11160467" y="5821473"/>
            <a:ext cx="720600" cy="72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"/>
          <p:cNvSpPr/>
          <p:nvPr/>
        </p:nvSpPr>
        <p:spPr>
          <a:xfrm rot="5400000">
            <a:off x="11270475" y="5931364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"/>
          <p:cNvSpPr/>
          <p:nvPr/>
        </p:nvSpPr>
        <p:spPr>
          <a:xfrm rot="5400000">
            <a:off x="11385372" y="6051151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"/>
          <p:cNvSpPr/>
          <p:nvPr/>
        </p:nvSpPr>
        <p:spPr>
          <a:xfrm rot="5400000" flipH="1">
            <a:off x="11043863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"/>
          <p:cNvSpPr/>
          <p:nvPr/>
        </p:nvSpPr>
        <p:spPr>
          <a:xfrm rot="-5400000">
            <a:off x="11038836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"/>
          <p:cNvSpPr/>
          <p:nvPr/>
        </p:nvSpPr>
        <p:spPr>
          <a:xfrm rot="5400000" flipH="1">
            <a:off x="11265266" y="5944930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"/>
          <p:cNvSpPr/>
          <p:nvPr/>
        </p:nvSpPr>
        <p:spPr>
          <a:xfrm rot="5400000" flipH="1">
            <a:off x="11386413" y="6070915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0" name="Google Shape;470;p5"/>
          <p:cNvGrpSpPr/>
          <p:nvPr/>
        </p:nvGrpSpPr>
        <p:grpSpPr>
          <a:xfrm rot="5400000">
            <a:off x="10256153" y="555443"/>
            <a:ext cx="447313" cy="519892"/>
            <a:chOff x="10628069" y="2437255"/>
            <a:chExt cx="369772" cy="748800"/>
          </a:xfrm>
        </p:grpSpPr>
        <p:cxnSp>
          <p:nvCxnSpPr>
            <p:cNvPr id="471" name="Google Shape;471;p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3" name="Google Shape;473;p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74" name="Google Shape;474;p5"/>
          <p:cNvSpPr/>
          <p:nvPr/>
        </p:nvSpPr>
        <p:spPr>
          <a:xfrm rot="5400000">
            <a:off x="10687913" y="590604"/>
            <a:ext cx="455400" cy="45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"/>
          <p:cNvSpPr/>
          <p:nvPr/>
        </p:nvSpPr>
        <p:spPr>
          <a:xfrm>
            <a:off x="10810234" y="712965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"/>
          <p:cNvSpPr/>
          <p:nvPr/>
        </p:nvSpPr>
        <p:spPr>
          <a:xfrm>
            <a:off x="11503469" y="478900"/>
            <a:ext cx="210600" cy="21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"/>
          <p:cNvSpPr/>
          <p:nvPr/>
        </p:nvSpPr>
        <p:spPr>
          <a:xfrm rot="5400000">
            <a:off x="10099988" y="5723215"/>
            <a:ext cx="926700" cy="95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"/>
          <p:cNvSpPr/>
          <p:nvPr/>
        </p:nvSpPr>
        <p:spPr>
          <a:xfrm rot="5400000" flipH="1">
            <a:off x="10211844" y="5859328"/>
            <a:ext cx="702900" cy="7029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"/>
          <p:cNvSpPr/>
          <p:nvPr/>
        </p:nvSpPr>
        <p:spPr>
          <a:xfrm rot="5400000" flipH="1">
            <a:off x="10319158" y="5966642"/>
            <a:ext cx="488400" cy="488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"/>
          <p:cNvSpPr/>
          <p:nvPr/>
        </p:nvSpPr>
        <p:spPr>
          <a:xfrm flipH="1">
            <a:off x="10083109" y="5744365"/>
            <a:ext cx="474300" cy="47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"/>
          <p:cNvSpPr/>
          <p:nvPr/>
        </p:nvSpPr>
        <p:spPr>
          <a:xfrm flipH="1">
            <a:off x="10465769" y="6118388"/>
            <a:ext cx="180900" cy="18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5"/>
          <p:cNvGrpSpPr/>
          <p:nvPr/>
        </p:nvGrpSpPr>
        <p:grpSpPr>
          <a:xfrm flipH="1">
            <a:off x="10678730" y="6336819"/>
            <a:ext cx="263802" cy="34198"/>
            <a:chOff x="10578164" y="275923"/>
            <a:chExt cx="416551" cy="54000"/>
          </a:xfrm>
        </p:grpSpPr>
        <p:sp>
          <p:nvSpPr>
            <p:cNvPr id="483" name="Google Shape;483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5"/>
          <p:cNvGrpSpPr/>
          <p:nvPr/>
        </p:nvGrpSpPr>
        <p:grpSpPr>
          <a:xfrm flipH="1">
            <a:off x="10678730" y="6433845"/>
            <a:ext cx="263802" cy="34198"/>
            <a:chOff x="10578164" y="275923"/>
            <a:chExt cx="416551" cy="54000"/>
          </a:xfrm>
        </p:grpSpPr>
        <p:sp>
          <p:nvSpPr>
            <p:cNvPr id="487" name="Google Shape;487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5"/>
          <p:cNvGrpSpPr/>
          <p:nvPr/>
        </p:nvGrpSpPr>
        <p:grpSpPr>
          <a:xfrm flipH="1">
            <a:off x="10678730" y="6530871"/>
            <a:ext cx="263802" cy="34198"/>
            <a:chOff x="10578164" y="275923"/>
            <a:chExt cx="416551" cy="54000"/>
          </a:xfrm>
        </p:grpSpPr>
        <p:sp>
          <p:nvSpPr>
            <p:cNvPr id="491" name="Google Shape;491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5"/>
          <p:cNvGrpSpPr/>
          <p:nvPr/>
        </p:nvGrpSpPr>
        <p:grpSpPr>
          <a:xfrm flipH="1">
            <a:off x="10192076" y="5872517"/>
            <a:ext cx="263802" cy="34198"/>
            <a:chOff x="10578164" y="275923"/>
            <a:chExt cx="416551" cy="54000"/>
          </a:xfrm>
        </p:grpSpPr>
        <p:sp>
          <p:nvSpPr>
            <p:cNvPr id="495" name="Google Shape;495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5"/>
          <p:cNvGrpSpPr/>
          <p:nvPr/>
        </p:nvGrpSpPr>
        <p:grpSpPr>
          <a:xfrm flipH="1">
            <a:off x="10192076" y="5969543"/>
            <a:ext cx="263802" cy="34198"/>
            <a:chOff x="10578164" y="275923"/>
            <a:chExt cx="416551" cy="54000"/>
          </a:xfrm>
        </p:grpSpPr>
        <p:sp>
          <p:nvSpPr>
            <p:cNvPr id="499" name="Google Shape;499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p5"/>
          <p:cNvGrpSpPr/>
          <p:nvPr/>
        </p:nvGrpSpPr>
        <p:grpSpPr>
          <a:xfrm flipH="1">
            <a:off x="10192076" y="6066569"/>
            <a:ext cx="263802" cy="34198"/>
            <a:chOff x="10578164" y="275923"/>
            <a:chExt cx="416551" cy="54000"/>
          </a:xfrm>
        </p:grpSpPr>
        <p:sp>
          <p:nvSpPr>
            <p:cNvPr id="503" name="Google Shape;503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accent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"/>
          <p:cNvSpPr/>
          <p:nvPr/>
        </p:nvSpPr>
        <p:spPr>
          <a:xfrm flipH="1">
            <a:off x="8744766" y="238130"/>
            <a:ext cx="1128000" cy="1085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B85E3D0-E5AF-4BFB-B5A7-9015C3D5436B}"/>
              </a:ext>
            </a:extLst>
          </p:cNvPr>
          <p:cNvGrpSpPr/>
          <p:nvPr userDrawn="1"/>
        </p:nvGrpSpPr>
        <p:grpSpPr>
          <a:xfrm>
            <a:off x="8464431" y="232913"/>
            <a:ext cx="1397080" cy="946748"/>
            <a:chOff x="3210946" y="234733"/>
            <a:chExt cx="1560780" cy="1298611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C1E39AC-21B9-4A19-ADC1-90A80B0835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92D4D7F-C1A0-4638-B2B0-F69A128A2A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84038B7-64FF-4C33-B00D-DC9E7508A5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BED0FF-A764-4BCE-ABBB-DBEBAFB341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E8178D-1479-441C-999C-D435746C4B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1AE62C7-755D-4234-98DD-DC1BF2ED9C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9E057A9-665E-48B3-AF3C-5FA176C54B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739F19-E2D5-4B0C-829A-64E45E5287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7" name="Google Shape;507;p6"/>
          <p:cNvSpPr txBox="1">
            <a:spLocks noGrp="1"/>
          </p:cNvSpPr>
          <p:nvPr>
            <p:ph type="body" idx="1"/>
          </p:nvPr>
        </p:nvSpPr>
        <p:spPr>
          <a:xfrm>
            <a:off x="2401350" y="3991350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6"/>
          <p:cNvSpPr txBox="1">
            <a:spLocks noGrp="1"/>
          </p:cNvSpPr>
          <p:nvPr>
            <p:ph type="title"/>
          </p:nvPr>
        </p:nvSpPr>
        <p:spPr>
          <a:xfrm>
            <a:off x="2401350" y="306690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ldrich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509" name="Google Shape;509;p6"/>
          <p:cNvGrpSpPr/>
          <p:nvPr/>
        </p:nvGrpSpPr>
        <p:grpSpPr>
          <a:xfrm flipH="1">
            <a:off x="10007839" y="1838613"/>
            <a:ext cx="810287" cy="544003"/>
            <a:chOff x="10624861" y="3933984"/>
            <a:chExt cx="1115330" cy="748800"/>
          </a:xfrm>
        </p:grpSpPr>
        <p:cxnSp>
          <p:nvCxnSpPr>
            <p:cNvPr id="510" name="Google Shape;510;p6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1" name="Google Shape;511;p6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2" name="Google Shape;512;p6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3" name="Google Shape;513;p6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4" name="Google Shape;514;p6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5" name="Google Shape;515;p6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6" name="Google Shape;516;p6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7" name="Google Shape;517;p6"/>
          <p:cNvSpPr/>
          <p:nvPr/>
        </p:nvSpPr>
        <p:spPr>
          <a:xfrm flipH="1">
            <a:off x="11495537" y="229805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"/>
          <p:cNvSpPr/>
          <p:nvPr/>
        </p:nvSpPr>
        <p:spPr>
          <a:xfrm flipH="1">
            <a:off x="10961247" y="230305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9" name="Google Shape;519;p6"/>
          <p:cNvGrpSpPr/>
          <p:nvPr/>
        </p:nvGrpSpPr>
        <p:grpSpPr>
          <a:xfrm flipH="1">
            <a:off x="11502543" y="766390"/>
            <a:ext cx="537277" cy="544003"/>
            <a:chOff x="8943245" y="2438859"/>
            <a:chExt cx="739541" cy="748800"/>
          </a:xfrm>
        </p:grpSpPr>
        <p:cxnSp>
          <p:nvCxnSpPr>
            <p:cNvPr id="520" name="Google Shape;520;p6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1" name="Google Shape;521;p6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2" name="Google Shape;522;p6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3" name="Google Shape;523;p6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4" name="Google Shape;524;p6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5" name="Google Shape;525;p6"/>
          <p:cNvSpPr/>
          <p:nvPr/>
        </p:nvSpPr>
        <p:spPr>
          <a:xfrm flipH="1">
            <a:off x="11131450" y="365168"/>
            <a:ext cx="797400" cy="7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"/>
          <p:cNvSpPr/>
          <p:nvPr/>
        </p:nvSpPr>
        <p:spPr>
          <a:xfrm flipH="1">
            <a:off x="11274580" y="507940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/>
          <p:nvPr/>
        </p:nvSpPr>
        <p:spPr>
          <a:xfrm flipH="1">
            <a:off x="11404430" y="637890"/>
            <a:ext cx="251700" cy="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"/>
          <p:cNvSpPr/>
          <p:nvPr/>
        </p:nvSpPr>
        <p:spPr>
          <a:xfrm flipH="1">
            <a:off x="10412812" y="229805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"/>
          <p:cNvSpPr/>
          <p:nvPr/>
        </p:nvSpPr>
        <p:spPr>
          <a:xfrm flipH="1">
            <a:off x="10413977" y="774086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0" name="Google Shape;530;p6"/>
          <p:cNvGrpSpPr/>
          <p:nvPr/>
        </p:nvGrpSpPr>
        <p:grpSpPr>
          <a:xfrm flipH="1">
            <a:off x="10547157" y="765225"/>
            <a:ext cx="268639" cy="544003"/>
            <a:chOff x="10628069" y="2437255"/>
            <a:chExt cx="369772" cy="748800"/>
          </a:xfrm>
        </p:grpSpPr>
        <p:cxnSp>
          <p:nvCxnSpPr>
            <p:cNvPr id="531" name="Google Shape;531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2" name="Google Shape;532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3" name="Google Shape;533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4" name="Google Shape;534;p6"/>
          <p:cNvSpPr/>
          <p:nvPr/>
        </p:nvSpPr>
        <p:spPr>
          <a:xfrm flipH="1">
            <a:off x="10536848" y="364000"/>
            <a:ext cx="288300" cy="288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6"/>
          <p:cNvSpPr/>
          <p:nvPr/>
        </p:nvSpPr>
        <p:spPr>
          <a:xfrm flipH="1">
            <a:off x="10606703" y="433346"/>
            <a:ext cx="149100" cy="1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"/>
          <p:cNvSpPr/>
          <p:nvPr/>
        </p:nvSpPr>
        <p:spPr>
          <a:xfrm rot="-5400000" flipH="1">
            <a:off x="9867209" y="775504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"/>
          <p:cNvSpPr/>
          <p:nvPr/>
        </p:nvSpPr>
        <p:spPr>
          <a:xfrm flipH="1">
            <a:off x="9884169" y="248037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6"/>
          <p:cNvSpPr/>
          <p:nvPr/>
        </p:nvSpPr>
        <p:spPr>
          <a:xfrm flipH="1">
            <a:off x="9999565" y="355842"/>
            <a:ext cx="288300" cy="28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6"/>
          <p:cNvSpPr/>
          <p:nvPr/>
        </p:nvSpPr>
        <p:spPr>
          <a:xfrm flipH="1">
            <a:off x="10069420" y="425188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6"/>
          <p:cNvSpPr/>
          <p:nvPr/>
        </p:nvSpPr>
        <p:spPr>
          <a:xfrm rot="5400000" flipH="1">
            <a:off x="10962413" y="1312789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"/>
          <p:cNvSpPr/>
          <p:nvPr/>
        </p:nvSpPr>
        <p:spPr>
          <a:xfrm rot="5400000" flipH="1">
            <a:off x="11093982" y="1444357"/>
            <a:ext cx="806400" cy="806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"/>
          <p:cNvSpPr/>
          <p:nvPr/>
        </p:nvSpPr>
        <p:spPr>
          <a:xfrm rot="5400000" flipH="1">
            <a:off x="11217024" y="1567398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6"/>
          <p:cNvSpPr/>
          <p:nvPr/>
        </p:nvSpPr>
        <p:spPr>
          <a:xfrm rot="5400000" flipH="1">
            <a:off x="11345540" y="1707567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6"/>
          <p:cNvSpPr/>
          <p:nvPr/>
        </p:nvSpPr>
        <p:spPr>
          <a:xfrm rot="5400000">
            <a:off x="10963578" y="1304883"/>
            <a:ext cx="1069500" cy="10695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"/>
          <p:cNvSpPr/>
          <p:nvPr/>
        </p:nvSpPr>
        <p:spPr>
          <a:xfrm rot="-5400000" flipH="1">
            <a:off x="10958012" y="1304883"/>
            <a:ext cx="1069500" cy="10695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6"/>
          <p:cNvSpPr/>
          <p:nvPr/>
        </p:nvSpPr>
        <p:spPr>
          <a:xfrm rot="5400000">
            <a:off x="11211196" y="1552381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"/>
          <p:cNvSpPr/>
          <p:nvPr/>
        </p:nvSpPr>
        <p:spPr>
          <a:xfrm rot="5400000">
            <a:off x="11346705" y="1685660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6"/>
          <p:cNvGrpSpPr/>
          <p:nvPr/>
        </p:nvGrpSpPr>
        <p:grpSpPr>
          <a:xfrm flipH="1">
            <a:off x="10006674" y="1308329"/>
            <a:ext cx="810288" cy="544003"/>
            <a:chOff x="10626465" y="3184818"/>
            <a:chExt cx="1115330" cy="748800"/>
          </a:xfrm>
        </p:grpSpPr>
        <p:cxnSp>
          <p:nvCxnSpPr>
            <p:cNvPr id="553" name="Google Shape;553;p6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4" name="Google Shape;554;p6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5" name="Google Shape;555;p6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6" name="Google Shape;556;p6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7" name="Google Shape;557;p6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8" name="Google Shape;558;p6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9" name="Google Shape;559;p6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60" name="Google Shape;560;p6"/>
          <p:cNvSpPr/>
          <p:nvPr/>
        </p:nvSpPr>
        <p:spPr>
          <a:xfrm flipH="1">
            <a:off x="10411239" y="1323196"/>
            <a:ext cx="552600" cy="531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6"/>
          <p:cNvSpPr/>
          <p:nvPr/>
        </p:nvSpPr>
        <p:spPr>
          <a:xfrm rot="5400000" flipH="1">
            <a:off x="9853138" y="1312706"/>
            <a:ext cx="552600" cy="531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2" name="Google Shape;562;p6"/>
          <p:cNvGrpSpPr/>
          <p:nvPr/>
        </p:nvGrpSpPr>
        <p:grpSpPr>
          <a:xfrm rot="10800000" flipH="1">
            <a:off x="9864699" y="1853554"/>
            <a:ext cx="1100106" cy="552503"/>
            <a:chOff x="10576560" y="3328633"/>
            <a:chExt cx="1514255" cy="760500"/>
          </a:xfrm>
        </p:grpSpPr>
        <p:sp>
          <p:nvSpPr>
            <p:cNvPr id="563" name="Google Shape;563;p6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6"/>
          <p:cNvSpPr/>
          <p:nvPr/>
        </p:nvSpPr>
        <p:spPr>
          <a:xfrm rot="-2700000" flipH="1">
            <a:off x="10210414" y="1660737"/>
            <a:ext cx="393293" cy="3932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6"/>
          <p:cNvSpPr/>
          <p:nvPr/>
        </p:nvSpPr>
        <p:spPr>
          <a:xfrm flipH="1">
            <a:off x="10266458" y="1711299"/>
            <a:ext cx="288300" cy="28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6"/>
          <p:cNvSpPr/>
          <p:nvPr/>
        </p:nvSpPr>
        <p:spPr>
          <a:xfrm flipH="1">
            <a:off x="10336240" y="1780718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"/>
          <p:cNvSpPr/>
          <p:nvPr/>
        </p:nvSpPr>
        <p:spPr>
          <a:xfrm rot="10800000" flipH="1">
            <a:off x="10967349" y="2389849"/>
            <a:ext cx="1069500" cy="10695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"/>
          <p:cNvSpPr/>
          <p:nvPr/>
        </p:nvSpPr>
        <p:spPr>
          <a:xfrm flipH="1">
            <a:off x="10940786" y="2915231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6"/>
          <p:cNvGrpSpPr/>
          <p:nvPr/>
        </p:nvGrpSpPr>
        <p:grpSpPr>
          <a:xfrm rot="10800000" flipH="1">
            <a:off x="10939280" y="2378174"/>
            <a:ext cx="1100106" cy="552503"/>
            <a:chOff x="10576560" y="3328633"/>
            <a:chExt cx="1514255" cy="760500"/>
          </a:xfrm>
        </p:grpSpPr>
        <p:sp>
          <p:nvSpPr>
            <p:cNvPr id="571" name="Google Shape;571;p6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6"/>
          <p:cNvSpPr/>
          <p:nvPr/>
        </p:nvSpPr>
        <p:spPr>
          <a:xfrm rot="5400000">
            <a:off x="11201886" y="2622446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"/>
          <p:cNvSpPr/>
          <p:nvPr/>
        </p:nvSpPr>
        <p:spPr>
          <a:xfrm rot="5400000" flipH="1">
            <a:off x="11203052" y="2621147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5" name="Google Shape;575;p6"/>
          <p:cNvGrpSpPr/>
          <p:nvPr/>
        </p:nvGrpSpPr>
        <p:grpSpPr>
          <a:xfrm flipH="1">
            <a:off x="11275232" y="2679891"/>
            <a:ext cx="427618" cy="427618"/>
            <a:chOff x="9392653" y="5061283"/>
            <a:chExt cx="588600" cy="588600"/>
          </a:xfrm>
        </p:grpSpPr>
        <p:sp>
          <p:nvSpPr>
            <p:cNvPr id="576" name="Google Shape;576;p6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6"/>
          <p:cNvGrpSpPr/>
          <p:nvPr/>
        </p:nvGrpSpPr>
        <p:grpSpPr>
          <a:xfrm rot="59625" flipH="1">
            <a:off x="8741947" y="227006"/>
            <a:ext cx="1114254" cy="1114185"/>
            <a:chOff x="3247624" y="213651"/>
            <a:chExt cx="1533709" cy="1533614"/>
          </a:xfrm>
        </p:grpSpPr>
        <p:sp>
          <p:nvSpPr>
            <p:cNvPr id="590" name="Google Shape;590;p6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" name="Google Shape;592;p6"/>
          <p:cNvSpPr/>
          <p:nvPr/>
        </p:nvSpPr>
        <p:spPr>
          <a:xfrm flipH="1">
            <a:off x="9043323" y="527961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"/>
          <p:cNvSpPr/>
          <p:nvPr/>
        </p:nvSpPr>
        <p:spPr>
          <a:xfrm flipH="1">
            <a:off x="9169461" y="654124"/>
            <a:ext cx="259200" cy="259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Google Shape;594;p6"/>
          <p:cNvCxnSpPr/>
          <p:nvPr/>
        </p:nvCxnSpPr>
        <p:spPr>
          <a:xfrm>
            <a:off x="749191" y="1229156"/>
            <a:ext cx="499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5" name="Google Shape;595;p6"/>
          <p:cNvSpPr/>
          <p:nvPr/>
        </p:nvSpPr>
        <p:spPr>
          <a:xfrm rot="10800000" flipH="1">
            <a:off x="175014" y="686400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6"/>
          <p:cNvSpPr/>
          <p:nvPr/>
        </p:nvSpPr>
        <p:spPr>
          <a:xfrm rot="10800000" flipH="1">
            <a:off x="184004" y="160600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7" name="Google Shape;597;p6"/>
          <p:cNvGrpSpPr/>
          <p:nvPr/>
        </p:nvGrpSpPr>
        <p:grpSpPr>
          <a:xfrm rot="10800000" flipH="1">
            <a:off x="174931" y="150012"/>
            <a:ext cx="537277" cy="544003"/>
            <a:chOff x="8943245" y="2438859"/>
            <a:chExt cx="739541" cy="748800"/>
          </a:xfrm>
        </p:grpSpPr>
        <p:cxnSp>
          <p:nvCxnSpPr>
            <p:cNvPr id="598" name="Google Shape;598;p6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9" name="Google Shape;599;p6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0" name="Google Shape;600;p6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1" name="Google Shape;601;p6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" name="Google Shape;602;p6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3" name="Google Shape;603;p6"/>
          <p:cNvSpPr/>
          <p:nvPr/>
        </p:nvSpPr>
        <p:spPr>
          <a:xfrm rot="10800000" flipH="1">
            <a:off x="285901" y="297837"/>
            <a:ext cx="797400" cy="7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6"/>
          <p:cNvSpPr/>
          <p:nvPr/>
        </p:nvSpPr>
        <p:spPr>
          <a:xfrm rot="10800000" flipH="1">
            <a:off x="428672" y="441265"/>
            <a:ext cx="511200" cy="511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6"/>
          <p:cNvSpPr/>
          <p:nvPr/>
        </p:nvSpPr>
        <p:spPr>
          <a:xfrm rot="10800000" flipH="1">
            <a:off x="558621" y="570515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"/>
          <p:cNvSpPr/>
          <p:nvPr/>
        </p:nvSpPr>
        <p:spPr>
          <a:xfrm rot="10800000" flipH="1">
            <a:off x="1257739" y="686400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6"/>
          <p:cNvSpPr/>
          <p:nvPr/>
        </p:nvSpPr>
        <p:spPr>
          <a:xfrm rot="10800000" flipH="1">
            <a:off x="1256574" y="142119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8" name="Google Shape;608;p6"/>
          <p:cNvGrpSpPr/>
          <p:nvPr/>
        </p:nvGrpSpPr>
        <p:grpSpPr>
          <a:xfrm rot="10800000" flipH="1">
            <a:off x="1398955" y="151177"/>
            <a:ext cx="268639" cy="544003"/>
            <a:chOff x="10628069" y="2437255"/>
            <a:chExt cx="369772" cy="748800"/>
          </a:xfrm>
        </p:grpSpPr>
        <p:cxnSp>
          <p:nvCxnSpPr>
            <p:cNvPr id="609" name="Google Shape;609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0" name="Google Shape;610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" name="Google Shape;611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2" name="Google Shape;612;p6"/>
          <p:cNvSpPr/>
          <p:nvPr/>
        </p:nvSpPr>
        <p:spPr>
          <a:xfrm rot="10800000" flipH="1">
            <a:off x="1389603" y="808104"/>
            <a:ext cx="288300" cy="288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6"/>
          <p:cNvSpPr/>
          <p:nvPr/>
        </p:nvSpPr>
        <p:spPr>
          <a:xfrm rot="10800000" flipH="1">
            <a:off x="1458948" y="877958"/>
            <a:ext cx="149100" cy="1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"/>
          <p:cNvSpPr/>
          <p:nvPr/>
        </p:nvSpPr>
        <p:spPr>
          <a:xfrm rot="5400000" flipH="1">
            <a:off x="1803342" y="140701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"/>
          <p:cNvSpPr/>
          <p:nvPr/>
        </p:nvSpPr>
        <p:spPr>
          <a:xfrm rot="10800000" flipH="1">
            <a:off x="1819082" y="701168"/>
            <a:ext cx="511200" cy="511200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"/>
          <p:cNvSpPr/>
          <p:nvPr/>
        </p:nvSpPr>
        <p:spPr>
          <a:xfrm rot="10800000" flipH="1">
            <a:off x="1926886" y="816262"/>
            <a:ext cx="288300" cy="28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"/>
          <p:cNvSpPr/>
          <p:nvPr/>
        </p:nvSpPr>
        <p:spPr>
          <a:xfrm rot="10800000" flipH="1">
            <a:off x="1996232" y="886116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6"/>
          <p:cNvSpPr/>
          <p:nvPr/>
        </p:nvSpPr>
        <p:spPr>
          <a:xfrm rot="10800000" flipH="1">
            <a:off x="179405" y="1767832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6"/>
          <p:cNvSpPr/>
          <p:nvPr/>
        </p:nvSpPr>
        <p:spPr>
          <a:xfrm rot="5400000" flipH="1">
            <a:off x="179314" y="1229127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4" name="Google Shape;624;p6"/>
          <p:cNvGrpSpPr/>
          <p:nvPr/>
        </p:nvGrpSpPr>
        <p:grpSpPr>
          <a:xfrm rot="5400000" flipH="1">
            <a:off x="311076" y="1777023"/>
            <a:ext cx="280842" cy="544003"/>
            <a:chOff x="10628069" y="2437255"/>
            <a:chExt cx="369772" cy="748800"/>
          </a:xfrm>
        </p:grpSpPr>
        <p:cxnSp>
          <p:nvCxnSpPr>
            <p:cNvPr id="625" name="Google Shape;625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" name="Google Shape;626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7" name="Google Shape;627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28" name="Google Shape;628;p6"/>
          <p:cNvGrpSpPr/>
          <p:nvPr/>
        </p:nvGrpSpPr>
        <p:grpSpPr>
          <a:xfrm rot="5400000" flipH="1">
            <a:off x="316012" y="1233847"/>
            <a:ext cx="268639" cy="544003"/>
            <a:chOff x="10628069" y="2437255"/>
            <a:chExt cx="369772" cy="748800"/>
          </a:xfrm>
        </p:grpSpPr>
        <p:cxnSp>
          <p:nvCxnSpPr>
            <p:cNvPr id="629" name="Google Shape;629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0" name="Google Shape;630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1" name="Google Shape;631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32" name="Google Shape;632;p6"/>
          <p:cNvSpPr/>
          <p:nvPr/>
        </p:nvSpPr>
        <p:spPr>
          <a:xfrm>
            <a:off x="176614" y="1229462"/>
            <a:ext cx="1084200" cy="10842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3" name="Google Shape;633;p6"/>
          <p:cNvGrpSpPr/>
          <p:nvPr/>
        </p:nvGrpSpPr>
        <p:grpSpPr>
          <a:xfrm rot="-5400000">
            <a:off x="314789" y="1366946"/>
            <a:ext cx="816005" cy="816005"/>
            <a:chOff x="6214949" y="2511699"/>
            <a:chExt cx="1123200" cy="1123200"/>
          </a:xfrm>
        </p:grpSpPr>
        <p:sp>
          <p:nvSpPr>
            <p:cNvPr id="634" name="Google Shape;634;p6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A2F2B5-ED78-4C74-9E66-01D2766CC211}"/>
              </a:ext>
            </a:extLst>
          </p:cNvPr>
          <p:cNvGrpSpPr/>
          <p:nvPr userDrawn="1"/>
        </p:nvGrpSpPr>
        <p:grpSpPr>
          <a:xfrm>
            <a:off x="1800951" y="241539"/>
            <a:ext cx="545433" cy="309999"/>
            <a:chOff x="11184673" y="2647468"/>
            <a:chExt cx="748937" cy="369772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27793F7-14A2-4DCB-95EF-16D234E92D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C14E8AF-2456-421E-AA00-721BB3BBD0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EC7B6F-71E9-4B98-A5AC-CAD75D5823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300A2E1-ECF5-41B6-968D-6CEC66BCC519}"/>
              </a:ext>
            </a:extLst>
          </p:cNvPr>
          <p:cNvGrpSpPr/>
          <p:nvPr userDrawn="1"/>
        </p:nvGrpSpPr>
        <p:grpSpPr>
          <a:xfrm>
            <a:off x="9855147" y="905773"/>
            <a:ext cx="565562" cy="272617"/>
            <a:chOff x="11184673" y="2647468"/>
            <a:chExt cx="748937" cy="369772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C530AA3-EAF6-4B5A-B148-DC081B5810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D7E1CCE-8CFF-46D2-9554-0BA87ABA1B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02F34C-EBC7-4F68-9936-B5C7D1C06E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"/>
          <p:cNvSpPr/>
          <p:nvPr/>
        </p:nvSpPr>
        <p:spPr>
          <a:xfrm flipH="1">
            <a:off x="10942175" y="5650638"/>
            <a:ext cx="1054500" cy="1014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D0CBEE-70A2-42B5-9FDC-DA9CFD36BCCB}"/>
              </a:ext>
            </a:extLst>
          </p:cNvPr>
          <p:cNvGrpSpPr/>
          <p:nvPr userDrawn="1"/>
        </p:nvGrpSpPr>
        <p:grpSpPr>
          <a:xfrm>
            <a:off x="10940211" y="5667555"/>
            <a:ext cx="1054936" cy="862641"/>
            <a:chOff x="3210946" y="234733"/>
            <a:chExt cx="1560780" cy="129861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DB11964-1010-4B52-AABE-C93D730B7B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EB62A1-962A-4A98-8742-C4B08C91BB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4B375E-B0A5-426E-BF41-17AE000325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913CA21-438F-4B23-8C08-0AF7782BC6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5850D2B-4088-4B12-A01C-336779A1F8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C57BBB-8ECB-4525-8184-5677EBABC4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399F37-A8AD-47EE-9750-A42A5196A3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55A7D5-D4DC-419C-938A-1488D37EF4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Google Shape;638;p7"/>
          <p:cNvSpPr txBox="1">
            <a:spLocks noGrp="1"/>
          </p:cNvSpPr>
          <p:nvPr>
            <p:ph type="title"/>
          </p:nvPr>
        </p:nvSpPr>
        <p:spPr>
          <a:xfrm>
            <a:off x="873350" y="12935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39" name="Google Shape;639;p7"/>
          <p:cNvSpPr txBox="1">
            <a:spLocks noGrp="1"/>
          </p:cNvSpPr>
          <p:nvPr>
            <p:ph type="body" idx="1"/>
          </p:nvPr>
        </p:nvSpPr>
        <p:spPr>
          <a:xfrm>
            <a:off x="873350" y="2293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40" name="Google Shape;640;p7"/>
          <p:cNvSpPr txBox="1">
            <a:spLocks noGrp="1"/>
          </p:cNvSpPr>
          <p:nvPr>
            <p:ph type="body" idx="2"/>
          </p:nvPr>
        </p:nvSpPr>
        <p:spPr>
          <a:xfrm>
            <a:off x="6464146" y="2281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1" name="Google Shape;641;p7"/>
          <p:cNvSpPr/>
          <p:nvPr/>
        </p:nvSpPr>
        <p:spPr>
          <a:xfrm rot="-5400000" flipH="1">
            <a:off x="10943908" y="4662679"/>
            <a:ext cx="993600" cy="10197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7"/>
          <p:cNvSpPr/>
          <p:nvPr/>
        </p:nvSpPr>
        <p:spPr>
          <a:xfrm rot="-5400000">
            <a:off x="11063920" y="4808749"/>
            <a:ext cx="753600" cy="7536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7"/>
          <p:cNvSpPr/>
          <p:nvPr/>
        </p:nvSpPr>
        <p:spPr>
          <a:xfrm rot="-5400000">
            <a:off x="11178853" y="4923617"/>
            <a:ext cx="523800" cy="523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7"/>
          <p:cNvSpPr/>
          <p:nvPr/>
        </p:nvSpPr>
        <p:spPr>
          <a:xfrm>
            <a:off x="11447080" y="4685379"/>
            <a:ext cx="508500" cy="50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"/>
          <p:cNvSpPr/>
          <p:nvPr/>
        </p:nvSpPr>
        <p:spPr>
          <a:xfrm>
            <a:off x="11351369" y="5086434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6" name="Google Shape;646;p7"/>
          <p:cNvGrpSpPr/>
          <p:nvPr/>
        </p:nvGrpSpPr>
        <p:grpSpPr>
          <a:xfrm>
            <a:off x="11034459" y="5320659"/>
            <a:ext cx="282880" cy="36671"/>
            <a:chOff x="10578164" y="275923"/>
            <a:chExt cx="416551" cy="54000"/>
          </a:xfrm>
        </p:grpSpPr>
        <p:sp>
          <p:nvSpPr>
            <p:cNvPr id="647" name="Google Shape;647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7"/>
          <p:cNvGrpSpPr/>
          <p:nvPr/>
        </p:nvGrpSpPr>
        <p:grpSpPr>
          <a:xfrm>
            <a:off x="11034459" y="5424697"/>
            <a:ext cx="282880" cy="36671"/>
            <a:chOff x="10578164" y="275923"/>
            <a:chExt cx="416551" cy="54000"/>
          </a:xfrm>
        </p:grpSpPr>
        <p:sp>
          <p:nvSpPr>
            <p:cNvPr id="651" name="Google Shape;651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7"/>
          <p:cNvGrpSpPr/>
          <p:nvPr/>
        </p:nvGrpSpPr>
        <p:grpSpPr>
          <a:xfrm>
            <a:off x="11034459" y="5528735"/>
            <a:ext cx="282880" cy="36671"/>
            <a:chOff x="10578164" y="275923"/>
            <a:chExt cx="416551" cy="54000"/>
          </a:xfrm>
        </p:grpSpPr>
        <p:sp>
          <p:nvSpPr>
            <p:cNvPr id="655" name="Google Shape;655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7"/>
          <p:cNvGrpSpPr/>
          <p:nvPr/>
        </p:nvGrpSpPr>
        <p:grpSpPr>
          <a:xfrm>
            <a:off x="11556283" y="4822802"/>
            <a:ext cx="282880" cy="36671"/>
            <a:chOff x="10578164" y="275923"/>
            <a:chExt cx="416551" cy="54000"/>
          </a:xfrm>
        </p:grpSpPr>
        <p:sp>
          <p:nvSpPr>
            <p:cNvPr id="659" name="Google Shape;659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7"/>
          <p:cNvGrpSpPr/>
          <p:nvPr/>
        </p:nvGrpSpPr>
        <p:grpSpPr>
          <a:xfrm>
            <a:off x="11556283" y="4926840"/>
            <a:ext cx="282880" cy="36671"/>
            <a:chOff x="10578164" y="275923"/>
            <a:chExt cx="416551" cy="54000"/>
          </a:xfrm>
        </p:grpSpPr>
        <p:sp>
          <p:nvSpPr>
            <p:cNvPr id="663" name="Google Shape;663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7"/>
          <p:cNvGrpSpPr/>
          <p:nvPr/>
        </p:nvGrpSpPr>
        <p:grpSpPr>
          <a:xfrm>
            <a:off x="11556283" y="5030878"/>
            <a:ext cx="282880" cy="36671"/>
            <a:chOff x="10578164" y="275923"/>
            <a:chExt cx="416551" cy="54000"/>
          </a:xfrm>
        </p:grpSpPr>
        <p:sp>
          <p:nvSpPr>
            <p:cNvPr id="667" name="Google Shape;667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7"/>
          <p:cNvGrpSpPr/>
          <p:nvPr/>
        </p:nvGrpSpPr>
        <p:grpSpPr>
          <a:xfrm rot="59737" flipH="1">
            <a:off x="10939584" y="5640153"/>
            <a:ext cx="1041545" cy="1041481"/>
            <a:chOff x="3247624" y="213651"/>
            <a:chExt cx="1533709" cy="1533614"/>
          </a:xfrm>
        </p:grpSpPr>
        <p:sp>
          <p:nvSpPr>
            <p:cNvPr id="681" name="Google Shape;681;p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7"/>
          <p:cNvSpPr/>
          <p:nvPr/>
        </p:nvSpPr>
        <p:spPr>
          <a:xfrm flipH="1">
            <a:off x="11221584" y="5921549"/>
            <a:ext cx="477900" cy="47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7"/>
          <p:cNvSpPr/>
          <p:nvPr/>
        </p:nvSpPr>
        <p:spPr>
          <a:xfrm flipH="1">
            <a:off x="11339157" y="6039477"/>
            <a:ext cx="242400" cy="242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7"/>
          <p:cNvSpPr/>
          <p:nvPr/>
        </p:nvSpPr>
        <p:spPr>
          <a:xfrm flipH="1">
            <a:off x="10427311" y="5654840"/>
            <a:ext cx="508500" cy="50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7"/>
          <p:cNvSpPr/>
          <p:nvPr/>
        </p:nvSpPr>
        <p:spPr>
          <a:xfrm rot="-5400000" flipH="1">
            <a:off x="10427216" y="6158380"/>
            <a:ext cx="508500" cy="5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7" name="Google Shape;687;p7"/>
          <p:cNvGrpSpPr/>
          <p:nvPr/>
        </p:nvGrpSpPr>
        <p:grpSpPr>
          <a:xfrm rot="-5400000" flipH="1">
            <a:off x="10550281" y="5646193"/>
            <a:ext cx="262501" cy="508510"/>
            <a:chOff x="10628069" y="2437255"/>
            <a:chExt cx="369772" cy="748800"/>
          </a:xfrm>
        </p:grpSpPr>
        <p:cxnSp>
          <p:nvCxnSpPr>
            <p:cNvPr id="688" name="Google Shape;688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" name="Google Shape;689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" name="Google Shape;690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91" name="Google Shape;691;p7"/>
          <p:cNvGrpSpPr/>
          <p:nvPr/>
        </p:nvGrpSpPr>
        <p:grpSpPr>
          <a:xfrm rot="-5400000" flipH="1">
            <a:off x="10557064" y="6154407"/>
            <a:ext cx="251112" cy="508510"/>
            <a:chOff x="10628069" y="2437255"/>
            <a:chExt cx="369772" cy="748800"/>
          </a:xfrm>
        </p:grpSpPr>
        <p:cxnSp>
          <p:nvCxnSpPr>
            <p:cNvPr id="692" name="Google Shape;692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" name="Google Shape;693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" name="Google Shape;694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5" name="Google Shape;695;p7"/>
          <p:cNvSpPr/>
          <p:nvPr/>
        </p:nvSpPr>
        <p:spPr>
          <a:xfrm rot="10800000">
            <a:off x="9925020" y="5653342"/>
            <a:ext cx="1013400" cy="1013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6" name="Google Shape;696;p7"/>
          <p:cNvGrpSpPr/>
          <p:nvPr/>
        </p:nvGrpSpPr>
        <p:grpSpPr>
          <a:xfrm rot="5400000">
            <a:off x="10046451" y="5775647"/>
            <a:ext cx="762765" cy="762765"/>
            <a:chOff x="6214949" y="2511699"/>
            <a:chExt cx="1123200" cy="1123200"/>
          </a:xfrm>
        </p:grpSpPr>
        <p:sp>
          <p:nvSpPr>
            <p:cNvPr id="697" name="Google Shape;697;p7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0" name="Google Shape;700;p7"/>
          <p:cNvSpPr/>
          <p:nvPr/>
        </p:nvSpPr>
        <p:spPr>
          <a:xfrm>
            <a:off x="161600" y="715829"/>
            <a:ext cx="1049400" cy="49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7"/>
          <p:cNvSpPr/>
          <p:nvPr/>
        </p:nvSpPr>
        <p:spPr>
          <a:xfrm rot="-5400000" flipH="1">
            <a:off x="164361" y="167215"/>
            <a:ext cx="1049400" cy="104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7"/>
          <p:cNvSpPr/>
          <p:nvPr/>
        </p:nvSpPr>
        <p:spPr>
          <a:xfrm rot="-5400000" flipH="1">
            <a:off x="426735" y="429589"/>
            <a:ext cx="525000" cy="52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7"/>
          <p:cNvSpPr/>
          <p:nvPr/>
        </p:nvSpPr>
        <p:spPr>
          <a:xfrm rot="-5400000" flipH="1">
            <a:off x="557921" y="560776"/>
            <a:ext cx="262200" cy="26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"/>
          <p:cNvSpPr/>
          <p:nvPr/>
        </p:nvSpPr>
        <p:spPr>
          <a:xfrm rot="-5400000" flipH="1">
            <a:off x="295548" y="298402"/>
            <a:ext cx="787200" cy="78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7"/>
          <p:cNvSpPr/>
          <p:nvPr/>
        </p:nvSpPr>
        <p:spPr>
          <a:xfrm>
            <a:off x="160477" y="195322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7"/>
          <p:cNvSpPr/>
          <p:nvPr/>
        </p:nvSpPr>
        <p:spPr>
          <a:xfrm rot="-5400000">
            <a:off x="695599" y="182959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7"/>
          <p:cNvGrpSpPr/>
          <p:nvPr/>
        </p:nvGrpSpPr>
        <p:grpSpPr>
          <a:xfrm>
            <a:off x="293401" y="186714"/>
            <a:ext cx="791215" cy="524759"/>
            <a:chOff x="10624861" y="3933984"/>
            <a:chExt cx="1115330" cy="748800"/>
          </a:xfrm>
        </p:grpSpPr>
        <p:cxnSp>
          <p:nvCxnSpPr>
            <p:cNvPr id="708" name="Google Shape;708;p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9" name="Google Shape;709;p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0" name="Google Shape;710;p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" name="Google Shape;711;p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2" name="Google Shape;712;p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3" name="Google Shape;713;p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" name="Google Shape;714;p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"/>
          <p:cNvSpPr txBox="1">
            <a:spLocks noGrp="1"/>
          </p:cNvSpPr>
          <p:nvPr>
            <p:ph type="title"/>
          </p:nvPr>
        </p:nvSpPr>
        <p:spPr>
          <a:xfrm>
            <a:off x="2703300" y="1020125"/>
            <a:ext cx="6785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7" name="Google Shape;717;p8"/>
          <p:cNvSpPr txBox="1">
            <a:spLocks noGrp="1"/>
          </p:cNvSpPr>
          <p:nvPr>
            <p:ph type="body" idx="1"/>
          </p:nvPr>
        </p:nvSpPr>
        <p:spPr>
          <a:xfrm>
            <a:off x="2703302" y="2035175"/>
            <a:ext cx="6785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18" name="Google Shape;718;p8"/>
          <p:cNvSpPr/>
          <p:nvPr/>
        </p:nvSpPr>
        <p:spPr>
          <a:xfrm>
            <a:off x="138303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8"/>
          <p:cNvSpPr/>
          <p:nvPr/>
        </p:nvSpPr>
        <p:spPr>
          <a:xfrm>
            <a:off x="147129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0" name="Google Shape;720;p8"/>
          <p:cNvGrpSpPr/>
          <p:nvPr/>
        </p:nvGrpSpPr>
        <p:grpSpPr>
          <a:xfrm>
            <a:off x="138491" y="723273"/>
            <a:ext cx="527441" cy="534044"/>
            <a:chOff x="8943245" y="2438859"/>
            <a:chExt cx="739541" cy="748800"/>
          </a:xfrm>
        </p:grpSpPr>
        <p:cxnSp>
          <p:nvCxnSpPr>
            <p:cNvPr id="721" name="Google Shape;721;p8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8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8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24;p8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5" name="Google Shape;725;p8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26" name="Google Shape;726;p8"/>
          <p:cNvSpPr/>
          <p:nvPr/>
        </p:nvSpPr>
        <p:spPr>
          <a:xfrm>
            <a:off x="247156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8"/>
          <p:cNvSpPr/>
          <p:nvPr/>
        </p:nvSpPr>
        <p:spPr>
          <a:xfrm>
            <a:off x="387307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8"/>
          <p:cNvSpPr/>
          <p:nvPr/>
        </p:nvSpPr>
        <p:spPr>
          <a:xfrm>
            <a:off x="514872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8"/>
          <p:cNvSpPr/>
          <p:nvPr/>
        </p:nvSpPr>
        <p:spPr>
          <a:xfrm>
            <a:off x="1201162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8"/>
          <p:cNvSpPr/>
          <p:nvPr/>
        </p:nvSpPr>
        <p:spPr>
          <a:xfrm>
            <a:off x="1200019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1" name="Google Shape;731;p8"/>
          <p:cNvGrpSpPr/>
          <p:nvPr/>
        </p:nvGrpSpPr>
        <p:grpSpPr>
          <a:xfrm>
            <a:off x="1340107" y="722129"/>
            <a:ext cx="263721" cy="534044"/>
            <a:chOff x="10628069" y="2437255"/>
            <a:chExt cx="369772" cy="748800"/>
          </a:xfrm>
        </p:grpSpPr>
        <p:cxnSp>
          <p:nvCxnSpPr>
            <p:cNvPr id="732" name="Google Shape;732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3" name="Google Shape;733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4" name="Google Shape;734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5" name="Google Shape;735;p8"/>
          <p:cNvSpPr/>
          <p:nvPr/>
        </p:nvSpPr>
        <p:spPr>
          <a:xfrm>
            <a:off x="1330607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8"/>
          <p:cNvSpPr/>
          <p:nvPr/>
        </p:nvSpPr>
        <p:spPr>
          <a:xfrm>
            <a:off x="1398680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8"/>
          <p:cNvSpPr/>
          <p:nvPr/>
        </p:nvSpPr>
        <p:spPr>
          <a:xfrm rot="5400000">
            <a:off x="1736669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8"/>
          <p:cNvSpPr/>
          <p:nvPr/>
        </p:nvSpPr>
        <p:spPr>
          <a:xfrm>
            <a:off x="1752206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8"/>
          <p:cNvSpPr/>
          <p:nvPr/>
        </p:nvSpPr>
        <p:spPr>
          <a:xfrm>
            <a:off x="1858032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8"/>
          <p:cNvSpPr/>
          <p:nvPr/>
        </p:nvSpPr>
        <p:spPr>
          <a:xfrm>
            <a:off x="1926105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8"/>
          <p:cNvSpPr/>
          <p:nvPr/>
        </p:nvSpPr>
        <p:spPr>
          <a:xfrm rot="-5400000">
            <a:off x="14598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8"/>
          <p:cNvSpPr/>
          <p:nvPr/>
        </p:nvSpPr>
        <p:spPr>
          <a:xfrm rot="-5400000">
            <a:off x="275102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8"/>
          <p:cNvSpPr/>
          <p:nvPr/>
        </p:nvSpPr>
        <p:spPr>
          <a:xfrm rot="-5400000">
            <a:off x="395804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8"/>
          <p:cNvSpPr/>
          <p:nvPr/>
        </p:nvSpPr>
        <p:spPr>
          <a:xfrm rot="-5400000">
            <a:off x="538815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"/>
          <p:cNvSpPr/>
          <p:nvPr/>
        </p:nvSpPr>
        <p:spPr>
          <a:xfrm rot="-5400000" flipH="1">
            <a:off x="144840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8"/>
          <p:cNvSpPr/>
          <p:nvPr/>
        </p:nvSpPr>
        <p:spPr>
          <a:xfrm rot="5400000">
            <a:off x="150181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8"/>
          <p:cNvSpPr/>
          <p:nvPr/>
        </p:nvSpPr>
        <p:spPr>
          <a:xfrm rot="-5400000" flipH="1">
            <a:off x="401525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8"/>
          <p:cNvSpPr/>
          <p:nvPr/>
        </p:nvSpPr>
        <p:spPr>
          <a:xfrm rot="-5400000" flipH="1">
            <a:off x="537671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3" name="Google Shape;753;p8"/>
          <p:cNvGrpSpPr/>
          <p:nvPr/>
        </p:nvGrpSpPr>
        <p:grpSpPr>
          <a:xfrm rot="5400000">
            <a:off x="9953899" y="145391"/>
            <a:ext cx="1024041" cy="1024041"/>
            <a:chOff x="4761550" y="1708047"/>
            <a:chExt cx="1516200" cy="1516200"/>
          </a:xfrm>
        </p:grpSpPr>
        <p:sp>
          <p:nvSpPr>
            <p:cNvPr id="754" name="Google Shape;754;p8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6" name="Google Shape;756;p8"/>
          <p:cNvGrpSpPr/>
          <p:nvPr/>
        </p:nvGrpSpPr>
        <p:grpSpPr>
          <a:xfrm rot="5400000">
            <a:off x="9412491" y="-381011"/>
            <a:ext cx="2079963" cy="2079963"/>
            <a:chOff x="6547473" y="2211197"/>
            <a:chExt cx="2916381" cy="2916381"/>
          </a:xfrm>
        </p:grpSpPr>
        <p:grpSp>
          <p:nvGrpSpPr>
            <p:cNvPr id="757" name="Google Shape;757;p8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758" name="Google Shape;758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9" name="Google Shape;759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0" name="Google Shape;760;p8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761" name="Google Shape;761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2" name="Google Shape;762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3" name="Google Shape;763;p8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764" name="Google Shape;764;p8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5" name="Google Shape;765;p8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6" name="Google Shape;766;p8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767" name="Google Shape;767;p8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8" name="Google Shape;768;p8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9" name="Google Shape;769;p8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770" name="Google Shape;770;p8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1" name="Google Shape;771;p8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72" name="Google Shape;772;p8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773" name="Google Shape;773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4" name="Google Shape;774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775" name="Google Shape;775;p8"/>
          <p:cNvSpPr/>
          <p:nvPr/>
        </p:nvSpPr>
        <p:spPr>
          <a:xfrm rot="10800000">
            <a:off x="11105670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8"/>
          <p:cNvSpPr/>
          <p:nvPr/>
        </p:nvSpPr>
        <p:spPr>
          <a:xfrm rot="10800000">
            <a:off x="11239163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8"/>
          <p:cNvSpPr/>
          <p:nvPr/>
        </p:nvSpPr>
        <p:spPr>
          <a:xfrm rot="10800000" flipH="1">
            <a:off x="11104783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8"/>
          <p:cNvSpPr/>
          <p:nvPr/>
        </p:nvSpPr>
        <p:spPr>
          <a:xfrm rot="5400000">
            <a:off x="11502229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8"/>
          <p:cNvSpPr/>
          <p:nvPr/>
        </p:nvSpPr>
        <p:spPr>
          <a:xfrm rot="10800000">
            <a:off x="10973411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0" name="Google Shape;780;p8"/>
          <p:cNvGrpSpPr/>
          <p:nvPr/>
        </p:nvGrpSpPr>
        <p:grpSpPr>
          <a:xfrm rot="10800000">
            <a:off x="11640055" y="134297"/>
            <a:ext cx="275702" cy="534044"/>
            <a:chOff x="10628069" y="2437255"/>
            <a:chExt cx="369772" cy="748800"/>
          </a:xfrm>
        </p:grpSpPr>
        <p:cxnSp>
          <p:nvCxnSpPr>
            <p:cNvPr id="781" name="Google Shape;781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2" name="Google Shape;782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3" name="Google Shape;783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84" name="Google Shape;784;p8"/>
          <p:cNvGrpSpPr/>
          <p:nvPr/>
        </p:nvGrpSpPr>
        <p:grpSpPr>
          <a:xfrm rot="10800000">
            <a:off x="11112902" y="133154"/>
            <a:ext cx="263721" cy="534044"/>
            <a:chOff x="10628069" y="2437255"/>
            <a:chExt cx="369772" cy="748800"/>
          </a:xfrm>
        </p:grpSpPr>
        <p:cxnSp>
          <p:nvCxnSpPr>
            <p:cNvPr id="785" name="Google Shape;785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6" name="Google Shape;786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7" name="Google Shape;787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88" name="Google Shape;788;p8"/>
          <p:cNvSpPr/>
          <p:nvPr/>
        </p:nvSpPr>
        <p:spPr>
          <a:xfrm rot="-5400000" flipH="1">
            <a:off x="10973830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8"/>
          <p:cNvSpPr/>
          <p:nvPr/>
        </p:nvSpPr>
        <p:spPr>
          <a:xfrm rot="10800000">
            <a:off x="10984425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0" name="Google Shape;790;p8"/>
          <p:cNvGrpSpPr/>
          <p:nvPr/>
        </p:nvGrpSpPr>
        <p:grpSpPr>
          <a:xfrm flipH="1">
            <a:off x="11108532" y="267280"/>
            <a:ext cx="801066" cy="801066"/>
            <a:chOff x="6214949" y="2511699"/>
            <a:chExt cx="1123200" cy="1123200"/>
          </a:xfrm>
        </p:grpSpPr>
        <p:sp>
          <p:nvSpPr>
            <p:cNvPr id="791" name="Google Shape;791;p8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4" name="Google Shape;794;p8"/>
          <p:cNvSpPr/>
          <p:nvPr/>
        </p:nvSpPr>
        <p:spPr>
          <a:xfrm rot="10800000" flipH="1">
            <a:off x="10971275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8"/>
          <p:cNvSpPr/>
          <p:nvPr/>
        </p:nvSpPr>
        <p:spPr>
          <a:xfrm rot="10800000" flipH="1">
            <a:off x="11238290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8"/>
          <p:cNvSpPr/>
          <p:nvPr/>
        </p:nvSpPr>
        <p:spPr>
          <a:xfrm rot="10800000" flipH="1">
            <a:off x="11371797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8"/>
          <p:cNvSpPr/>
          <p:nvPr/>
        </p:nvSpPr>
        <p:spPr>
          <a:xfrm rot="5400000">
            <a:off x="10342684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8"/>
          <p:cNvSpPr/>
          <p:nvPr/>
        </p:nvSpPr>
        <p:spPr>
          <a:xfrm rot="5400000" flipH="1">
            <a:off x="9637817" y="5901438"/>
            <a:ext cx="1068000" cy="50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8"/>
          <p:cNvSpPr/>
          <p:nvPr/>
        </p:nvSpPr>
        <p:spPr>
          <a:xfrm rot="10800000">
            <a:off x="9916235" y="5618728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8"/>
          <p:cNvSpPr/>
          <p:nvPr/>
        </p:nvSpPr>
        <p:spPr>
          <a:xfrm rot="10800000">
            <a:off x="10182920" y="5885414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8"/>
          <p:cNvSpPr/>
          <p:nvPr/>
        </p:nvSpPr>
        <p:spPr>
          <a:xfrm rot="10800000">
            <a:off x="10316713" y="6019207"/>
            <a:ext cx="267000" cy="267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"/>
          <p:cNvSpPr/>
          <p:nvPr/>
        </p:nvSpPr>
        <p:spPr>
          <a:xfrm rot="10800000">
            <a:off x="10049427" y="5751921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8"/>
          <p:cNvSpPr/>
          <p:nvPr/>
        </p:nvSpPr>
        <p:spPr>
          <a:xfrm rot="10800000">
            <a:off x="10989611" y="4554400"/>
            <a:ext cx="1043400" cy="107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8"/>
          <p:cNvSpPr/>
          <p:nvPr/>
        </p:nvSpPr>
        <p:spPr>
          <a:xfrm rot="-5400000" flipH="1">
            <a:off x="10980770" y="5645993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8"/>
          <p:cNvSpPr/>
          <p:nvPr/>
        </p:nvSpPr>
        <p:spPr>
          <a:xfrm rot="5400000" flipH="1">
            <a:off x="10980601" y="5619833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6" name="Google Shape;806;p8"/>
          <p:cNvGrpSpPr/>
          <p:nvPr/>
        </p:nvGrpSpPr>
        <p:grpSpPr>
          <a:xfrm rot="-5400000" flipH="1">
            <a:off x="11231067" y="5887547"/>
            <a:ext cx="1079966" cy="542389"/>
            <a:chOff x="10576560" y="3328633"/>
            <a:chExt cx="1514255" cy="760500"/>
          </a:xfrm>
        </p:grpSpPr>
        <p:sp>
          <p:nvSpPr>
            <p:cNvPr id="807" name="Google Shape;807;p8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9" name="Google Shape;809;p8"/>
          <p:cNvSpPr/>
          <p:nvPr/>
        </p:nvSpPr>
        <p:spPr>
          <a:xfrm rot="10800000">
            <a:off x="11252111" y="587614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8"/>
          <p:cNvSpPr/>
          <p:nvPr/>
        </p:nvSpPr>
        <p:spPr>
          <a:xfrm rot="10800000" flipH="1">
            <a:off x="11253473" y="5877289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1" name="Google Shape;811;p8"/>
          <p:cNvGrpSpPr/>
          <p:nvPr/>
        </p:nvGrpSpPr>
        <p:grpSpPr>
          <a:xfrm rot="5400000" flipH="1">
            <a:off x="11325953" y="5947927"/>
            <a:ext cx="419790" cy="419790"/>
            <a:chOff x="9392653" y="5061283"/>
            <a:chExt cx="588600" cy="588600"/>
          </a:xfrm>
        </p:grpSpPr>
        <p:sp>
          <p:nvSpPr>
            <p:cNvPr id="812" name="Google Shape;812;p8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5" name="Google Shape;815;p8"/>
          <p:cNvSpPr/>
          <p:nvPr/>
        </p:nvSpPr>
        <p:spPr>
          <a:xfrm rot="10800000" flipH="1">
            <a:off x="11101883" y="4694259"/>
            <a:ext cx="791400" cy="7914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8"/>
          <p:cNvSpPr/>
          <p:nvPr/>
        </p:nvSpPr>
        <p:spPr>
          <a:xfrm rot="10800000" flipH="1">
            <a:off x="11222586" y="4814757"/>
            <a:ext cx="550200" cy="5502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8"/>
          <p:cNvSpPr/>
          <p:nvPr/>
        </p:nvSpPr>
        <p:spPr>
          <a:xfrm rot="5400000" flipH="1">
            <a:off x="11488577" y="4548964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8"/>
          <p:cNvSpPr/>
          <p:nvPr/>
        </p:nvSpPr>
        <p:spPr>
          <a:xfrm rot="5400000" flipH="1">
            <a:off x="11397840" y="4979931"/>
            <a:ext cx="203700" cy="20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9" name="Google Shape;819;p8"/>
          <p:cNvGrpSpPr/>
          <p:nvPr/>
        </p:nvGrpSpPr>
        <p:grpSpPr>
          <a:xfrm rot="5400000" flipH="1">
            <a:off x="11187905" y="5348691"/>
            <a:ext cx="297084" cy="38513"/>
            <a:chOff x="10578164" y="275923"/>
            <a:chExt cx="416551" cy="54000"/>
          </a:xfrm>
        </p:grpSpPr>
        <p:sp>
          <p:nvSpPr>
            <p:cNvPr id="820" name="Google Shape;820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8"/>
          <p:cNvGrpSpPr/>
          <p:nvPr/>
        </p:nvGrpSpPr>
        <p:grpSpPr>
          <a:xfrm rot="5400000" flipH="1">
            <a:off x="11078645" y="5348691"/>
            <a:ext cx="297084" cy="38513"/>
            <a:chOff x="10578164" y="275923"/>
            <a:chExt cx="416551" cy="54000"/>
          </a:xfrm>
        </p:grpSpPr>
        <p:sp>
          <p:nvSpPr>
            <p:cNvPr id="824" name="Google Shape;824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8"/>
          <p:cNvGrpSpPr/>
          <p:nvPr/>
        </p:nvGrpSpPr>
        <p:grpSpPr>
          <a:xfrm rot="5400000" flipH="1">
            <a:off x="10969384" y="5348691"/>
            <a:ext cx="297084" cy="38513"/>
            <a:chOff x="10578164" y="275923"/>
            <a:chExt cx="416551" cy="54000"/>
          </a:xfrm>
        </p:grpSpPr>
        <p:sp>
          <p:nvSpPr>
            <p:cNvPr id="828" name="Google Shape;828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8"/>
          <p:cNvGrpSpPr/>
          <p:nvPr/>
        </p:nvGrpSpPr>
        <p:grpSpPr>
          <a:xfrm rot="5400000" flipH="1">
            <a:off x="11710755" y="4800672"/>
            <a:ext cx="297084" cy="38513"/>
            <a:chOff x="10578164" y="275923"/>
            <a:chExt cx="416551" cy="54000"/>
          </a:xfrm>
        </p:grpSpPr>
        <p:sp>
          <p:nvSpPr>
            <p:cNvPr id="832" name="Google Shape;832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8"/>
          <p:cNvGrpSpPr/>
          <p:nvPr/>
        </p:nvGrpSpPr>
        <p:grpSpPr>
          <a:xfrm rot="5400000" flipH="1">
            <a:off x="11601494" y="4800672"/>
            <a:ext cx="297084" cy="38513"/>
            <a:chOff x="10578164" y="275923"/>
            <a:chExt cx="416551" cy="54000"/>
          </a:xfrm>
        </p:grpSpPr>
        <p:sp>
          <p:nvSpPr>
            <p:cNvPr id="836" name="Google Shape;836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8"/>
          <p:cNvGrpSpPr/>
          <p:nvPr/>
        </p:nvGrpSpPr>
        <p:grpSpPr>
          <a:xfrm rot="5400000" flipH="1">
            <a:off x="11492233" y="4800672"/>
            <a:ext cx="297084" cy="38513"/>
            <a:chOff x="10578164" y="275923"/>
            <a:chExt cx="416551" cy="54000"/>
          </a:xfrm>
        </p:grpSpPr>
        <p:sp>
          <p:nvSpPr>
            <p:cNvPr id="840" name="Google Shape;840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3" name="Google Shape;843;p8"/>
          <p:cNvSpPr/>
          <p:nvPr/>
        </p:nvSpPr>
        <p:spPr>
          <a:xfrm rot="5400000" flipH="1">
            <a:off x="10421331" y="6156381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8"/>
          <p:cNvSpPr/>
          <p:nvPr/>
        </p:nvSpPr>
        <p:spPr>
          <a:xfrm rot="10800000" flipH="1">
            <a:off x="10433926" y="5611794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8"/>
          <p:cNvGrpSpPr/>
          <p:nvPr/>
        </p:nvGrpSpPr>
        <p:grpSpPr>
          <a:xfrm rot="5400000" flipH="1">
            <a:off x="10294721" y="5885189"/>
            <a:ext cx="805268" cy="534044"/>
            <a:chOff x="10624861" y="3933984"/>
            <a:chExt cx="1115330" cy="748800"/>
          </a:xfrm>
        </p:grpSpPr>
        <p:cxnSp>
          <p:nvCxnSpPr>
            <p:cNvPr id="846" name="Google Shape;846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7" name="Google Shape;847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8" name="Google Shape;848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9" name="Google Shape;849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0" name="Google Shape;850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1" name="Google Shape;851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2" name="Google Shape;852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53" name="Google Shape;853;p8"/>
          <p:cNvSpPr/>
          <p:nvPr/>
        </p:nvSpPr>
        <p:spPr>
          <a:xfrm rot="5400000">
            <a:off x="1540047" y="5621646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8"/>
          <p:cNvSpPr/>
          <p:nvPr/>
        </p:nvSpPr>
        <p:spPr>
          <a:xfrm rot="5400000">
            <a:off x="1693566" y="5775327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8"/>
          <p:cNvSpPr/>
          <p:nvPr/>
        </p:nvSpPr>
        <p:spPr>
          <a:xfrm rot="5400000" flipH="1">
            <a:off x="1540047" y="5622851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8"/>
          <p:cNvSpPr/>
          <p:nvPr/>
        </p:nvSpPr>
        <p:spPr>
          <a:xfrm>
            <a:off x="156488" y="6105380"/>
            <a:ext cx="1229400" cy="584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8"/>
          <p:cNvSpPr/>
          <p:nvPr/>
        </p:nvSpPr>
        <p:spPr>
          <a:xfrm rot="-5400000" flipH="1">
            <a:off x="159723" y="5462695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8"/>
          <p:cNvSpPr/>
          <p:nvPr/>
        </p:nvSpPr>
        <p:spPr>
          <a:xfrm rot="-5400000" flipH="1">
            <a:off x="467085" y="5770058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8"/>
          <p:cNvSpPr/>
          <p:nvPr/>
        </p:nvSpPr>
        <p:spPr>
          <a:xfrm rot="-5400000" flipH="1">
            <a:off x="620766" y="5923740"/>
            <a:ext cx="307200" cy="30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8"/>
          <p:cNvSpPr/>
          <p:nvPr/>
        </p:nvSpPr>
        <p:spPr>
          <a:xfrm rot="-5400000" flipH="1">
            <a:off x="313404" y="5616377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8"/>
          <p:cNvSpPr/>
          <p:nvPr/>
        </p:nvSpPr>
        <p:spPr>
          <a:xfrm>
            <a:off x="288186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8"/>
          <p:cNvSpPr/>
          <p:nvPr/>
        </p:nvSpPr>
        <p:spPr>
          <a:xfrm>
            <a:off x="447100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"/>
          <p:cNvSpPr/>
          <p:nvPr/>
        </p:nvSpPr>
        <p:spPr>
          <a:xfrm>
            <a:off x="606015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8"/>
          <p:cNvSpPr/>
          <p:nvPr/>
        </p:nvSpPr>
        <p:spPr>
          <a:xfrm>
            <a:off x="288186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8"/>
          <p:cNvSpPr/>
          <p:nvPr/>
        </p:nvSpPr>
        <p:spPr>
          <a:xfrm>
            <a:off x="447100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8"/>
          <p:cNvSpPr/>
          <p:nvPr/>
        </p:nvSpPr>
        <p:spPr>
          <a:xfrm>
            <a:off x="606015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8"/>
          <p:cNvSpPr/>
          <p:nvPr/>
        </p:nvSpPr>
        <p:spPr>
          <a:xfrm>
            <a:off x="288186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8"/>
          <p:cNvSpPr/>
          <p:nvPr/>
        </p:nvSpPr>
        <p:spPr>
          <a:xfrm>
            <a:off x="447100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8"/>
          <p:cNvSpPr/>
          <p:nvPr/>
        </p:nvSpPr>
        <p:spPr>
          <a:xfrm>
            <a:off x="606015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8"/>
          <p:cNvSpPr/>
          <p:nvPr/>
        </p:nvSpPr>
        <p:spPr>
          <a:xfrm>
            <a:off x="923844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8"/>
          <p:cNvSpPr/>
          <p:nvPr/>
        </p:nvSpPr>
        <p:spPr>
          <a:xfrm>
            <a:off x="1082759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8"/>
          <p:cNvSpPr/>
          <p:nvPr/>
        </p:nvSpPr>
        <p:spPr>
          <a:xfrm>
            <a:off x="1241672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8"/>
          <p:cNvSpPr/>
          <p:nvPr/>
        </p:nvSpPr>
        <p:spPr>
          <a:xfrm>
            <a:off x="923844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8"/>
          <p:cNvSpPr/>
          <p:nvPr/>
        </p:nvSpPr>
        <p:spPr>
          <a:xfrm>
            <a:off x="1082759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8"/>
          <p:cNvSpPr/>
          <p:nvPr/>
        </p:nvSpPr>
        <p:spPr>
          <a:xfrm>
            <a:off x="1241672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8"/>
          <p:cNvSpPr/>
          <p:nvPr/>
        </p:nvSpPr>
        <p:spPr>
          <a:xfrm>
            <a:off x="923844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8"/>
          <p:cNvSpPr/>
          <p:nvPr/>
        </p:nvSpPr>
        <p:spPr>
          <a:xfrm>
            <a:off x="1082759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8"/>
          <p:cNvSpPr/>
          <p:nvPr/>
        </p:nvSpPr>
        <p:spPr>
          <a:xfrm>
            <a:off x="1241672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"/>
          <p:cNvSpPr/>
          <p:nvPr/>
        </p:nvSpPr>
        <p:spPr>
          <a:xfrm>
            <a:off x="764930" y="4423603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8"/>
          <p:cNvSpPr/>
          <p:nvPr/>
        </p:nvSpPr>
        <p:spPr>
          <a:xfrm>
            <a:off x="764930" y="457242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8"/>
          <p:cNvSpPr/>
          <p:nvPr/>
        </p:nvSpPr>
        <p:spPr>
          <a:xfrm>
            <a:off x="764930" y="4705435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2" name="Google Shape;882;p8"/>
          <p:cNvGrpSpPr/>
          <p:nvPr/>
        </p:nvGrpSpPr>
        <p:grpSpPr>
          <a:xfrm rot="5400000">
            <a:off x="199151" y="4837194"/>
            <a:ext cx="603911" cy="701850"/>
            <a:chOff x="10628069" y="2437255"/>
            <a:chExt cx="369772" cy="748800"/>
          </a:xfrm>
        </p:grpSpPr>
        <p:cxnSp>
          <p:nvCxnSpPr>
            <p:cNvPr id="883" name="Google Shape;883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4" name="Google Shape;884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5" name="Google Shape;885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86" name="Google Shape;886;p8"/>
          <p:cNvSpPr/>
          <p:nvPr/>
        </p:nvSpPr>
        <p:spPr>
          <a:xfrm rot="5400000">
            <a:off x="781841" y="4883325"/>
            <a:ext cx="615000" cy="6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8"/>
          <p:cNvSpPr/>
          <p:nvPr/>
        </p:nvSpPr>
        <p:spPr>
          <a:xfrm>
            <a:off x="947190" y="5048510"/>
            <a:ext cx="284400" cy="28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8"/>
          <p:cNvSpPr/>
          <p:nvPr/>
        </p:nvSpPr>
        <p:spPr>
          <a:xfrm>
            <a:off x="155172" y="549562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8"/>
          <p:cNvSpPr/>
          <p:nvPr/>
        </p:nvSpPr>
        <p:spPr>
          <a:xfrm rot="-5400000">
            <a:off x="782051" y="548116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0" name="Google Shape;890;p8"/>
          <p:cNvGrpSpPr/>
          <p:nvPr/>
        </p:nvGrpSpPr>
        <p:grpSpPr>
          <a:xfrm>
            <a:off x="311537" y="5485276"/>
            <a:ext cx="926951" cy="614690"/>
            <a:chOff x="10624861" y="3933984"/>
            <a:chExt cx="1115330" cy="748800"/>
          </a:xfrm>
        </p:grpSpPr>
        <p:cxnSp>
          <p:nvCxnSpPr>
            <p:cNvPr id="891" name="Google Shape;891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2" name="Google Shape;892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3" name="Google Shape;893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" name="Google Shape;894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5" name="Google Shape;895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6" name="Google Shape;896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7" name="Google Shape;897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98" name="Google Shape;898;p8"/>
          <p:cNvSpPr/>
          <p:nvPr/>
        </p:nvSpPr>
        <p:spPr>
          <a:xfrm rot="5400000">
            <a:off x="1412141" y="5474931"/>
            <a:ext cx="1208400" cy="1208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8"/>
          <p:cNvSpPr/>
          <p:nvPr/>
        </p:nvSpPr>
        <p:spPr>
          <a:xfrm rot="5400000" flipH="1">
            <a:off x="1391138" y="5469332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8"/>
          <p:cNvSpPr/>
          <p:nvPr/>
        </p:nvSpPr>
        <p:spPr>
          <a:xfrm rot="5400000" flipH="1">
            <a:off x="1693566" y="5776369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8"/>
          <p:cNvSpPr/>
          <p:nvPr/>
        </p:nvSpPr>
        <p:spPr>
          <a:xfrm rot="5400000" flipH="1">
            <a:off x="1847685" y="5930488"/>
            <a:ext cx="307200" cy="3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62A070F-BAB3-4843-9767-6AF341DFB11C}"/>
              </a:ext>
            </a:extLst>
          </p:cNvPr>
          <p:cNvGrpSpPr/>
          <p:nvPr userDrawn="1"/>
        </p:nvGrpSpPr>
        <p:grpSpPr>
          <a:xfrm>
            <a:off x="1723316" y="862642"/>
            <a:ext cx="536806" cy="284121"/>
            <a:chOff x="11184673" y="2647468"/>
            <a:chExt cx="748937" cy="369772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644AF2E-5CE9-483B-A091-EC598D21C2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A108FE5-241D-4CD6-A513-0D3253856E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7F62959-DCC9-4545-91BE-B0FFA23EE8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FEC522C-4555-47C2-B86C-56B30FD61E1B}"/>
              </a:ext>
            </a:extLst>
          </p:cNvPr>
          <p:cNvGrpSpPr/>
          <p:nvPr userDrawn="1"/>
        </p:nvGrpSpPr>
        <p:grpSpPr>
          <a:xfrm>
            <a:off x="10152332" y="224287"/>
            <a:ext cx="928345" cy="790756"/>
            <a:chOff x="3210946" y="234733"/>
            <a:chExt cx="1560780" cy="1298611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2F9B0D4-6F5E-438B-A05C-8C955EDD92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CCB65FA-B819-4614-A042-BD0925C20D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E8FA339-9A60-43C2-83E8-FBA341949D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3C52189-7338-4F83-8A94-266F8A6ADF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E438C48-825A-4C09-B689-DBEAFBB51E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3404D06-3056-472B-8490-4A43FA22DF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C7244A2-0ED0-435A-8AAE-CE65AD89D1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0A41FB9-3F8A-4FF7-A880-2B64C19F33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4" name="Google Shape;904;p9"/>
          <p:cNvSpPr txBox="1">
            <a:spLocks noGrp="1"/>
          </p:cNvSpPr>
          <p:nvPr>
            <p:ph type="subTitle" idx="1"/>
          </p:nvPr>
        </p:nvSpPr>
        <p:spPr>
          <a:xfrm>
            <a:off x="632875" y="5992363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 dirty="0"/>
          </a:p>
        </p:txBody>
      </p:sp>
      <p:sp>
        <p:nvSpPr>
          <p:cNvPr id="975" name="Google Shape;975;p9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28CEEA9-11E4-4D9B-8B78-7E93EB78B4DD}"/>
              </a:ext>
            </a:extLst>
          </p:cNvPr>
          <p:cNvGrpSpPr/>
          <p:nvPr userDrawn="1"/>
        </p:nvGrpSpPr>
        <p:grpSpPr>
          <a:xfrm>
            <a:off x="1882475" y="6003984"/>
            <a:ext cx="928345" cy="759125"/>
            <a:chOff x="3210946" y="234733"/>
            <a:chExt cx="1560780" cy="1298611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234B458-2960-4BBF-BFD6-11FFF16748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F0F9BA6-00A3-450F-B4EC-7B5FF748ED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DCE23AB-3620-46AD-AA0F-7C9E6E2FE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677FA25-9A1D-4A88-B42D-229BA6E3BB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BFD5B65-4F70-4838-BAB6-ABCD2EAC5B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6EB3BBF-8B61-40F5-9E48-B8377276DF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CDDCD3C-FB31-48F4-946D-FFA9C327AF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B9E9CB-3BD7-4B46-9E05-DA4834C530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3" name="Google Shape;903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 dirty="0"/>
          </a:p>
        </p:txBody>
      </p:sp>
      <p:grpSp>
        <p:nvGrpSpPr>
          <p:cNvPr id="905" name="Google Shape;905;p9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906" name="Google Shape;906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7" name="Google Shape;907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8" name="Google Shape;908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9" name="Google Shape;909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0" name="Google Shape;910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1" name="Google Shape;911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2" name="Google Shape;912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3" name="Google Shape;913;p9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9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5" name="Google Shape;915;p9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916" name="Google Shape;916;p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7" name="Google Shape;917;p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8" name="Google Shape;918;p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9" name="Google Shape;919;p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0" name="Google Shape;920;p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21" name="Google Shape;921;p9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9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9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9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9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926;p9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927" name="Google Shape;92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8" name="Google Shape;92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9" name="Google Shape;92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0" name="Google Shape;930;p9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9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9"/>
          <p:cNvSpPr/>
          <p:nvPr/>
        </p:nvSpPr>
        <p:spPr>
          <a:xfrm rot="5400000" flipH="1">
            <a:off x="1440792" y="5894223"/>
            <a:ext cx="436200" cy="443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9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9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9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9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9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9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9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9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9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9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9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8" name="Google Shape;948;p9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949" name="Google Shape;949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0" name="Google Shape;950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1" name="Google Shape;951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" name="Google Shape;952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3" name="Google Shape;953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" name="Google Shape;954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" name="Google Shape;955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6" name="Google Shape;956;p9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9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8" name="Google Shape;958;p9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959" name="Google Shape;959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1" name="Google Shape;961;p9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9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9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9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9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6" name="Google Shape;966;p9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967" name="Google Shape;967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9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9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1" name="Google Shape;971;p9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972" name="Google Shape;972;p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9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986" name="Google Shape;986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8" name="Google Shape;988;p9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9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0" name="Google Shape;990;p9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991" name="Google Shape;991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2" name="Google Shape;992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3" name="Google Shape;993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4" name="Google Shape;994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5" name="Google Shape;995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6" name="Google Shape;996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7" name="Google Shape;997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98" name="Google Shape;998;p9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9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9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1" name="Google Shape;1001;p9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1002" name="Google Shape;1002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3" name="Google Shape;1003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4" name="Google Shape;1004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05" name="Google Shape;1005;p9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9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9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9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9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9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5" name="Google Shape;1015;p9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016" name="Google Shape;1016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7" name="Google Shape;1017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8" name="Google Shape;1018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9" name="Google Shape;1019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0" name="Google Shape;1020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1" name="Google Shape;1021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2" name="Google Shape;1022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23" name="Google Shape;1023;p9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9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Google Shape;1025;p9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026" name="Google Shape;1026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9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9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9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9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9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9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9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5" name="Google Shape;1035;p9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1036" name="Google Shape;1036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9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1040" name="Google Shape;1040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9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1044" name="Google Shape;1044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9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1048" name="Google Shape;1048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1" name="Google Shape;1051;p9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1052" name="Google Shape;1052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9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1056" name="Google Shape;1056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9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070" name="Google Shape;1070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2" name="Google Shape;1072;p9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9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9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9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6" name="Google Shape;1076;p9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1077" name="Google Shape;107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8" name="Google Shape;107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9" name="Google Shape;107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80" name="Google Shape;1080;p9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1081" name="Google Shape;1081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2" name="Google Shape;1082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3" name="Google Shape;1083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4" name="Google Shape;1084;p9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9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9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9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9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9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9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9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9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9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9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9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9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9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9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9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9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9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9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9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9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9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6" name="Google Shape;1106;p9"/>
          <p:cNvGrpSpPr/>
          <p:nvPr/>
        </p:nvGrpSpPr>
        <p:grpSpPr>
          <a:xfrm rot="-5400000" flipH="1">
            <a:off x="10621893" y="1526996"/>
            <a:ext cx="431099" cy="517571"/>
            <a:chOff x="10628069" y="2437255"/>
            <a:chExt cx="369772" cy="748800"/>
          </a:xfrm>
        </p:grpSpPr>
        <p:cxnSp>
          <p:nvCxnSpPr>
            <p:cNvPr id="1107" name="Google Shape;110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" name="Google Shape;110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" name="Google Shape;110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0" name="Google Shape;1110;p9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9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2" name="Google Shape;1112;p9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1113" name="Google Shape;1113;p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77838AB-C5E4-4B20-B2A8-EC502E1BFA9E}"/>
              </a:ext>
            </a:extLst>
          </p:cNvPr>
          <p:cNvGrpSpPr/>
          <p:nvPr userDrawn="1"/>
        </p:nvGrpSpPr>
        <p:grpSpPr>
          <a:xfrm>
            <a:off x="1421391" y="5995361"/>
            <a:ext cx="455314" cy="240989"/>
            <a:chOff x="11184673" y="2647468"/>
            <a:chExt cx="748937" cy="369772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09B2DB-D87C-4372-AFC5-6DAE79C20C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7712779-2D34-430C-8DBF-C8DA6C46AE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4BE0D91-05FF-446A-8E5F-2BC2F860BB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03FDD7B-7D08-445F-B166-7E47130643E2}"/>
              </a:ext>
            </a:extLst>
          </p:cNvPr>
          <p:cNvGrpSpPr/>
          <p:nvPr userDrawn="1"/>
        </p:nvGrpSpPr>
        <p:grpSpPr>
          <a:xfrm>
            <a:off x="11105980" y="773505"/>
            <a:ext cx="455314" cy="240989"/>
            <a:chOff x="11184673" y="2647468"/>
            <a:chExt cx="748937" cy="369772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D16246-7AA7-4032-8DBF-DE2A5087F2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D8A783F-C6E2-4015-A919-0D0F3A3E79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E8E7296-76D7-4906-BE48-E0AEC51D02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bg>
      <p:bgPr>
        <a:solidFill>
          <a:schemeClr val="accent3"/>
        </a:solidFill>
        <a:effectLst/>
      </p:bgPr>
    </p:bg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0"/>
          <p:cNvSpPr/>
          <p:nvPr/>
        </p:nvSpPr>
        <p:spPr>
          <a:xfrm>
            <a:off x="2302055" y="189505"/>
            <a:ext cx="1130700" cy="10875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8DA6CB4-BF56-486A-BECC-57DB0B4AB329}"/>
              </a:ext>
            </a:extLst>
          </p:cNvPr>
          <p:cNvGrpSpPr/>
          <p:nvPr userDrawn="1"/>
        </p:nvGrpSpPr>
        <p:grpSpPr>
          <a:xfrm>
            <a:off x="2305169" y="189781"/>
            <a:ext cx="1149881" cy="940279"/>
            <a:chOff x="3210946" y="234733"/>
            <a:chExt cx="1560780" cy="1298611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514BBE6-164F-4A03-AD8F-94D585F26B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D7F9306-D03A-4C39-82B4-EDB7D00894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A6B76F7-0071-4767-AC5B-21318948E1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50D591-A22A-4A83-8E81-7BDA536368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7AED665-A190-4330-BB28-A1191AABD1A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D95AC98-685C-4EC6-AF82-29C1C947AA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6B077D0-889A-44AA-94B1-E80B744DB5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4ED5BE-F17E-4A3A-8BA8-ADB17CB0B6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7" name="Google Shape;1117;p10"/>
          <p:cNvSpPr txBox="1">
            <a:spLocks noGrp="1"/>
          </p:cNvSpPr>
          <p:nvPr>
            <p:ph type="title"/>
          </p:nvPr>
        </p:nvSpPr>
        <p:spPr>
          <a:xfrm>
            <a:off x="1347475" y="2363425"/>
            <a:ext cx="6888600" cy="31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118" name="Google Shape;1118;p10"/>
          <p:cNvGrpSpPr/>
          <p:nvPr/>
        </p:nvGrpSpPr>
        <p:grpSpPr>
          <a:xfrm>
            <a:off x="1354723" y="1793768"/>
            <a:ext cx="812183" cy="545276"/>
            <a:chOff x="10624861" y="3933984"/>
            <a:chExt cx="1115330" cy="748800"/>
          </a:xfrm>
        </p:grpSpPr>
        <p:cxnSp>
          <p:nvCxnSpPr>
            <p:cNvPr id="1119" name="Google Shape;1119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" name="Google Shape;1120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" name="Google Shape;1121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2" name="Google Shape;1122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3" name="Google Shape;1123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" name="Google Shape;1124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" name="Google Shape;1125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26" name="Google Shape;1126;p10"/>
          <p:cNvSpPr/>
          <p:nvPr/>
        </p:nvSpPr>
        <p:spPr>
          <a:xfrm>
            <a:off x="130073" y="181160"/>
            <a:ext cx="545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10"/>
          <p:cNvSpPr/>
          <p:nvPr/>
        </p:nvSpPr>
        <p:spPr>
          <a:xfrm>
            <a:off x="139084" y="181661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8" name="Google Shape;1128;p10"/>
          <p:cNvGrpSpPr/>
          <p:nvPr/>
        </p:nvGrpSpPr>
        <p:grpSpPr>
          <a:xfrm>
            <a:off x="130170" y="719036"/>
            <a:ext cx="538534" cy="545276"/>
            <a:chOff x="8943245" y="2438859"/>
            <a:chExt cx="739541" cy="748800"/>
          </a:xfrm>
        </p:grpSpPr>
        <p:cxnSp>
          <p:nvCxnSpPr>
            <p:cNvPr id="1129" name="Google Shape;1129;p10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" name="Google Shape;1130;p10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1" name="Google Shape;1131;p10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" name="Google Shape;1132;p10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" name="Google Shape;1133;p10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34" name="Google Shape;1134;p10"/>
          <p:cNvSpPr/>
          <p:nvPr/>
        </p:nvSpPr>
        <p:spPr>
          <a:xfrm>
            <a:off x="241216" y="316836"/>
            <a:ext cx="799200" cy="7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10"/>
          <p:cNvSpPr/>
          <p:nvPr/>
        </p:nvSpPr>
        <p:spPr>
          <a:xfrm>
            <a:off x="384317" y="459938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10"/>
          <p:cNvSpPr/>
          <p:nvPr/>
        </p:nvSpPr>
        <p:spPr>
          <a:xfrm>
            <a:off x="514567" y="590189"/>
            <a:ext cx="252300" cy="25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10"/>
          <p:cNvSpPr/>
          <p:nvPr/>
        </p:nvSpPr>
        <p:spPr>
          <a:xfrm>
            <a:off x="1215302" y="181160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10"/>
          <p:cNvSpPr/>
          <p:nvPr/>
        </p:nvSpPr>
        <p:spPr>
          <a:xfrm>
            <a:off x="1214134" y="726699"/>
            <a:ext cx="545400" cy="54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9" name="Google Shape;1139;p10"/>
          <p:cNvGrpSpPr/>
          <p:nvPr/>
        </p:nvGrpSpPr>
        <p:grpSpPr>
          <a:xfrm>
            <a:off x="1357059" y="717868"/>
            <a:ext cx="269268" cy="545276"/>
            <a:chOff x="10628069" y="2437255"/>
            <a:chExt cx="369772" cy="748800"/>
          </a:xfrm>
        </p:grpSpPr>
        <p:cxnSp>
          <p:nvCxnSpPr>
            <p:cNvPr id="1140" name="Google Shape;1140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" name="Google Shape;1141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" name="Google Shape;1142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3" name="Google Shape;1143;p10"/>
          <p:cNvSpPr/>
          <p:nvPr/>
        </p:nvSpPr>
        <p:spPr>
          <a:xfrm>
            <a:off x="1347470" y="315666"/>
            <a:ext cx="288900" cy="288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10"/>
          <p:cNvSpPr/>
          <p:nvPr/>
        </p:nvSpPr>
        <p:spPr>
          <a:xfrm>
            <a:off x="1416976" y="385172"/>
            <a:ext cx="149400" cy="14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10"/>
          <p:cNvSpPr/>
          <p:nvPr/>
        </p:nvSpPr>
        <p:spPr>
          <a:xfrm rot="5400000">
            <a:off x="1762224" y="728120"/>
            <a:ext cx="545400" cy="5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10"/>
          <p:cNvSpPr/>
          <p:nvPr/>
        </p:nvSpPr>
        <p:spPr>
          <a:xfrm>
            <a:off x="1777943" y="199434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0"/>
          <p:cNvSpPr/>
          <p:nvPr/>
        </p:nvSpPr>
        <p:spPr>
          <a:xfrm>
            <a:off x="1885996" y="30748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10"/>
          <p:cNvSpPr/>
          <p:nvPr/>
        </p:nvSpPr>
        <p:spPr>
          <a:xfrm>
            <a:off x="1955502" y="376995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10"/>
          <p:cNvSpPr/>
          <p:nvPr/>
        </p:nvSpPr>
        <p:spPr>
          <a:xfrm rot="-5400000">
            <a:off x="137915" y="1266720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10"/>
          <p:cNvSpPr/>
          <p:nvPr/>
        </p:nvSpPr>
        <p:spPr>
          <a:xfrm rot="-5400000">
            <a:off x="269750" y="1398583"/>
            <a:ext cx="808200" cy="808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0"/>
          <p:cNvSpPr/>
          <p:nvPr/>
        </p:nvSpPr>
        <p:spPr>
          <a:xfrm rot="-5400000">
            <a:off x="392993" y="1521941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10"/>
          <p:cNvSpPr/>
          <p:nvPr/>
        </p:nvSpPr>
        <p:spPr>
          <a:xfrm rot="-5400000">
            <a:off x="539014" y="166270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10"/>
          <p:cNvSpPr/>
          <p:nvPr/>
        </p:nvSpPr>
        <p:spPr>
          <a:xfrm rot="-5400000" flipH="1">
            <a:off x="136747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10"/>
          <p:cNvSpPr/>
          <p:nvPr/>
        </p:nvSpPr>
        <p:spPr>
          <a:xfrm rot="5400000">
            <a:off x="142400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10"/>
          <p:cNvSpPr/>
          <p:nvPr/>
        </p:nvSpPr>
        <p:spPr>
          <a:xfrm rot="-5400000" flipH="1">
            <a:off x="398834" y="1506793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10"/>
          <p:cNvSpPr/>
          <p:nvPr/>
        </p:nvSpPr>
        <p:spPr>
          <a:xfrm rot="-5400000" flipH="1">
            <a:off x="537846" y="164038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1" name="Google Shape;1161;p10"/>
          <p:cNvGrpSpPr/>
          <p:nvPr/>
        </p:nvGrpSpPr>
        <p:grpSpPr>
          <a:xfrm>
            <a:off x="1355891" y="1262243"/>
            <a:ext cx="812184" cy="545276"/>
            <a:chOff x="10626465" y="3184818"/>
            <a:chExt cx="1115330" cy="748800"/>
          </a:xfrm>
        </p:grpSpPr>
        <p:cxnSp>
          <p:nvCxnSpPr>
            <p:cNvPr id="1162" name="Google Shape;1162;p1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163;p1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" name="Google Shape;1164;p1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" name="Google Shape;1165;p1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" name="Google Shape;1166;p1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" name="Google Shape;1167;p1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8" name="Google Shape;1168;p1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9" name="Google Shape;1169;p10"/>
          <p:cNvSpPr/>
          <p:nvPr/>
        </p:nvSpPr>
        <p:spPr>
          <a:xfrm>
            <a:off x="1208459" y="1277078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10"/>
          <p:cNvSpPr/>
          <p:nvPr/>
        </p:nvSpPr>
        <p:spPr>
          <a:xfrm rot="-5400000">
            <a:off x="1767875" y="1266617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1" name="Google Shape;1171;p10"/>
          <p:cNvGrpSpPr/>
          <p:nvPr/>
        </p:nvGrpSpPr>
        <p:grpSpPr>
          <a:xfrm rot="10800000">
            <a:off x="1207247" y="1808578"/>
            <a:ext cx="1102680" cy="553796"/>
            <a:chOff x="10576560" y="3328633"/>
            <a:chExt cx="1514255" cy="760500"/>
          </a:xfrm>
        </p:grpSpPr>
        <p:sp>
          <p:nvSpPr>
            <p:cNvPr id="1172" name="Google Shape;1172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4" name="Google Shape;1174;p10"/>
          <p:cNvSpPr/>
          <p:nvPr/>
        </p:nvSpPr>
        <p:spPr>
          <a:xfrm rot="2700000">
            <a:off x="1569454" y="1615387"/>
            <a:ext cx="394141" cy="3941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10"/>
          <p:cNvSpPr/>
          <p:nvPr/>
        </p:nvSpPr>
        <p:spPr>
          <a:xfrm>
            <a:off x="1618485" y="166607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10"/>
          <p:cNvSpPr/>
          <p:nvPr/>
        </p:nvSpPr>
        <p:spPr>
          <a:xfrm>
            <a:off x="1688064" y="1735658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10"/>
          <p:cNvSpPr/>
          <p:nvPr/>
        </p:nvSpPr>
        <p:spPr>
          <a:xfrm rot="10800000">
            <a:off x="133041" y="2346270"/>
            <a:ext cx="1071900" cy="1071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10"/>
          <p:cNvSpPr/>
          <p:nvPr/>
        </p:nvSpPr>
        <p:spPr>
          <a:xfrm>
            <a:off x="686107" y="2872793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9" name="Google Shape;1179;p10"/>
          <p:cNvGrpSpPr/>
          <p:nvPr/>
        </p:nvGrpSpPr>
        <p:grpSpPr>
          <a:xfrm rot="10800000">
            <a:off x="130181" y="2334410"/>
            <a:ext cx="1102680" cy="553796"/>
            <a:chOff x="10576560" y="3328633"/>
            <a:chExt cx="1514255" cy="760500"/>
          </a:xfrm>
        </p:grpSpPr>
        <p:sp>
          <p:nvSpPr>
            <p:cNvPr id="1180" name="Google Shape;1180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2" name="Google Shape;1182;p10"/>
          <p:cNvSpPr/>
          <p:nvPr/>
        </p:nvSpPr>
        <p:spPr>
          <a:xfrm rot="-5400000" flipH="1">
            <a:off x="408165" y="2579332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10"/>
          <p:cNvSpPr/>
          <p:nvPr/>
        </p:nvSpPr>
        <p:spPr>
          <a:xfrm rot="-5400000">
            <a:off x="406997" y="2578125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4" name="Google Shape;1184;p10"/>
          <p:cNvGrpSpPr/>
          <p:nvPr/>
        </p:nvGrpSpPr>
        <p:grpSpPr>
          <a:xfrm>
            <a:off x="467929" y="2637014"/>
            <a:ext cx="428619" cy="428619"/>
            <a:chOff x="9392653" y="5061283"/>
            <a:chExt cx="588600" cy="588600"/>
          </a:xfrm>
        </p:grpSpPr>
        <p:sp>
          <p:nvSpPr>
            <p:cNvPr id="1185" name="Google Shape;1185;p10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10"/>
          <p:cNvGrpSpPr/>
          <p:nvPr/>
        </p:nvGrpSpPr>
        <p:grpSpPr>
          <a:xfrm rot="-59966">
            <a:off x="2318468" y="178074"/>
            <a:ext cx="1116710" cy="1116794"/>
            <a:chOff x="3247624" y="213651"/>
            <a:chExt cx="1533709" cy="1533614"/>
          </a:xfrm>
        </p:grpSpPr>
        <p:sp>
          <p:nvSpPr>
            <p:cNvPr id="1199" name="Google Shape;1199;p1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1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1" name="Google Shape;1201;p10"/>
          <p:cNvSpPr/>
          <p:nvPr/>
        </p:nvSpPr>
        <p:spPr>
          <a:xfrm>
            <a:off x="2620733" y="480006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10"/>
          <p:cNvSpPr/>
          <p:nvPr/>
        </p:nvSpPr>
        <p:spPr>
          <a:xfrm>
            <a:off x="2747187" y="606460"/>
            <a:ext cx="260100" cy="26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3" name="Google Shape;1203;p10"/>
          <p:cNvGrpSpPr/>
          <p:nvPr/>
        </p:nvGrpSpPr>
        <p:grpSpPr>
          <a:xfrm>
            <a:off x="10783623" y="4167881"/>
            <a:ext cx="1239797" cy="1239797"/>
            <a:chOff x="4761550" y="1708047"/>
            <a:chExt cx="1516200" cy="1516200"/>
          </a:xfrm>
        </p:grpSpPr>
        <p:sp>
          <p:nvSpPr>
            <p:cNvPr id="1204" name="Google Shape;1204;p10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0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10"/>
          <p:cNvGrpSpPr/>
          <p:nvPr/>
        </p:nvGrpSpPr>
        <p:grpSpPr>
          <a:xfrm>
            <a:off x="10145510" y="3544728"/>
            <a:ext cx="2517712" cy="2517712"/>
            <a:chOff x="6547473" y="2211197"/>
            <a:chExt cx="2916381" cy="2916381"/>
          </a:xfrm>
        </p:grpSpPr>
        <p:grpSp>
          <p:nvGrpSpPr>
            <p:cNvPr id="1207" name="Google Shape;1207;p10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208" name="Google Shape;1208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9" name="Google Shape;1209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0" name="Google Shape;1210;p10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211" name="Google Shape;1211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2" name="Google Shape;1212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3" name="Google Shape;1213;p10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214" name="Google Shape;1214;p10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5" name="Google Shape;1215;p10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6" name="Google Shape;1216;p10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217" name="Google Shape;1217;p10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8" name="Google Shape;1218;p10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9" name="Google Shape;1219;p10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220" name="Google Shape;1220;p10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1" name="Google Shape;1221;p10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22" name="Google Shape;1222;p10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223" name="Google Shape;1223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" name="Google Shape;1224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25" name="Google Shape;1225;p10"/>
          <p:cNvSpPr/>
          <p:nvPr/>
        </p:nvSpPr>
        <p:spPr>
          <a:xfrm rot="5400000">
            <a:off x="10892389" y="5572891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10"/>
          <p:cNvSpPr/>
          <p:nvPr/>
        </p:nvSpPr>
        <p:spPr>
          <a:xfrm rot="5400000">
            <a:off x="11054172" y="5734509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10"/>
          <p:cNvSpPr/>
          <p:nvPr/>
        </p:nvSpPr>
        <p:spPr>
          <a:xfrm rot="5400000" flipH="1">
            <a:off x="10892389" y="5574084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10"/>
          <p:cNvSpPr/>
          <p:nvPr/>
        </p:nvSpPr>
        <p:spPr>
          <a:xfrm>
            <a:off x="9437457" y="6081607"/>
            <a:ext cx="1292700" cy="615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10"/>
          <p:cNvSpPr/>
          <p:nvPr/>
        </p:nvSpPr>
        <p:spPr>
          <a:xfrm rot="-5400000" flipH="1">
            <a:off x="9440858" y="540573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10"/>
          <p:cNvSpPr/>
          <p:nvPr/>
        </p:nvSpPr>
        <p:spPr>
          <a:xfrm rot="-5400000" flipH="1">
            <a:off x="9764093" y="572896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10"/>
          <p:cNvSpPr/>
          <p:nvPr/>
        </p:nvSpPr>
        <p:spPr>
          <a:xfrm rot="-5400000" flipH="1">
            <a:off x="9925710" y="5890586"/>
            <a:ext cx="323100" cy="323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10"/>
          <p:cNvSpPr/>
          <p:nvPr/>
        </p:nvSpPr>
        <p:spPr>
          <a:xfrm rot="-5400000" flipH="1">
            <a:off x="9602476" y="5567350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10"/>
          <p:cNvSpPr/>
          <p:nvPr/>
        </p:nvSpPr>
        <p:spPr>
          <a:xfrm>
            <a:off x="9575955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10"/>
          <p:cNvSpPr/>
          <p:nvPr/>
        </p:nvSpPr>
        <p:spPr>
          <a:xfrm>
            <a:off x="9743077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10"/>
          <p:cNvSpPr/>
          <p:nvPr/>
        </p:nvSpPr>
        <p:spPr>
          <a:xfrm>
            <a:off x="9910198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10"/>
          <p:cNvSpPr/>
          <p:nvPr/>
        </p:nvSpPr>
        <p:spPr>
          <a:xfrm>
            <a:off x="9575955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10"/>
          <p:cNvSpPr/>
          <p:nvPr/>
        </p:nvSpPr>
        <p:spPr>
          <a:xfrm>
            <a:off x="9743077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10"/>
          <p:cNvSpPr/>
          <p:nvPr/>
        </p:nvSpPr>
        <p:spPr>
          <a:xfrm>
            <a:off x="9910198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10"/>
          <p:cNvSpPr/>
          <p:nvPr/>
        </p:nvSpPr>
        <p:spPr>
          <a:xfrm>
            <a:off x="9575955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10"/>
          <p:cNvSpPr/>
          <p:nvPr/>
        </p:nvSpPr>
        <p:spPr>
          <a:xfrm>
            <a:off x="9743077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10"/>
          <p:cNvSpPr/>
          <p:nvPr/>
        </p:nvSpPr>
        <p:spPr>
          <a:xfrm>
            <a:off x="9910198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10"/>
          <p:cNvSpPr/>
          <p:nvPr/>
        </p:nvSpPr>
        <p:spPr>
          <a:xfrm>
            <a:off x="10244440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10"/>
          <p:cNvSpPr/>
          <p:nvPr/>
        </p:nvSpPr>
        <p:spPr>
          <a:xfrm>
            <a:off x="1041156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10"/>
          <p:cNvSpPr/>
          <p:nvPr/>
        </p:nvSpPr>
        <p:spPr>
          <a:xfrm>
            <a:off x="1057868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10"/>
          <p:cNvSpPr/>
          <p:nvPr/>
        </p:nvSpPr>
        <p:spPr>
          <a:xfrm>
            <a:off x="10244440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0"/>
          <p:cNvSpPr/>
          <p:nvPr/>
        </p:nvSpPr>
        <p:spPr>
          <a:xfrm>
            <a:off x="1041156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10"/>
          <p:cNvSpPr/>
          <p:nvPr/>
        </p:nvSpPr>
        <p:spPr>
          <a:xfrm>
            <a:off x="1057868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10"/>
          <p:cNvSpPr/>
          <p:nvPr/>
        </p:nvSpPr>
        <p:spPr>
          <a:xfrm>
            <a:off x="10244440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10"/>
          <p:cNvSpPr/>
          <p:nvPr/>
        </p:nvSpPr>
        <p:spPr>
          <a:xfrm>
            <a:off x="1041156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10"/>
          <p:cNvSpPr/>
          <p:nvPr/>
        </p:nvSpPr>
        <p:spPr>
          <a:xfrm>
            <a:off x="1057868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10"/>
          <p:cNvSpPr/>
          <p:nvPr/>
        </p:nvSpPr>
        <p:spPr>
          <a:xfrm>
            <a:off x="10077319" y="431297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10"/>
          <p:cNvSpPr/>
          <p:nvPr/>
        </p:nvSpPr>
        <p:spPr>
          <a:xfrm>
            <a:off x="10077319" y="446948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10"/>
          <p:cNvSpPr/>
          <p:nvPr/>
        </p:nvSpPr>
        <p:spPr>
          <a:xfrm>
            <a:off x="10077319" y="4609363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4" name="Google Shape;1254;p10"/>
          <p:cNvGrpSpPr/>
          <p:nvPr/>
        </p:nvGrpSpPr>
        <p:grpSpPr>
          <a:xfrm rot="5400000">
            <a:off x="9482341" y="4747450"/>
            <a:ext cx="635083" cy="738092"/>
            <a:chOff x="10628069" y="2437255"/>
            <a:chExt cx="369772" cy="748800"/>
          </a:xfrm>
        </p:grpSpPr>
        <p:cxnSp>
          <p:nvCxnSpPr>
            <p:cNvPr id="1255" name="Google Shape;1255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6" name="Google Shape;1256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7" name="Google Shape;1257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58" name="Google Shape;1258;p10"/>
          <p:cNvSpPr/>
          <p:nvPr/>
        </p:nvSpPr>
        <p:spPr>
          <a:xfrm rot="5400000">
            <a:off x="10095364" y="4796441"/>
            <a:ext cx="6465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10"/>
          <p:cNvSpPr/>
          <p:nvPr/>
        </p:nvSpPr>
        <p:spPr>
          <a:xfrm>
            <a:off x="10268991" y="4970157"/>
            <a:ext cx="299100" cy="29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10"/>
          <p:cNvSpPr/>
          <p:nvPr/>
        </p:nvSpPr>
        <p:spPr>
          <a:xfrm>
            <a:off x="9436073" y="5440358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10"/>
          <p:cNvSpPr/>
          <p:nvPr/>
        </p:nvSpPr>
        <p:spPr>
          <a:xfrm rot="-5400000">
            <a:off x="10095324" y="5425412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2" name="Google Shape;1262;p10"/>
          <p:cNvGrpSpPr/>
          <p:nvPr/>
        </p:nvGrpSpPr>
        <p:grpSpPr>
          <a:xfrm>
            <a:off x="9600305" y="5429501"/>
            <a:ext cx="974798" cy="646439"/>
            <a:chOff x="10624861" y="3933984"/>
            <a:chExt cx="1115330" cy="748800"/>
          </a:xfrm>
        </p:grpSpPr>
        <p:cxnSp>
          <p:nvCxnSpPr>
            <p:cNvPr id="1263" name="Google Shape;1263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4" name="Google Shape;1264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5" name="Google Shape;1265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6" name="Google Shape;1266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7" name="Google Shape;1267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8" name="Google Shape;1268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9" name="Google Shape;1269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70" name="Google Shape;1270;p10"/>
          <p:cNvSpPr/>
          <p:nvPr/>
        </p:nvSpPr>
        <p:spPr>
          <a:xfrm rot="5400000">
            <a:off x="10757957" y="5418599"/>
            <a:ext cx="1270800" cy="12708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10"/>
          <p:cNvSpPr/>
          <p:nvPr/>
        </p:nvSpPr>
        <p:spPr>
          <a:xfrm rot="5400000" flipH="1">
            <a:off x="10736055" y="541290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10"/>
          <p:cNvSpPr/>
          <p:nvPr/>
        </p:nvSpPr>
        <p:spPr>
          <a:xfrm rot="5400000" flipH="1">
            <a:off x="11054172" y="5735866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10"/>
          <p:cNvSpPr/>
          <p:nvPr/>
        </p:nvSpPr>
        <p:spPr>
          <a:xfrm rot="5400000" flipH="1">
            <a:off x="11215955" y="5897648"/>
            <a:ext cx="323100" cy="32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10"/>
          <p:cNvSpPr/>
          <p:nvPr/>
        </p:nvSpPr>
        <p:spPr>
          <a:xfrm>
            <a:off x="11253178" y="4637855"/>
            <a:ext cx="299100" cy="29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1CF48A2-772B-4C1D-BDAF-0B7BD90DFCED}"/>
              </a:ext>
            </a:extLst>
          </p:cNvPr>
          <p:cNvGrpSpPr/>
          <p:nvPr userDrawn="1"/>
        </p:nvGrpSpPr>
        <p:grpSpPr>
          <a:xfrm>
            <a:off x="1777042" y="856071"/>
            <a:ext cx="517665" cy="273990"/>
            <a:chOff x="11184673" y="2647468"/>
            <a:chExt cx="748937" cy="36977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52B367C-6F8F-41B8-AC4A-1C6C469FC8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0659731-77AC-40F2-A37C-EDEAAAA3C9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2767403-7726-443B-8F69-14E6CD1847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755550" y="6427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6CE5FE-4FAD-4929-A411-0D8FFA1C5312}"/>
              </a:ext>
            </a:extLst>
          </p:cNvPr>
          <p:cNvSpPr txBox="1"/>
          <p:nvPr/>
        </p:nvSpPr>
        <p:spPr>
          <a:xfrm>
            <a:off x="3327401" y="3016955"/>
            <a:ext cx="565008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7200" dirty="0">
                <a:solidFill>
                  <a:schemeClr val="tx1"/>
                </a:solidFill>
                <a:latin typeface="Ubuntu Condensed"/>
              </a:rPr>
              <a:t>IEE(19AIE102)</a:t>
            </a:r>
          </a:p>
          <a:p>
            <a:r>
              <a:rPr lang="en-GB" sz="7200" dirty="0">
                <a:solidFill>
                  <a:schemeClr val="tx1"/>
                </a:solidFill>
                <a:latin typeface="Ubuntu Condensed"/>
              </a:rPr>
              <a:t>VIVA PPT-1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p25"/>
          <p:cNvSpPr txBox="1">
            <a:spLocks noGrp="1"/>
          </p:cNvSpPr>
          <p:nvPr>
            <p:ph type="title"/>
          </p:nvPr>
        </p:nvSpPr>
        <p:spPr>
          <a:xfrm>
            <a:off x="1580117" y="1431043"/>
            <a:ext cx="903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TEAM-11 BATCH-A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4C23C-7931-4889-B6C7-19A0D4F8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0075" y="4131732"/>
            <a:ext cx="9882864" cy="223590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IN" sz="2800" b="1" dirty="0">
                <a:solidFill>
                  <a:schemeClr val="accent3"/>
                </a:solidFill>
              </a:rPr>
              <a:t>VIKHYAT BANSAL[CB.EN.U4AIE21076]</a:t>
            </a:r>
            <a:endParaRPr lang="en-US" sz="280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IN" sz="2800" b="1" dirty="0">
                <a:solidFill>
                  <a:schemeClr val="accent3"/>
                </a:solidFill>
              </a:rPr>
              <a:t>VIGNESH M [CB.EN.U4AIE21075]</a:t>
            </a:r>
            <a:endParaRPr lang="en-US" sz="280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IN" sz="2800" b="1" dirty="0">
                <a:solidFill>
                  <a:schemeClr val="accent3"/>
                </a:solidFill>
              </a:rPr>
              <a:t>YARRAM SRI SATHWIK REDDY [CB.EN.U4AIE21077]</a:t>
            </a:r>
            <a:endParaRPr lang="en-US" sz="280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IN" sz="2800" b="1" dirty="0">
                <a:solidFill>
                  <a:schemeClr val="accent3"/>
                </a:solidFill>
              </a:rPr>
              <a:t>MARREDDY MOHIT SASANK REDDY[CB.EN.U4AIE21031]</a:t>
            </a:r>
            <a:endParaRPr lang="en-US" sz="2800">
              <a:solidFill>
                <a:schemeClr val="accent3"/>
              </a:solidFill>
            </a:endParaRPr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4DA28-A532-4D1E-BCEA-05583A0822D0}"/>
              </a:ext>
            </a:extLst>
          </p:cNvPr>
          <p:cNvSpPr txBox="1"/>
          <p:nvPr/>
        </p:nvSpPr>
        <p:spPr>
          <a:xfrm>
            <a:off x="1814945" y="3249880"/>
            <a:ext cx="52073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Ubuntu Condensed"/>
              </a:rPr>
              <a:t>TEAM MEMBERS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C743C1-BA7C-4C9B-87F8-F9396021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3" y="1353698"/>
            <a:ext cx="9798754" cy="4561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6D26D-E0BD-45F8-9788-7A1553890D03}"/>
              </a:ext>
            </a:extLst>
          </p:cNvPr>
          <p:cNvSpPr txBox="1"/>
          <p:nvPr/>
        </p:nvSpPr>
        <p:spPr>
          <a:xfrm>
            <a:off x="2438400" y="5051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600" dirty="0">
                <a:solidFill>
                  <a:schemeClr val="tx2"/>
                </a:solidFill>
                <a:latin typeface="Ubuntu Condensed"/>
              </a:rPr>
              <a:t>QUESTION:</a:t>
            </a:r>
          </a:p>
        </p:txBody>
      </p:sp>
    </p:spTree>
    <p:extLst>
      <p:ext uri="{BB962C8B-B14F-4D97-AF65-F5344CB8AC3E}">
        <p14:creationId xmlns:p14="http://schemas.microsoft.com/office/powerpoint/2010/main" val="247426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84CAB4-3C6D-4540-9D82-5019F9A1C6CE}"/>
              </a:ext>
            </a:extLst>
          </p:cNvPr>
          <p:cNvSpPr txBox="1"/>
          <p:nvPr/>
        </p:nvSpPr>
        <p:spPr>
          <a:xfrm>
            <a:off x="1373157" y="551289"/>
            <a:ext cx="9657644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tamaran"/>
              </a:rPr>
              <a:t>1) the resistor and inductor part:</a:t>
            </a:r>
          </a:p>
          <a:p>
            <a:r>
              <a:rPr lang="en-GB" sz="2000" dirty="0">
                <a:latin typeface="Catamaran"/>
              </a:rPr>
              <a:t>     </a:t>
            </a:r>
            <a:r>
              <a:rPr lang="en-GB" sz="3200" dirty="0">
                <a:solidFill>
                  <a:schemeClr val="tx1"/>
                </a:solidFill>
                <a:latin typeface="Ubuntu Condensed"/>
              </a:rPr>
              <a:t>Z</a:t>
            </a:r>
            <a:r>
              <a:rPr lang="en-GB" sz="3200" baseline="-25000" dirty="0">
                <a:solidFill>
                  <a:schemeClr val="tx1"/>
                </a:solidFill>
                <a:latin typeface="Ubuntu Condensed"/>
              </a:rPr>
              <a:t>1</a:t>
            </a:r>
            <a:r>
              <a:rPr lang="en-GB" sz="3200" dirty="0">
                <a:solidFill>
                  <a:schemeClr val="tx1"/>
                </a:solidFill>
                <a:latin typeface="Ubuntu Condensed"/>
              </a:rPr>
              <a:t>=(R</a:t>
            </a:r>
            <a:r>
              <a:rPr lang="en-GB" sz="32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200" dirty="0">
                <a:solidFill>
                  <a:schemeClr val="tx1"/>
                </a:solidFill>
                <a:latin typeface="Ubuntu Condensed"/>
              </a:rPr>
              <a:t> +X</a:t>
            </a:r>
            <a:r>
              <a:rPr lang="en-GB" sz="3200" baseline="-25000" dirty="0">
                <a:solidFill>
                  <a:schemeClr val="tx1"/>
                </a:solidFill>
                <a:latin typeface="Ubuntu Condensed"/>
              </a:rPr>
              <a:t>L</a:t>
            </a:r>
            <a:r>
              <a:rPr lang="en-GB" sz="32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200" dirty="0">
                <a:solidFill>
                  <a:schemeClr val="tx1"/>
                </a:solidFill>
                <a:latin typeface="Ubuntu Condensed"/>
              </a:rPr>
              <a:t>)</a:t>
            </a:r>
            <a:r>
              <a:rPr lang="en-GB" sz="3200" baseline="30000" dirty="0">
                <a:solidFill>
                  <a:schemeClr val="tx1"/>
                </a:solidFill>
                <a:latin typeface="Ubuntu Condensed"/>
              </a:rPr>
              <a:t>½</a:t>
            </a:r>
          </a:p>
          <a:p>
            <a:endParaRPr lang="en-GB" sz="3200" dirty="0">
              <a:solidFill>
                <a:schemeClr val="tx1"/>
              </a:solidFill>
              <a:latin typeface="Ubuntu Condensed"/>
            </a:endParaRPr>
          </a:p>
          <a:p>
            <a:r>
              <a:rPr lang="en-GB" sz="2400" dirty="0">
                <a:latin typeface="Catamaran"/>
              </a:rPr>
              <a:t>2)the capacitor part:</a:t>
            </a:r>
          </a:p>
          <a:p>
            <a:r>
              <a:rPr lang="en-GB" sz="2400" dirty="0">
                <a:latin typeface="Catamaran"/>
              </a:rPr>
              <a:t>       Z</a:t>
            </a:r>
            <a:r>
              <a:rPr lang="en-GB" sz="2400" baseline="-25000" dirty="0">
                <a:latin typeface="Catamaran"/>
              </a:rPr>
              <a:t>2</a:t>
            </a:r>
            <a:r>
              <a:rPr lang="en-GB" sz="2400" dirty="0">
                <a:latin typeface="Catamaran"/>
              </a:rPr>
              <a:t>=(R</a:t>
            </a:r>
            <a:r>
              <a:rPr lang="en-GB" sz="2400" baseline="30000" dirty="0">
                <a:latin typeface="Catamaran"/>
              </a:rPr>
              <a:t>2</a:t>
            </a:r>
            <a:r>
              <a:rPr lang="en-GB" sz="2400" dirty="0">
                <a:latin typeface="Catamaran"/>
              </a:rPr>
              <a:t> + X</a:t>
            </a:r>
            <a:r>
              <a:rPr lang="en-GB" sz="2400" baseline="-25000" dirty="0">
                <a:latin typeface="Catamaran"/>
              </a:rPr>
              <a:t>c</a:t>
            </a:r>
            <a:r>
              <a:rPr lang="en-GB" sz="2400" baseline="30000" dirty="0">
                <a:latin typeface="Catamaran"/>
              </a:rPr>
              <a:t>2</a:t>
            </a:r>
            <a:r>
              <a:rPr lang="en-GB" sz="2400" dirty="0">
                <a:latin typeface="Catamaran"/>
              </a:rPr>
              <a:t>)</a:t>
            </a:r>
            <a:r>
              <a:rPr lang="en-GB" sz="2400" baseline="30000" dirty="0">
                <a:latin typeface="Catamaran"/>
              </a:rPr>
              <a:t> ½</a:t>
            </a:r>
          </a:p>
          <a:p>
            <a:r>
              <a:rPr lang="en-GB" sz="2400" dirty="0">
                <a:latin typeface="Catamaran"/>
              </a:rPr>
              <a:t>        Since R=0</a:t>
            </a:r>
          </a:p>
          <a:p>
            <a:pPr marL="285750" indent="-285750">
              <a:buFont typeface="Wingdings"/>
              <a:buChar char="Ø"/>
            </a:pPr>
            <a:r>
              <a:rPr lang="en-GB" sz="2000" dirty="0">
                <a:latin typeface="Catamaran"/>
              </a:rPr>
              <a:t>      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   Z</a:t>
            </a:r>
            <a:r>
              <a:rPr lang="en-GB" sz="3600" baseline="-25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=(X</a:t>
            </a:r>
            <a:r>
              <a:rPr lang="en-GB" sz="3600" baseline="-25000" dirty="0">
                <a:solidFill>
                  <a:schemeClr val="tx1"/>
                </a:solidFill>
                <a:latin typeface="Ubuntu Condensed"/>
              </a:rPr>
              <a:t>c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)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½</a:t>
            </a:r>
          </a:p>
          <a:p>
            <a:endParaRPr lang="en-GB" sz="2000" dirty="0">
              <a:latin typeface="Catamaran"/>
            </a:endParaRPr>
          </a:p>
          <a:p>
            <a:endParaRPr lang="en-GB" sz="2000" dirty="0">
              <a:latin typeface="Catamaran"/>
            </a:endParaRPr>
          </a:p>
          <a:p>
            <a:r>
              <a:rPr lang="en-GB" sz="2000" dirty="0">
                <a:latin typeface="Catamaran"/>
              </a:rPr>
              <a:t> </a:t>
            </a:r>
            <a:r>
              <a:rPr lang="en-GB" sz="2400" dirty="0">
                <a:latin typeface="Catamaran"/>
              </a:rPr>
              <a:t>Since Z</a:t>
            </a:r>
            <a:r>
              <a:rPr lang="en-GB" sz="2400" baseline="-25000" dirty="0">
                <a:latin typeface="Catamaran"/>
              </a:rPr>
              <a:t>1</a:t>
            </a:r>
            <a:r>
              <a:rPr lang="en-GB" sz="2400" dirty="0">
                <a:latin typeface="Catamaran"/>
              </a:rPr>
              <a:t> &amp; Z</a:t>
            </a:r>
            <a:r>
              <a:rPr lang="en-GB" sz="2400" baseline="-25000" dirty="0">
                <a:latin typeface="Catamaran"/>
              </a:rPr>
              <a:t>2</a:t>
            </a:r>
            <a:r>
              <a:rPr lang="en-GB" sz="2400" dirty="0">
                <a:latin typeface="Catamaran"/>
              </a:rPr>
              <a:t> are parallel then ,</a:t>
            </a:r>
          </a:p>
          <a:p>
            <a:r>
              <a:rPr lang="en-GB" sz="2400" dirty="0">
                <a:latin typeface="Catamaran"/>
              </a:rPr>
              <a:t>    1/Z</a:t>
            </a:r>
            <a:r>
              <a:rPr lang="en-GB" sz="2400" baseline="-25000" dirty="0">
                <a:latin typeface="Catamaran"/>
              </a:rPr>
              <a:t>eff</a:t>
            </a:r>
            <a:r>
              <a:rPr lang="en-GB" sz="2400" dirty="0">
                <a:latin typeface="Catamaran"/>
              </a:rPr>
              <a:t>=1/Z</a:t>
            </a:r>
            <a:r>
              <a:rPr lang="en-GB" sz="2400" baseline="-25000" dirty="0">
                <a:latin typeface="Catamaran"/>
              </a:rPr>
              <a:t>1</a:t>
            </a:r>
            <a:r>
              <a:rPr lang="en-GB" sz="2400" dirty="0">
                <a:latin typeface="Catamaran"/>
              </a:rPr>
              <a:t>+1/Z </a:t>
            </a:r>
            <a:r>
              <a:rPr lang="en-GB" sz="2400" baseline="-25000" dirty="0">
                <a:latin typeface="Catamaran"/>
              </a:rPr>
              <a:t>2</a:t>
            </a:r>
          </a:p>
          <a:p>
            <a:pPr marL="285750" indent="-285750">
              <a:buFont typeface="Wingdings"/>
              <a:buChar char="Ø"/>
            </a:pPr>
            <a:r>
              <a:rPr lang="en-GB" sz="2000" dirty="0">
                <a:latin typeface="Catamaran"/>
              </a:rPr>
              <a:t>   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1/Z</a:t>
            </a:r>
            <a:r>
              <a:rPr lang="en-GB" sz="3600" baseline="-25000" dirty="0">
                <a:solidFill>
                  <a:schemeClr val="tx1"/>
                </a:solidFill>
                <a:latin typeface="Ubuntu Condensed"/>
              </a:rPr>
              <a:t>eff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 = 1/(R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 +X</a:t>
            </a:r>
            <a:r>
              <a:rPr lang="en-GB" sz="3600" baseline="-25000" dirty="0">
                <a:solidFill>
                  <a:schemeClr val="tx1"/>
                </a:solidFill>
                <a:latin typeface="Ubuntu Condensed"/>
              </a:rPr>
              <a:t>L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)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½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  + 1/X</a:t>
            </a:r>
            <a:r>
              <a:rPr lang="en-GB" sz="3600" baseline="-25000" dirty="0">
                <a:solidFill>
                  <a:schemeClr val="tx1"/>
                </a:solidFill>
                <a:latin typeface="Ubuntu Condensed"/>
              </a:rPr>
              <a:t>c</a:t>
            </a:r>
          </a:p>
          <a:p>
            <a:endParaRPr lang="en-GB" sz="2000" dirty="0">
              <a:latin typeface="Catamaran"/>
            </a:endParaRPr>
          </a:p>
          <a:p>
            <a:pPr>
              <a:buFont typeface="Wingdings"/>
            </a:pPr>
            <a:endParaRPr lang="en-GB" dirty="0"/>
          </a:p>
          <a:p>
            <a:pPr>
              <a:buFont typeface="Wingdings"/>
            </a:pPr>
            <a:endParaRPr lang="en-GB" dirty="0"/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140A567-164D-4D17-950D-FA003862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42" y="763249"/>
            <a:ext cx="3620911" cy="40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2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C405-5ACA-43CB-8E7E-1FEDEF2A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795" y="388601"/>
            <a:ext cx="10238355" cy="4120388"/>
          </a:xfrm>
        </p:spPr>
        <p:txBody>
          <a:bodyPr/>
          <a:lstStyle/>
          <a:p>
            <a:pPr marL="107950" indent="0">
              <a:lnSpc>
                <a:spcPct val="100000"/>
              </a:lnSpc>
              <a:buNone/>
            </a:pPr>
            <a:r>
              <a:rPr lang="en-GB" sz="2800" dirty="0"/>
              <a:t>For the power factor to be unity . The required condition will be R=Z ( cosΦ = R/Z=1)</a:t>
            </a:r>
            <a:endParaRPr lang="en-US" sz="2800" dirty="0"/>
          </a:p>
          <a:p>
            <a:pPr marL="107950" indent="0">
              <a:lnSpc>
                <a:spcPct val="100000"/>
              </a:lnSpc>
              <a:buNone/>
            </a:pPr>
            <a:endParaRPr lang="en-GB" sz="2800" dirty="0"/>
          </a:p>
          <a:p>
            <a:pPr marL="107950" indent="0">
              <a:lnSpc>
                <a:spcPct val="100000"/>
              </a:lnSpc>
              <a:buNone/>
            </a:pPr>
            <a:r>
              <a:rPr lang="en-GB" sz="2800" dirty="0"/>
              <a:t>So ,  R=Z  i.e. 1/R=1/Z</a:t>
            </a:r>
            <a:endParaRPr lang="en-GB" dirty="0"/>
          </a:p>
          <a:p>
            <a:pPr>
              <a:lnSpc>
                <a:spcPct val="100000"/>
              </a:lnSpc>
              <a:buFont typeface="Wingdings"/>
              <a:buChar char="Ø"/>
            </a:pPr>
            <a:endParaRPr lang="en-GB" sz="2800" dirty="0"/>
          </a:p>
          <a:p>
            <a:pPr>
              <a:lnSpc>
                <a:spcPct val="100000"/>
              </a:lnSpc>
              <a:buFont typeface="Wingdings"/>
              <a:buChar char="Ø"/>
            </a:pPr>
            <a:r>
              <a:rPr lang="en-GB" sz="2800" dirty="0"/>
              <a:t>1/R= 1/(R</a:t>
            </a:r>
            <a:r>
              <a:rPr lang="en-GB" sz="2800" baseline="30000" dirty="0"/>
              <a:t>2</a:t>
            </a:r>
            <a:r>
              <a:rPr lang="en-GB" sz="2800" dirty="0"/>
              <a:t> +Xc</a:t>
            </a:r>
            <a:r>
              <a:rPr lang="en-GB" sz="2800" baseline="30000" dirty="0"/>
              <a:t>2</a:t>
            </a:r>
            <a:r>
              <a:rPr lang="en-GB" sz="2800" dirty="0"/>
              <a:t>)</a:t>
            </a:r>
            <a:r>
              <a:rPr lang="en-GB" sz="2800" baseline="30000" dirty="0"/>
              <a:t>½</a:t>
            </a:r>
            <a:r>
              <a:rPr lang="en-GB" sz="2800" dirty="0"/>
              <a:t> +1/X</a:t>
            </a:r>
            <a:r>
              <a:rPr lang="en-GB" sz="2800" baseline="-25000" dirty="0"/>
              <a:t>c</a:t>
            </a:r>
          </a:p>
          <a:p>
            <a:pPr marL="107950" indent="0">
              <a:lnSpc>
                <a:spcPct val="100000"/>
              </a:lnSpc>
              <a:buNone/>
            </a:pPr>
            <a:endParaRPr lang="en-GB" sz="2800" dirty="0"/>
          </a:p>
          <a:p>
            <a:pPr marL="107950" indent="0">
              <a:lnSpc>
                <a:spcPct val="100000"/>
              </a:lnSpc>
              <a:buNone/>
            </a:pPr>
            <a:r>
              <a:rPr lang="en-GB" sz="3600" dirty="0">
                <a:solidFill>
                  <a:schemeClr val="tx1"/>
                </a:solidFill>
                <a:latin typeface="Ubuntu Condensed"/>
              </a:rPr>
              <a:t>1/X</a:t>
            </a:r>
            <a:r>
              <a:rPr lang="en-GB" sz="3600" baseline="-25000" dirty="0">
                <a:solidFill>
                  <a:schemeClr val="tx1"/>
                </a:solidFill>
                <a:latin typeface="Ubuntu Condensed"/>
              </a:rPr>
              <a:t>c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=((R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 +X</a:t>
            </a:r>
            <a:r>
              <a:rPr lang="en-GB" sz="3600" baseline="-25000" dirty="0">
                <a:solidFill>
                  <a:schemeClr val="tx1"/>
                </a:solidFill>
                <a:latin typeface="Ubuntu Condensed"/>
              </a:rPr>
              <a:t>L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)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½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 - R)/R*(R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 + XL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)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½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)</a:t>
            </a:r>
          </a:p>
          <a:p>
            <a:pPr marL="107950" indent="0">
              <a:lnSpc>
                <a:spcPct val="100000"/>
              </a:lnSpc>
              <a:buNone/>
            </a:pPr>
            <a:endParaRPr lang="en-GB" sz="3600" dirty="0">
              <a:solidFill>
                <a:schemeClr val="tx1"/>
              </a:solidFill>
              <a:latin typeface="Ubuntu Condensed"/>
            </a:endParaRPr>
          </a:p>
          <a:p>
            <a:pPr marL="107950" indent="0">
              <a:lnSpc>
                <a:spcPct val="100000"/>
              </a:lnSpc>
              <a:buNone/>
            </a:pPr>
            <a:r>
              <a:rPr lang="en-GB" sz="3600" dirty="0">
                <a:solidFill>
                  <a:schemeClr val="tx1"/>
                </a:solidFill>
                <a:latin typeface="Ubuntu Condensed"/>
              </a:rPr>
              <a:t>X</a:t>
            </a:r>
            <a:r>
              <a:rPr lang="en-GB" sz="3600" baseline="-25000" dirty="0">
                <a:solidFill>
                  <a:schemeClr val="tx1"/>
                </a:solidFill>
                <a:latin typeface="Ubuntu Condensed"/>
              </a:rPr>
              <a:t>c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=R*(R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 + </a:t>
            </a:r>
            <a:r>
              <a:rPr lang="en-GB" sz="3600">
                <a:solidFill>
                  <a:schemeClr val="tx1"/>
                </a:solidFill>
                <a:latin typeface="Ubuntu Condensed"/>
              </a:rPr>
              <a:t>X</a:t>
            </a:r>
            <a:r>
              <a:rPr lang="en-GB" sz="3600" baseline="-25000">
                <a:solidFill>
                  <a:schemeClr val="tx1"/>
                </a:solidFill>
                <a:latin typeface="Ubuntu Condensed"/>
              </a:rPr>
              <a:t>L</a:t>
            </a:r>
            <a:r>
              <a:rPr lang="en-GB" sz="3600" baseline="3000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>
                <a:solidFill>
                  <a:schemeClr val="tx1"/>
                </a:solidFill>
                <a:latin typeface="Ubuntu Condensed"/>
              </a:rPr>
              <a:t>)</a:t>
            </a:r>
            <a:r>
              <a:rPr lang="en-GB" sz="3600" baseline="30000"/>
              <a:t> ½</a:t>
            </a:r>
            <a:r>
              <a:rPr lang="en-GB" sz="3600">
                <a:solidFill>
                  <a:schemeClr val="tx1"/>
                </a:solidFill>
                <a:latin typeface="Ubuntu Condensed"/>
              </a:rPr>
              <a:t>/((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R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 +X</a:t>
            </a:r>
            <a:r>
              <a:rPr lang="en-GB" sz="3600" baseline="-25000" dirty="0">
                <a:solidFill>
                  <a:schemeClr val="tx1"/>
                </a:solidFill>
                <a:latin typeface="Ubuntu Condensed"/>
              </a:rPr>
              <a:t>L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2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)</a:t>
            </a:r>
            <a:r>
              <a:rPr lang="en-GB" sz="3600" baseline="30000" dirty="0">
                <a:solidFill>
                  <a:schemeClr val="tx1"/>
                </a:solidFill>
                <a:latin typeface="Ubuntu Condensed"/>
              </a:rPr>
              <a:t>½</a:t>
            </a:r>
            <a:r>
              <a:rPr lang="en-GB" sz="3600" dirty="0">
                <a:solidFill>
                  <a:schemeClr val="tx1"/>
                </a:solidFill>
                <a:latin typeface="Ubuntu Condensed"/>
              </a:rPr>
              <a:t> - R)</a:t>
            </a:r>
          </a:p>
          <a:p>
            <a:pPr marL="107950" indent="0">
              <a:lnSpc>
                <a:spcPct val="100000"/>
              </a:lnSpc>
              <a:buNone/>
            </a:pPr>
            <a:endParaRPr lang="en-GB" dirty="0"/>
          </a:p>
          <a:p>
            <a:pPr marL="107950" indent="0">
              <a:lnSpc>
                <a:spcPct val="100000"/>
              </a:lnSpc>
              <a:buNone/>
            </a:pPr>
            <a:r>
              <a:rPr lang="en-GB" sz="3600" dirty="0"/>
              <a:t>For MATLAB code,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GB" sz="3600" dirty="0"/>
              <a:t>Consider y=(R</a:t>
            </a:r>
            <a:r>
              <a:rPr lang="en-GB" sz="3600" baseline="30000" dirty="0"/>
              <a:t>2</a:t>
            </a:r>
            <a:r>
              <a:rPr lang="en-GB" sz="3600" dirty="0"/>
              <a:t> +X</a:t>
            </a:r>
            <a:r>
              <a:rPr lang="en-GB" sz="3600" baseline="-25000" dirty="0"/>
              <a:t>L</a:t>
            </a:r>
            <a:r>
              <a:rPr lang="en-GB" sz="3600" baseline="30000" dirty="0"/>
              <a:t>2</a:t>
            </a:r>
            <a:r>
              <a:rPr lang="en-GB" sz="3600" dirty="0"/>
              <a:t>)</a:t>
            </a:r>
            <a:r>
              <a:rPr lang="en-GB" sz="3600" baseline="30000" dirty="0"/>
              <a:t>½</a:t>
            </a:r>
          </a:p>
          <a:p>
            <a:pPr marL="107950" indent="0">
              <a:lnSpc>
                <a:spcPct val="100000"/>
              </a:lnSpc>
              <a:buNone/>
            </a:pPr>
            <a:endParaRPr lang="en-GB" dirty="0"/>
          </a:p>
          <a:p>
            <a:pPr marL="107950" indent="0">
              <a:lnSpc>
                <a:spcPct val="100000"/>
              </a:lnSpc>
              <a:buNone/>
            </a:pPr>
            <a:endParaRPr lang="en-GB" dirty="0"/>
          </a:p>
          <a:p>
            <a:pPr marL="10795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1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D0E2-A495-4350-8A20-DC7FDF3B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350" y="333944"/>
            <a:ext cx="10551900" cy="763500"/>
          </a:xfrm>
        </p:spPr>
        <p:txBody>
          <a:bodyPr/>
          <a:lstStyle/>
          <a:p>
            <a:r>
              <a:rPr lang="en-US" dirty="0"/>
              <a:t>MATLAB CODE FOR CAPACITANCE VALUE: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3C57853-377F-4C92-9148-712B9B7A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3" y="1498421"/>
            <a:ext cx="8500531" cy="43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F171-2A4D-49B4-A0B7-A188E73B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84" y="34151"/>
            <a:ext cx="10551900" cy="763500"/>
          </a:xfrm>
        </p:spPr>
        <p:txBody>
          <a:bodyPr/>
          <a:lstStyle/>
          <a:p>
            <a:pPr algn="ctr"/>
            <a:r>
              <a:rPr lang="en-GB" sz="3200" dirty="0"/>
              <a:t>TESTING THE CODE USING SOME RANDOM VALUES OF R AND Z: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94019BB-3060-4D2B-ABCC-BCA60755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74" y="815939"/>
            <a:ext cx="7787239" cy="55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44"/>
          <p:cNvSpPr txBox="1">
            <a:spLocks noGrp="1"/>
          </p:cNvSpPr>
          <p:nvPr>
            <p:ph type="title"/>
          </p:nvPr>
        </p:nvSpPr>
        <p:spPr>
          <a:xfrm>
            <a:off x="4889925" y="271390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247</Words>
  <Application>Microsoft Office PowerPoint</Application>
  <PresentationFormat>Widescreen</PresentationFormat>
  <Paragraphs>38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Ubuntu Condensed</vt:lpstr>
      <vt:lpstr>Homemade Apple</vt:lpstr>
      <vt:lpstr>Poppins</vt:lpstr>
      <vt:lpstr>Griffy</vt:lpstr>
      <vt:lpstr>Wingdings</vt:lpstr>
      <vt:lpstr>Arial</vt:lpstr>
      <vt:lpstr>Catamaran</vt:lpstr>
      <vt:lpstr>Aldrich</vt:lpstr>
      <vt:lpstr>Abril Fatface</vt:lpstr>
      <vt:lpstr>Calibri</vt:lpstr>
      <vt:lpstr>Barlow Condensed</vt:lpstr>
      <vt:lpstr>SlidesMania</vt:lpstr>
      <vt:lpstr>PowerPoint Presentation</vt:lpstr>
      <vt:lpstr>TEAM-11 BATCH-A</vt:lpstr>
      <vt:lpstr>PowerPoint Presentation</vt:lpstr>
      <vt:lpstr>PowerPoint Presentation</vt:lpstr>
      <vt:lpstr>PowerPoint Presentation</vt:lpstr>
      <vt:lpstr>MATLAB CODE FOR CAPACITANCE VALUE: </vt:lpstr>
      <vt:lpstr>TESTING THE CODE USING SOME RANDOM VALUES OF R AND Z: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title.-</dc:title>
  <dc:creator>Vikhyat Bansal</dc:creator>
  <cp:lastModifiedBy>Vikhyat Bansal - [AIEA.1007359]</cp:lastModifiedBy>
  <cp:revision>342</cp:revision>
  <dcterms:modified xsi:type="dcterms:W3CDTF">2022-01-06T03:34:14Z</dcterms:modified>
</cp:coreProperties>
</file>