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7" r:id="rId2"/>
    <p:sldId id="41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mal Madhu M - [CEN]" initials="NMM[" lastIdx="1" clrIdx="0">
    <p:extLst>
      <p:ext uri="{19B8F6BF-5375-455C-9EA6-DF929625EA0E}">
        <p15:presenceInfo xmlns:p15="http://schemas.microsoft.com/office/powerpoint/2012/main" userId="Nimal Madhu M - [CEN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A3C"/>
    <a:srgbClr val="405888"/>
    <a:srgbClr val="7FFF7F"/>
    <a:srgbClr val="FFFFB2"/>
    <a:srgbClr val="FCECE8"/>
    <a:srgbClr val="F6BE98"/>
    <a:srgbClr val="C6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1" autoAdjust="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commentAuthors" Target="commentAuthors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00DF6-3771-4E05-812D-B2FF71F1B3FA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8F1F8A1-F756-41B3-9711-A1EA9887B717}">
      <dgm:prSet custT="1"/>
      <dgm:spPr/>
      <dgm:t>
        <a:bodyPr/>
        <a:lstStyle/>
        <a:p>
          <a:r>
            <a:rPr lang="en-US" sz="2000" b="1" dirty="0">
              <a:solidFill>
                <a:srgbClr val="405888"/>
              </a:solidFill>
            </a:rPr>
            <a:t>All groups</a:t>
          </a:r>
        </a:p>
      </dgm:t>
    </dgm:pt>
    <dgm:pt modelId="{D2FAF307-4EFA-4BC1-8A25-0B1B392FC874}" type="parTrans" cxnId="{3F66A5C0-7CC1-4CA3-852A-DB47749CAD49}">
      <dgm:prSet/>
      <dgm:spPr/>
      <dgm:t>
        <a:bodyPr/>
        <a:lstStyle/>
        <a:p>
          <a:endParaRPr lang="en-US" sz="1800"/>
        </a:p>
      </dgm:t>
    </dgm:pt>
    <dgm:pt modelId="{C6A51F21-B8C4-4780-A51B-453CAEDBC92F}" type="sibTrans" cxnId="{3F66A5C0-7CC1-4CA3-852A-DB47749CAD49}">
      <dgm:prSet/>
      <dgm:spPr/>
      <dgm:t>
        <a:bodyPr/>
        <a:lstStyle/>
        <a:p>
          <a:endParaRPr lang="en-US" sz="1800"/>
        </a:p>
      </dgm:t>
    </dgm:pt>
    <dgm:pt modelId="{49509CA0-768C-4929-B460-3ADEF38CA341}" type="pres">
      <dgm:prSet presAssocID="{C6400DF6-3771-4E05-812D-B2FF71F1B3FA}" presName="linear" presStyleCnt="0">
        <dgm:presLayoutVars>
          <dgm:dir/>
          <dgm:animLvl val="lvl"/>
          <dgm:resizeHandles val="exact"/>
        </dgm:presLayoutVars>
      </dgm:prSet>
      <dgm:spPr/>
    </dgm:pt>
    <dgm:pt modelId="{73858C3E-7E74-414D-8B08-5EF0E79CED3B}" type="pres">
      <dgm:prSet presAssocID="{98F1F8A1-F756-41B3-9711-A1EA9887B717}" presName="parentLin" presStyleCnt="0"/>
      <dgm:spPr/>
    </dgm:pt>
    <dgm:pt modelId="{A71672C3-BAAD-4302-8C89-C7981AC94FE5}" type="pres">
      <dgm:prSet presAssocID="{98F1F8A1-F756-41B3-9711-A1EA9887B717}" presName="parentLeftMargin" presStyleLbl="node1" presStyleIdx="0" presStyleCnt="1"/>
      <dgm:spPr/>
    </dgm:pt>
    <dgm:pt modelId="{A5728ADE-F6E5-41BF-B1C2-6ED258E8A4E3}" type="pres">
      <dgm:prSet presAssocID="{98F1F8A1-F756-41B3-9711-A1EA9887B717}" presName="parentText" presStyleLbl="node1" presStyleIdx="0" presStyleCnt="1" custScaleX="114684" custScaleY="40627">
        <dgm:presLayoutVars>
          <dgm:chMax val="0"/>
          <dgm:bulletEnabled val="1"/>
        </dgm:presLayoutVars>
      </dgm:prSet>
      <dgm:spPr/>
    </dgm:pt>
    <dgm:pt modelId="{22046969-0577-40ED-BEA0-F74414C853CD}" type="pres">
      <dgm:prSet presAssocID="{98F1F8A1-F756-41B3-9711-A1EA9887B717}" presName="negativeSpace" presStyleCnt="0"/>
      <dgm:spPr/>
    </dgm:pt>
    <dgm:pt modelId="{7D6C6329-6628-43F5-9B93-392E0F48545B}" type="pres">
      <dgm:prSet presAssocID="{98F1F8A1-F756-41B3-9711-A1EA9887B717}" presName="childText" presStyleLbl="conFgAcc1" presStyleIdx="0" presStyleCnt="1" custScaleY="52390" custLinFactNeighborX="-1290" custLinFactNeighborY="273">
        <dgm:presLayoutVars>
          <dgm:bulletEnabled val="1"/>
        </dgm:presLayoutVars>
      </dgm:prSet>
      <dgm:spPr/>
    </dgm:pt>
  </dgm:ptLst>
  <dgm:cxnLst>
    <dgm:cxn modelId="{4A9F9C5C-FF7D-4882-A67D-642369DBB1D8}" type="presOf" srcId="{98F1F8A1-F756-41B3-9711-A1EA9887B717}" destId="{A5728ADE-F6E5-41BF-B1C2-6ED258E8A4E3}" srcOrd="1" destOrd="0" presId="urn:microsoft.com/office/officeart/2005/8/layout/list1"/>
    <dgm:cxn modelId="{8599CC86-21C7-45CC-99B3-E9CCD0C9E7D2}" type="presOf" srcId="{C6400DF6-3771-4E05-812D-B2FF71F1B3FA}" destId="{49509CA0-768C-4929-B460-3ADEF38CA341}" srcOrd="0" destOrd="0" presId="urn:microsoft.com/office/officeart/2005/8/layout/list1"/>
    <dgm:cxn modelId="{3F66A5C0-7CC1-4CA3-852A-DB47749CAD49}" srcId="{C6400DF6-3771-4E05-812D-B2FF71F1B3FA}" destId="{98F1F8A1-F756-41B3-9711-A1EA9887B717}" srcOrd="0" destOrd="0" parTransId="{D2FAF307-4EFA-4BC1-8A25-0B1B392FC874}" sibTransId="{C6A51F21-B8C4-4780-A51B-453CAEDBC92F}"/>
    <dgm:cxn modelId="{3267A9C2-F70F-4ACC-8923-282C7EE88206}" type="presOf" srcId="{98F1F8A1-F756-41B3-9711-A1EA9887B717}" destId="{A71672C3-BAAD-4302-8C89-C7981AC94FE5}" srcOrd="0" destOrd="0" presId="urn:microsoft.com/office/officeart/2005/8/layout/list1"/>
    <dgm:cxn modelId="{5BC142F6-F52F-4FDE-9C43-B71347EA24CF}" type="presParOf" srcId="{49509CA0-768C-4929-B460-3ADEF38CA341}" destId="{73858C3E-7E74-414D-8B08-5EF0E79CED3B}" srcOrd="0" destOrd="0" presId="urn:microsoft.com/office/officeart/2005/8/layout/list1"/>
    <dgm:cxn modelId="{EE9EB7FD-8C01-4287-8166-D5913A62D60B}" type="presParOf" srcId="{73858C3E-7E74-414D-8B08-5EF0E79CED3B}" destId="{A71672C3-BAAD-4302-8C89-C7981AC94FE5}" srcOrd="0" destOrd="0" presId="urn:microsoft.com/office/officeart/2005/8/layout/list1"/>
    <dgm:cxn modelId="{BAD9BC1F-46BC-451D-A3B3-C052AF466A28}" type="presParOf" srcId="{73858C3E-7E74-414D-8B08-5EF0E79CED3B}" destId="{A5728ADE-F6E5-41BF-B1C2-6ED258E8A4E3}" srcOrd="1" destOrd="0" presId="urn:microsoft.com/office/officeart/2005/8/layout/list1"/>
    <dgm:cxn modelId="{E8700851-60AD-44F2-967C-AD9AC6E21B9D}" type="presParOf" srcId="{49509CA0-768C-4929-B460-3ADEF38CA341}" destId="{22046969-0577-40ED-BEA0-F74414C853CD}" srcOrd="1" destOrd="0" presId="urn:microsoft.com/office/officeart/2005/8/layout/list1"/>
    <dgm:cxn modelId="{FC5A05DD-0051-45ED-8546-3A4E7F0DCA20}" type="presParOf" srcId="{49509CA0-768C-4929-B460-3ADEF38CA341}" destId="{7D6C6329-6628-43F5-9B93-392E0F48545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C6329-6628-43F5-9B93-392E0F48545B}">
      <dsp:nvSpPr>
        <dsp:cNvPr id="0" name=""/>
        <dsp:cNvSpPr/>
      </dsp:nvSpPr>
      <dsp:spPr>
        <a:xfrm>
          <a:off x="0" y="118878"/>
          <a:ext cx="3458380" cy="85814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28ADE-F6E5-41BF-B1C2-6ED258E8A4E3}">
      <dsp:nvSpPr>
        <dsp:cNvPr id="0" name=""/>
        <dsp:cNvSpPr/>
      </dsp:nvSpPr>
      <dsp:spPr>
        <a:xfrm>
          <a:off x="172919" y="296108"/>
          <a:ext cx="2776345" cy="779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03" tIns="0" rIns="9150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405888"/>
              </a:solidFill>
            </a:rPr>
            <a:t>All groups</a:t>
          </a:r>
        </a:p>
      </dsp:txBody>
      <dsp:txXfrm>
        <a:off x="210973" y="334162"/>
        <a:ext cx="2700237" cy="703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79735-F952-40AA-9A7C-6175FE1429A7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938FA-CD12-4245-B6EA-1A07CFBB4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4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B045EB-53C5-432A-87EA-BD9ECC1DCA62}"/>
              </a:ext>
            </a:extLst>
          </p:cNvPr>
          <p:cNvSpPr/>
          <p:nvPr userDrawn="1"/>
        </p:nvSpPr>
        <p:spPr>
          <a:xfrm>
            <a:off x="0" y="6356349"/>
            <a:ext cx="12192000" cy="501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D482F-DEA4-4F9A-879D-EF8D864B1B13}"/>
              </a:ext>
            </a:extLst>
          </p:cNvPr>
          <p:cNvSpPr/>
          <p:nvPr userDrawn="1"/>
        </p:nvSpPr>
        <p:spPr>
          <a:xfrm>
            <a:off x="0" y="0"/>
            <a:ext cx="12192000" cy="74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976AC-1D41-4D1F-9ADE-A08BA960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76655"/>
            <a:ext cx="9845040" cy="59567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AA41-6549-419A-A645-AA17B407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376578"/>
            <a:ext cx="10683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43F2-B170-4057-A4CF-10408BB8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560" y="644343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51595-6707-4FC1-B1FE-D5742CF79C4D}" type="datetime1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ED47A-CDD0-4313-89F2-4D6D1148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344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19AIE104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4653-8867-4511-ABEA-4F9A3565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344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FA1E5A-27C9-405B-A4A1-9BE6C244EB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6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6826-5D1F-45C0-B3BB-76D93249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733EE-4E68-45F5-BDA1-CF83550FC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3779-FAED-4692-993C-C9FF838A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A5A-AA34-4C6A-B8AA-A94D1AF806D4}" type="datetime1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5616-C889-4DBD-8443-F880152F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BC98-D5BD-40D9-820D-B2D63C73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0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EDAB-FDC6-469D-B99E-A9ED5851E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FD21-8749-4297-A988-AF28759E8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6DDA-2BFE-4D3C-B4F9-445E2A41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C593-45DD-41DB-9728-E24681965BB8}" type="datetime1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7C1ED-4981-486F-8D5E-3C99AC37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3438-D0CB-442A-ACA5-4681D385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30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9341-822C-421F-8D00-81D2A53AB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9C438-A425-42B8-A3B3-946DDE9B4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CB974-1D5B-42A6-B311-B5FE57D5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68E-BEA9-42B5-9849-53A1418FB7AE}" type="datetime1">
              <a:rPr lang="en-IN" smtClean="0"/>
              <a:t>28-12-2021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CED43-0D60-4CFF-A01F-BF8BF3C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FED2F-7DFA-433F-BEA3-97E92EFC0FE6}"/>
              </a:ext>
            </a:extLst>
          </p:cNvPr>
          <p:cNvSpPr/>
          <p:nvPr userDrawn="1"/>
        </p:nvSpPr>
        <p:spPr>
          <a:xfrm>
            <a:off x="0" y="5890"/>
            <a:ext cx="12192000" cy="69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D1C9FB-EE49-470A-8867-065B051C4BFF}"/>
              </a:ext>
            </a:extLst>
          </p:cNvPr>
          <p:cNvSpPr txBox="1">
            <a:spLocks/>
          </p:cNvSpPr>
          <p:nvPr userDrawn="1"/>
        </p:nvSpPr>
        <p:spPr>
          <a:xfrm>
            <a:off x="822960" y="63584"/>
            <a:ext cx="9845040" cy="59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AC9884-708D-4C61-93B1-29C85402704E}"/>
              </a:ext>
            </a:extLst>
          </p:cNvPr>
          <p:cNvSpPr txBox="1">
            <a:spLocks/>
          </p:cNvSpPr>
          <p:nvPr userDrawn="1"/>
        </p:nvSpPr>
        <p:spPr>
          <a:xfrm>
            <a:off x="4191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19AIE104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65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02FC-0B20-4F03-A2F0-68C54E7A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A1D2A-B026-49A4-B7DE-E6DDB4A47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B5F7-F396-4833-A367-BC10E1F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6608-91C2-416E-AFDD-32A3CC029C73}" type="datetime1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D5581-BCCE-4797-9B3B-B29BC558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790E-D0AF-4221-9E2D-AEEFE156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9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9D69-608F-4FD2-827C-3624EEA5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E9C5F-04FF-48EE-BDE6-2149F32B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A839-3F50-4243-B38C-23A9B592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CA12-3424-493D-B4BA-E4403259D209}" type="datetime1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144D-FD42-4DD6-B0E5-295B88EF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7B95-C5BE-45A1-92E2-2A75808B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9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2D8A-4CEC-4308-9C8B-2DA7998D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37065-2F49-4BF4-800E-12ED6A98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44E65-BD5E-463F-9607-D6761907B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EF05-CF47-4578-AF5C-9A5A41619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FA590-FB6C-43D1-AF31-4B3C80A7F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CE8F7-DC4C-4F2E-BF6E-1AF01187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3CFA-DD57-4263-AF2F-6F5B192795BA}" type="datetime1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69D2F-67B2-4DD8-A961-72FCCD3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F661E-5CB5-4225-A7BE-CF0013FD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72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DC8E-0F65-4C29-8B2D-EA4159F9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BF580-3BD2-400D-A873-4B6A8444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0D6A-BDF8-440F-9759-A752B806C2D3}" type="datetime1">
              <a:rPr lang="en-IN" smtClean="0"/>
              <a:t>28-12-2021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BB97E-3012-4CEC-99A6-DDD8A805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CC859-2F38-4D0F-B3DD-A892F9E0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7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1C74C-8EF6-4DA4-83D8-C2BFA397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AF6-F13F-4682-AB15-772651017B79}" type="datetime1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289EA-2E59-4806-8C8E-A378A443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D9C92-2E50-4AF8-AF96-EB557932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9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E35B-FB60-4C4C-BE58-105B3054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D70D-5E53-40F4-B1DC-5E356A7EB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ADC44-BD3B-4F5F-9264-41D6471D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694EB-8112-4B39-A1AD-29EC7FF9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1CA9-ADE5-4120-8857-296C76F608A3}" type="datetime1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086D-A864-44CE-B730-E2EEF37A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B5489-E5A0-4F7A-8134-15D0B371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18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7ACD-B475-4D46-8432-C15E9C0C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28B09-87CE-4584-AF82-8F3AF6824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EF813-833E-4627-815C-E156B4913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C8DC8-36E6-4470-B610-987762A8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C017-2F0A-41BA-A294-F13969C826A1}" type="datetime1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CADF2-FA48-40FB-9A99-55945A67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47103-9501-4CB7-BEEB-E9D8207E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1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3F903-AAE8-4A67-B6F7-EE26B58F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92977-7C93-448D-9DB6-A8010367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5D43-D2D3-4C01-A2F1-9A8EDC01A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456F-F856-4EDA-BBB1-D7476D396BC0}" type="datetime1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F160-ABAE-4272-B250-E3475D11B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19AIE104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0EAF-F006-40C8-8C82-2E4A136B1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697" r:id="rId3"/>
    <p:sldLayoutId id="2147483699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866D-ACFA-4A18-8CE9-AC431695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3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3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C893E-7568-4434-96D0-36DC1656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A08-486D-4DBB-A8A8-43D87A78A0C7}" type="datetime1">
              <a:rPr lang="en-IN" smtClean="0"/>
              <a:t>28-12-2021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A696D-0417-4034-950F-7548C56E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19AIE104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00300-4F3F-4A03-B4F8-07B892FA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F5F8F7-5451-4594-A904-7A344A3266B8}"/>
              </a:ext>
            </a:extLst>
          </p:cNvPr>
          <p:cNvSpPr/>
          <p:nvPr/>
        </p:nvSpPr>
        <p:spPr>
          <a:xfrm>
            <a:off x="0" y="6462690"/>
            <a:ext cx="12192000" cy="31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CDD16A-E03E-4685-8CFD-404CDEBED6BF}"/>
              </a:ext>
            </a:extLst>
          </p:cNvPr>
          <p:cNvSpPr txBox="1">
            <a:spLocks/>
          </p:cNvSpPr>
          <p:nvPr/>
        </p:nvSpPr>
        <p:spPr>
          <a:xfrm>
            <a:off x="680047" y="92137"/>
            <a:ext cx="9845040" cy="59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3C9F44F-8F79-4C6B-8464-DF87BA3A0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57898"/>
              </p:ext>
            </p:extLst>
          </p:nvPr>
        </p:nvGraphicFramePr>
        <p:xfrm>
          <a:off x="2189019" y="2182091"/>
          <a:ext cx="8994898" cy="2493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709">
                  <a:extLst>
                    <a:ext uri="{9D8B030D-6E8A-4147-A177-3AD203B41FA5}">
                      <a16:colId xmlns:a16="http://schemas.microsoft.com/office/drawing/2014/main" val="1949766327"/>
                    </a:ext>
                  </a:extLst>
                </a:gridCol>
                <a:gridCol w="6427189">
                  <a:extLst>
                    <a:ext uri="{9D8B030D-6E8A-4147-A177-3AD203B41FA5}">
                      <a16:colId xmlns:a16="http://schemas.microsoft.com/office/drawing/2014/main" val="1580846354"/>
                    </a:ext>
                  </a:extLst>
                </a:gridCol>
              </a:tblGrid>
              <a:tr h="249381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24631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4EE19664-4675-491C-8803-3EFA02BDE8DF}"/>
              </a:ext>
            </a:extLst>
          </p:cNvPr>
          <p:cNvSpPr txBox="1">
            <a:spLocks/>
          </p:cNvSpPr>
          <p:nvPr/>
        </p:nvSpPr>
        <p:spPr>
          <a:xfrm>
            <a:off x="4929846" y="1262740"/>
            <a:ext cx="6170943" cy="4329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19AIE104 </a:t>
            </a:r>
            <a:br>
              <a:rPr lang="en-US" sz="4400" b="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400" b="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</a:t>
            </a:r>
            <a:br>
              <a:rPr lang="en-US" sz="4400" b="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400" b="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Electrical Engineering</a:t>
            </a:r>
            <a:endParaRPr lang="en-IN" sz="4400" b="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D9804E3-DCC8-4A01-A53B-C45248256673}"/>
              </a:ext>
            </a:extLst>
          </p:cNvPr>
          <p:cNvSpPr txBox="1">
            <a:spLocks/>
          </p:cNvSpPr>
          <p:nvPr/>
        </p:nvSpPr>
        <p:spPr>
          <a:xfrm>
            <a:off x="1186874" y="1270051"/>
            <a:ext cx="3367361" cy="4329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OPAMP </a:t>
            </a:r>
          </a:p>
          <a:p>
            <a:pPr marL="0" indent="0" algn="r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Assignment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54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C893E-7568-4434-96D0-36DC1656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A08-486D-4DBB-A8A8-43D87A78A0C7}" type="datetime1">
              <a:rPr lang="en-IN" smtClean="0"/>
              <a:t>28-12-2021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A696D-0417-4034-950F-7548C56E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19AIE104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00300-4F3F-4A03-B4F8-07B892FA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F5F8F7-5451-4594-A904-7A344A3266B8}"/>
              </a:ext>
            </a:extLst>
          </p:cNvPr>
          <p:cNvSpPr/>
          <p:nvPr/>
        </p:nvSpPr>
        <p:spPr>
          <a:xfrm>
            <a:off x="0" y="6462690"/>
            <a:ext cx="12192000" cy="31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CDD16A-E03E-4685-8CFD-404CDEBED6BF}"/>
              </a:ext>
            </a:extLst>
          </p:cNvPr>
          <p:cNvSpPr txBox="1">
            <a:spLocks/>
          </p:cNvSpPr>
          <p:nvPr/>
        </p:nvSpPr>
        <p:spPr>
          <a:xfrm>
            <a:off x="680047" y="92137"/>
            <a:ext cx="9845040" cy="59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Assignment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3939F-14EC-43F5-B1E8-78936D214321}"/>
              </a:ext>
            </a:extLst>
          </p:cNvPr>
          <p:cNvSpPr txBox="1"/>
          <p:nvPr/>
        </p:nvSpPr>
        <p:spPr>
          <a:xfrm>
            <a:off x="4600341" y="1118240"/>
            <a:ext cx="636303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Create MATLAB codes to implement a gain-tunable inverting amplifier which is taking the following functions as input.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Sinusoidal, Square, Triangular, Constant DC</a:t>
            </a:r>
            <a:endParaRPr lang="en-IN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56B0384-9F74-4D7C-9FF7-338C00AC1192}"/>
              </a:ext>
            </a:extLst>
          </p:cNvPr>
          <p:cNvGraphicFramePr>
            <a:graphicFrameLocks/>
          </p:cNvGraphicFramePr>
          <p:nvPr/>
        </p:nvGraphicFramePr>
        <p:xfrm>
          <a:off x="878010" y="1010388"/>
          <a:ext cx="3458380" cy="119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628EA1-A8CF-4048-AFE5-D64710727432}"/>
              </a:ext>
            </a:extLst>
          </p:cNvPr>
          <p:cNvSpPr txBox="1"/>
          <p:nvPr/>
        </p:nvSpPr>
        <p:spPr>
          <a:xfrm>
            <a:off x="4600342" y="2764269"/>
            <a:ext cx="63630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Create MATLAB codes to implement a gain-tunable non-inverting amplifier which is taking the following functions as input.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Sinusoidal, Square, Triangular, Constant DC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82607-9A11-4276-AF37-D951AD8EC90F}"/>
              </a:ext>
            </a:extLst>
          </p:cNvPr>
          <p:cNvSpPr txBox="1"/>
          <p:nvPr/>
        </p:nvSpPr>
        <p:spPr>
          <a:xfrm>
            <a:off x="4600342" y="4410298"/>
            <a:ext cx="636303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Create MATLAB codes to implement the OPAMP adder concept that combines 50% of the input sinusoid and 120% of the input triangular waves.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88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B9DC080A0AD54E936E2942E9E491EF" ma:contentTypeVersion="3" ma:contentTypeDescription="Create a new document." ma:contentTypeScope="" ma:versionID="d13d6ed2edf5c9db898352617b15b045">
  <xsd:schema xmlns:xsd="http://www.w3.org/2001/XMLSchema" xmlns:xs="http://www.w3.org/2001/XMLSchema" xmlns:p="http://schemas.microsoft.com/office/2006/metadata/properties" xmlns:ns2="f5110da1-1c2f-4e36-9451-57f825c1f54e" targetNamespace="http://schemas.microsoft.com/office/2006/metadata/properties" ma:root="true" ma:fieldsID="8b05e87b57c79d6c26d5f52cea2cec8d" ns2:_="">
    <xsd:import namespace="f5110da1-1c2f-4e36-9451-57f825c1f54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10da1-1c2f-4e36-9451-57f825c1f54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5110da1-1c2f-4e36-9451-57f825c1f54e" xsi:nil="true"/>
  </documentManagement>
</p:properties>
</file>

<file path=customXml/itemProps1.xml><?xml version="1.0" encoding="utf-8"?>
<ds:datastoreItem xmlns:ds="http://schemas.openxmlformats.org/officeDocument/2006/customXml" ds:itemID="{ED95AC92-7B8B-45F4-A8CC-8F964619B1F4}"/>
</file>

<file path=customXml/itemProps2.xml><?xml version="1.0" encoding="utf-8"?>
<ds:datastoreItem xmlns:ds="http://schemas.openxmlformats.org/officeDocument/2006/customXml" ds:itemID="{1F5673EF-F758-4C40-A32F-78B8C659B74B}"/>
</file>

<file path=customXml/itemProps3.xml><?xml version="1.0" encoding="utf-8"?>
<ds:datastoreItem xmlns:ds="http://schemas.openxmlformats.org/officeDocument/2006/customXml" ds:itemID="{7D616A78-DD0D-4587-B3AD-6580DCC2924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18121</TotalTime>
  <Words>100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19AIE104 – Introduction To Electrical Engineering</dc:title>
  <dc:creator>Nimal Madhu M - [CEN]</dc:creator>
  <cp:lastModifiedBy>Nimal Madhu M - [CEN]</cp:lastModifiedBy>
  <cp:revision>668</cp:revision>
  <dcterms:created xsi:type="dcterms:W3CDTF">2021-09-04T12:27:41Z</dcterms:created>
  <dcterms:modified xsi:type="dcterms:W3CDTF">2021-12-28T10:25:11Z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0x0101004DB9DC080A0AD54E936E2942E9E491EF</vt:lpwstr>
  </property>
</Properties>
</file>