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3"/>
  </p:notesMasterIdLst>
  <p:sldIdLst>
    <p:sldId id="256" r:id="rId2"/>
    <p:sldId id="257" r:id="rId3"/>
    <p:sldId id="259" r:id="rId4"/>
    <p:sldId id="290" r:id="rId5"/>
    <p:sldId id="279" r:id="rId6"/>
    <p:sldId id="293" r:id="rId7"/>
    <p:sldId id="289" r:id="rId8"/>
    <p:sldId id="292" r:id="rId9"/>
    <p:sldId id="294" r:id="rId10"/>
    <p:sldId id="296" r:id="rId11"/>
    <p:sldId id="297" r:id="rId12"/>
    <p:sldId id="298" r:id="rId13"/>
    <p:sldId id="299" r:id="rId14"/>
    <p:sldId id="295" r:id="rId15"/>
    <p:sldId id="300" r:id="rId16"/>
    <p:sldId id="291" r:id="rId17"/>
    <p:sldId id="301" r:id="rId18"/>
    <p:sldId id="302" r:id="rId19"/>
    <p:sldId id="303" r:id="rId20"/>
    <p:sldId id="304" r:id="rId21"/>
    <p:sldId id="305" r:id="rId22"/>
    <p:sldId id="306" r:id="rId23"/>
    <p:sldId id="277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76" r:id="rId32"/>
  </p:sldIdLst>
  <p:sldSz cx="12192000" cy="6858000"/>
  <p:notesSz cx="6858000" cy="9144000"/>
  <p:embeddedFontLst>
    <p:embeddedFont>
      <p:font typeface="Barlow Condensed" panose="00000506000000000000" pitchFamily="2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atamaran" panose="020B0604020202020204" charset="0"/>
      <p:regular r:id="rId42"/>
      <p:bold r:id="rId43"/>
    </p:embeddedFont>
    <p:embeddedFont>
      <p:font typeface="Homemade Apple" panose="020B0604020202020204" charset="0"/>
      <p:regular r:id="rId44"/>
    </p:embeddedFont>
    <p:embeddedFont>
      <p:font typeface="Poppins" panose="00000500000000000000" pitchFamily="2" charset="0"/>
      <p:regular r:id="rId45"/>
      <p:bold r:id="rId46"/>
      <p:italic r:id="rId47"/>
      <p:boldItalic r:id="rId48"/>
    </p:embeddedFont>
    <p:embeddedFont>
      <p:font typeface="Ubuntu Condensed" panose="020B0604020202020204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BD10D-D700-91D9-75C0-791ABB98781F}" v="79" dt="2022-01-05T16:55:56.071"/>
    <p1510:client id="{A10FC71F-24A1-C2E8-CAC0-DE582BF45485}" v="1183" dt="2022-01-05T16:36:01.325"/>
    <p1510:client id="{F221656F-F71C-459A-8F8A-FC261B79C749}" v="459" dt="2022-01-05T12:49:02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5" y="7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8" name="Google Shape;282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4" name="Google Shape;283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Google Shape;2846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7" name="Google Shape;2847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45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Google Shape;3559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0" name="Google Shape;3560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/>
          <p:nvPr/>
        </p:nvSpPr>
        <p:spPr>
          <a:xfrm flipH="1">
            <a:off x="7970527" y="5305068"/>
            <a:ext cx="1399800" cy="134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41004561-A98D-43B8-BFBE-CC5EA0088FAD}"/>
              </a:ext>
            </a:extLst>
          </p:cNvPr>
          <p:cNvGrpSpPr/>
          <p:nvPr userDrawn="1"/>
        </p:nvGrpSpPr>
        <p:grpSpPr>
          <a:xfrm>
            <a:off x="7961224" y="5345502"/>
            <a:ext cx="1397080" cy="1162408"/>
            <a:chOff x="3210946" y="234733"/>
            <a:chExt cx="1560780" cy="1298611"/>
          </a:xfrm>
        </p:grpSpPr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D098F5B-58C1-4AE9-975D-0B6A2753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04F874D-ABEE-449A-88F1-F2BBD70E919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9F360BE-6D83-4DF7-A369-88ED25725A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69890FF-BF5D-47E2-A43C-9A1ADE3FC38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6EDA1555-0D04-451B-AC25-4CE7B5189E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4CF889AD-85D5-4C38-A646-5AFA05433DE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4EE3C5AA-881C-4873-8089-57C6A4B4B97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EBFD38A3-D844-4BCD-84E9-DDAAF62ECB2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Google Shape;142;p2"/>
          <p:cNvSpPr/>
          <p:nvPr/>
        </p:nvSpPr>
        <p:spPr>
          <a:xfrm>
            <a:off x="2819209" y="194512"/>
            <a:ext cx="1399800" cy="134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9F5D8860-E4D4-4E6E-B272-FA8E827CEC2E}"/>
              </a:ext>
            </a:extLst>
          </p:cNvPr>
          <p:cNvGrpSpPr/>
          <p:nvPr userDrawn="1"/>
        </p:nvGrpSpPr>
        <p:grpSpPr>
          <a:xfrm>
            <a:off x="2822756" y="198407"/>
            <a:ext cx="1397080" cy="1162409"/>
            <a:chOff x="3210946" y="234733"/>
            <a:chExt cx="1560780" cy="1298611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8FC039D-4C40-4E42-A9D0-13E5A5A039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3AC40006-CC30-41E8-97F1-D697BBFD95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D6105058-318E-48A5-AB36-5D843DDB5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928DFDE-38F4-42C4-9B51-508392038F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4C2C30F-3489-4B56-BD74-B156437BD9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A2FD579-8076-495E-9829-BA58342DEE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A1FA65A-2B9E-4F22-8354-425F8DFB27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B0DD4E6A-3B3C-44E2-B828-C7AB4275163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980950" y="2765175"/>
            <a:ext cx="7493100" cy="227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04450" y="5877900"/>
            <a:ext cx="5138100" cy="57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241572" y="1538291"/>
            <a:ext cx="1294532" cy="1294532"/>
            <a:chOff x="4761550" y="1708047"/>
            <a:chExt cx="1516200" cy="1516200"/>
          </a:xfrm>
        </p:grpSpPr>
        <p:sp>
          <p:nvSpPr>
            <p:cNvPr id="14" name="Google Shape;14;p2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6178" y="887886"/>
            <a:ext cx="2629409" cy="2629409"/>
            <a:chOff x="6547473" y="2211197"/>
            <a:chExt cx="2916381" cy="2916381"/>
          </a:xfrm>
        </p:grpSpPr>
        <p:grpSp>
          <p:nvGrpSpPr>
            <p:cNvPr id="17" name="Google Shape;17;p2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18" name="Google Shape;18;p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0" name="Google Shape;20;p2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21" name="Google Shape;21;p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24" name="Google Shape;24;p2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6" name="Google Shape;26;p2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27" name="Google Shape;27;p2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9" name="Google Shape;29;p2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30" name="Google Shape;30;p2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2" name="Google Shape;32;p2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33" name="Google Shape;33;p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5" name="Google Shape;35;p2"/>
          <p:cNvSpPr/>
          <p:nvPr/>
        </p:nvSpPr>
        <p:spPr>
          <a:xfrm rot="5400000">
            <a:off x="5734474" y="363874"/>
            <a:ext cx="1012800" cy="1012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 rot="5400000">
            <a:off x="5903199" y="532649"/>
            <a:ext cx="675300" cy="675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 rot="5400000" flipH="1">
            <a:off x="5734474" y="365171"/>
            <a:ext cx="1012800" cy="1012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41653" y="4893343"/>
            <a:ext cx="1350000" cy="6423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 rot="-5400000" flipH="1">
            <a:off x="145205" y="4187537"/>
            <a:ext cx="1350000" cy="13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 rot="-5400000" flipH="1">
            <a:off x="482755" y="4525088"/>
            <a:ext cx="675300" cy="675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 rot="-5400000" flipH="1">
            <a:off x="651530" y="4693863"/>
            <a:ext cx="337500" cy="337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 rot="-5400000" flipH="1">
            <a:off x="313980" y="4356313"/>
            <a:ext cx="1012800" cy="1012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" name="Google Shape;43;p2"/>
          <p:cNvGrpSpPr/>
          <p:nvPr/>
        </p:nvGrpSpPr>
        <p:grpSpPr>
          <a:xfrm>
            <a:off x="1646424" y="2180813"/>
            <a:ext cx="1005581" cy="675118"/>
            <a:chOff x="10624861" y="3933984"/>
            <a:chExt cx="1115330" cy="748800"/>
          </a:xfrm>
        </p:grpSpPr>
        <p:cxnSp>
          <p:nvCxnSpPr>
            <p:cNvPr id="44" name="Google Shape;44;p2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1" name="Google Shape;51;p2"/>
          <p:cNvSpPr/>
          <p:nvPr/>
        </p:nvSpPr>
        <p:spPr>
          <a:xfrm rot="-5400000" flipH="1">
            <a:off x="1504298" y="2844311"/>
            <a:ext cx="1319100" cy="13539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130063" y="184180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141220" y="184801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2"/>
          <p:cNvGrpSpPr/>
          <p:nvPr/>
        </p:nvGrpSpPr>
        <p:grpSpPr>
          <a:xfrm>
            <a:off x="130280" y="850164"/>
            <a:ext cx="666771" cy="675118"/>
            <a:chOff x="8943245" y="2438859"/>
            <a:chExt cx="739541" cy="748800"/>
          </a:xfrm>
        </p:grpSpPr>
        <p:cxnSp>
          <p:nvCxnSpPr>
            <p:cNvPr id="55" name="Google Shape;55;p2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0" name="Google Shape;60;p2"/>
          <p:cNvSpPr/>
          <p:nvPr/>
        </p:nvSpPr>
        <p:spPr>
          <a:xfrm>
            <a:off x="267671" y="352160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444845" y="52933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606108" y="690598"/>
            <a:ext cx="312300" cy="31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1473692" y="18418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1472246" y="859611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65;p2"/>
          <p:cNvGrpSpPr/>
          <p:nvPr/>
        </p:nvGrpSpPr>
        <p:grpSpPr>
          <a:xfrm>
            <a:off x="1649316" y="848718"/>
            <a:ext cx="333386" cy="675118"/>
            <a:chOff x="10628069" y="2437255"/>
            <a:chExt cx="369772" cy="748800"/>
          </a:xfrm>
        </p:grpSpPr>
        <p:cxnSp>
          <p:nvCxnSpPr>
            <p:cNvPr id="66" name="Google Shape;66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" name="Google Shape;67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" name="Google Shape;68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9" name="Google Shape;69;p2"/>
          <p:cNvSpPr/>
          <p:nvPr/>
        </p:nvSpPr>
        <p:spPr>
          <a:xfrm>
            <a:off x="1637331" y="350712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1723387" y="436767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/>
          <p:nvPr/>
        </p:nvSpPr>
        <p:spPr>
          <a:xfrm rot="5400000">
            <a:off x="2150804" y="861371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2170302" y="20680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2304083" y="340588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390139" y="426643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/>
          <p:nvPr/>
        </p:nvSpPr>
        <p:spPr>
          <a:xfrm rot="-5400000">
            <a:off x="139773" y="1528128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/>
          <p:nvPr/>
        </p:nvSpPr>
        <p:spPr>
          <a:xfrm rot="-5400000">
            <a:off x="302999" y="1691601"/>
            <a:ext cx="1000500" cy="1000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/>
          <p:nvPr/>
        </p:nvSpPr>
        <p:spPr>
          <a:xfrm rot="-5400000">
            <a:off x="455586" y="184411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 rot="-5400000">
            <a:off x="636376" y="2018287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 rot="-5400000" flipH="1">
            <a:off x="138327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 rot="5400000">
            <a:off x="145252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 rot="-5400000" flipH="1">
            <a:off x="462819" y="182544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/>
          <p:nvPr/>
        </p:nvSpPr>
        <p:spPr>
          <a:xfrm rot="-5400000" flipH="1">
            <a:off x="634929" y="1990839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2"/>
          <p:cNvGrpSpPr/>
          <p:nvPr/>
        </p:nvGrpSpPr>
        <p:grpSpPr>
          <a:xfrm>
            <a:off x="1647870" y="1522721"/>
            <a:ext cx="1005582" cy="675118"/>
            <a:chOff x="10626465" y="3184818"/>
            <a:chExt cx="1115330" cy="748800"/>
          </a:xfrm>
        </p:grpSpPr>
        <p:cxnSp>
          <p:nvCxnSpPr>
            <p:cNvPr id="88" name="Google Shape;88;p2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" name="Google Shape;89;p2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" name="Google Shape;90;p2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" name="Google Shape;91;p2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2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2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2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" name="Google Shape;95;p2"/>
          <p:cNvSpPr/>
          <p:nvPr/>
        </p:nvSpPr>
        <p:spPr>
          <a:xfrm>
            <a:off x="1465220" y="1541035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rot="-5400000">
            <a:off x="2157823" y="1527956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2"/>
          <p:cNvGrpSpPr/>
          <p:nvPr/>
        </p:nvGrpSpPr>
        <p:grpSpPr>
          <a:xfrm rot="10800000">
            <a:off x="1463590" y="2199016"/>
            <a:ext cx="1365252" cy="685667"/>
            <a:chOff x="10576560" y="3328633"/>
            <a:chExt cx="1514255" cy="760500"/>
          </a:xfrm>
        </p:grpSpPr>
        <p:sp>
          <p:nvSpPr>
            <p:cNvPr id="98" name="Google Shape;98;p2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2"/>
          <p:cNvSpPr/>
          <p:nvPr/>
        </p:nvSpPr>
        <p:spPr>
          <a:xfrm rot="2700000">
            <a:off x="1912214" y="1959878"/>
            <a:ext cx="487904" cy="4879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972877" y="2022656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2059022" y="2108802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 rot="10800000">
            <a:off x="133665" y="2864717"/>
            <a:ext cx="1327200" cy="13272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818493" y="3516688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2"/>
          <p:cNvGrpSpPr/>
          <p:nvPr/>
        </p:nvGrpSpPr>
        <p:grpSpPr>
          <a:xfrm rot="10800000">
            <a:off x="130068" y="2850048"/>
            <a:ext cx="1365252" cy="685667"/>
            <a:chOff x="10576560" y="3328633"/>
            <a:chExt cx="1514255" cy="760500"/>
          </a:xfrm>
        </p:grpSpPr>
        <p:sp>
          <p:nvSpPr>
            <p:cNvPr id="106" name="Google Shape;106;p2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2"/>
          <p:cNvSpPr/>
          <p:nvPr/>
        </p:nvSpPr>
        <p:spPr>
          <a:xfrm rot="-5400000" flipH="1">
            <a:off x="474371" y="315335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 rot="-5400000">
            <a:off x="472925" y="315177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2"/>
          <p:cNvGrpSpPr/>
          <p:nvPr/>
        </p:nvGrpSpPr>
        <p:grpSpPr>
          <a:xfrm>
            <a:off x="548466" y="3224854"/>
            <a:ext cx="530682" cy="530682"/>
            <a:chOff x="9392653" y="5061283"/>
            <a:chExt cx="588600" cy="588600"/>
          </a:xfrm>
        </p:grpSpPr>
        <p:sp>
          <p:nvSpPr>
            <p:cNvPr id="111" name="Google Shape;111;p2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/>
          <p:nvPr/>
        </p:nvSpPr>
        <p:spPr>
          <a:xfrm rot="-5400000">
            <a:off x="1663555" y="3038310"/>
            <a:ext cx="1000500" cy="10005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 rot="-5400000">
            <a:off x="1816142" y="3190822"/>
            <a:ext cx="695400" cy="6954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2172247" y="2874522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2045178" y="3406972"/>
            <a:ext cx="257700" cy="25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2"/>
          <p:cNvGrpSpPr/>
          <p:nvPr/>
        </p:nvGrpSpPr>
        <p:grpSpPr>
          <a:xfrm>
            <a:off x="1624554" y="3717938"/>
            <a:ext cx="375562" cy="48686"/>
            <a:chOff x="10578164" y="275923"/>
            <a:chExt cx="416551" cy="54000"/>
          </a:xfrm>
        </p:grpSpPr>
        <p:sp>
          <p:nvSpPr>
            <p:cNvPr id="119" name="Google Shape;119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1624554" y="3856062"/>
            <a:ext cx="375562" cy="48686"/>
            <a:chOff x="10578164" y="275923"/>
            <a:chExt cx="416551" cy="54000"/>
          </a:xfrm>
        </p:grpSpPr>
        <p:sp>
          <p:nvSpPr>
            <p:cNvPr id="123" name="Google Shape;123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1624554" y="3994185"/>
            <a:ext cx="375562" cy="48686"/>
            <a:chOff x="10578164" y="275923"/>
            <a:chExt cx="416551" cy="54000"/>
          </a:xfrm>
        </p:grpSpPr>
        <p:sp>
          <p:nvSpPr>
            <p:cNvPr id="127" name="Google Shape;127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2"/>
          <p:cNvGrpSpPr/>
          <p:nvPr/>
        </p:nvGrpSpPr>
        <p:grpSpPr>
          <a:xfrm>
            <a:off x="2317340" y="3056971"/>
            <a:ext cx="375562" cy="48686"/>
            <a:chOff x="10578164" y="275923"/>
            <a:chExt cx="416551" cy="54000"/>
          </a:xfrm>
        </p:grpSpPr>
        <p:sp>
          <p:nvSpPr>
            <p:cNvPr id="131" name="Google Shape;131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2317340" y="3195094"/>
            <a:ext cx="375562" cy="48686"/>
            <a:chOff x="10578164" y="275923"/>
            <a:chExt cx="416551" cy="54000"/>
          </a:xfrm>
        </p:grpSpPr>
        <p:sp>
          <p:nvSpPr>
            <p:cNvPr id="135" name="Google Shape;135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2"/>
          <p:cNvGrpSpPr/>
          <p:nvPr/>
        </p:nvGrpSpPr>
        <p:grpSpPr>
          <a:xfrm>
            <a:off x="2317340" y="3333218"/>
            <a:ext cx="375562" cy="48686"/>
            <a:chOff x="10578164" y="275923"/>
            <a:chExt cx="416551" cy="54000"/>
          </a:xfrm>
        </p:grpSpPr>
        <p:sp>
          <p:nvSpPr>
            <p:cNvPr id="139" name="Google Shape;139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2"/>
          <p:cNvGrpSpPr/>
          <p:nvPr/>
        </p:nvGrpSpPr>
        <p:grpSpPr>
          <a:xfrm rot="-59870">
            <a:off x="2839696" y="180442"/>
            <a:ext cx="1382695" cy="1382610"/>
            <a:chOff x="3247624" y="213651"/>
            <a:chExt cx="1533709" cy="1533614"/>
          </a:xfrm>
        </p:grpSpPr>
        <p:sp>
          <p:nvSpPr>
            <p:cNvPr id="153" name="Google Shape;153;p2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2"/>
          <p:cNvSpPr/>
          <p:nvPr/>
        </p:nvSpPr>
        <p:spPr>
          <a:xfrm>
            <a:off x="3213766" y="554180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3370329" y="710744"/>
            <a:ext cx="321900" cy="321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4227637" y="20009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"/>
          <p:cNvSpPr/>
          <p:nvPr/>
        </p:nvSpPr>
        <p:spPr>
          <a:xfrm rot="5400000">
            <a:off x="4227560" y="868603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2"/>
          <p:cNvGrpSpPr/>
          <p:nvPr/>
        </p:nvGrpSpPr>
        <p:grpSpPr>
          <a:xfrm rot="5400000">
            <a:off x="4390940" y="188811"/>
            <a:ext cx="348510" cy="675118"/>
            <a:chOff x="10628069" y="2437255"/>
            <a:chExt cx="369772" cy="748800"/>
          </a:xfrm>
        </p:grpSpPr>
        <p:cxnSp>
          <p:nvCxnSpPr>
            <p:cNvPr id="160" name="Google Shape;160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1" name="Google Shape;161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" name="Google Shape;162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3" name="Google Shape;163;p2"/>
          <p:cNvGrpSpPr/>
          <p:nvPr/>
        </p:nvGrpSpPr>
        <p:grpSpPr>
          <a:xfrm rot="5400000">
            <a:off x="4397056" y="863429"/>
            <a:ext cx="333386" cy="675118"/>
            <a:chOff x="10628069" y="2437255"/>
            <a:chExt cx="369772" cy="748800"/>
          </a:xfrm>
        </p:grpSpPr>
        <p:cxnSp>
          <p:nvCxnSpPr>
            <p:cNvPr id="164" name="Google Shape;164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" name="Google Shape;165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6" name="Google Shape;166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7" name="Google Shape;167;p2"/>
          <p:cNvSpPr/>
          <p:nvPr/>
        </p:nvSpPr>
        <p:spPr>
          <a:xfrm rot="10800000" flipH="1">
            <a:off x="4224174" y="198017"/>
            <a:ext cx="1345500" cy="13455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2980960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3155483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3330005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980960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3155483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3330005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980960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3155483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3330005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3679050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3853573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4028094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3679050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3853573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4028094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3679050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3853573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4028094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3504528" y="1690003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3504528" y="1853436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3504528" y="199951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2"/>
          <p:cNvGrpSpPr/>
          <p:nvPr/>
        </p:nvGrpSpPr>
        <p:grpSpPr>
          <a:xfrm rot="5400000">
            <a:off x="2883082" y="2143066"/>
            <a:ext cx="663186" cy="770815"/>
            <a:chOff x="10628069" y="2437255"/>
            <a:chExt cx="369772" cy="748800"/>
          </a:xfrm>
        </p:grpSpPr>
        <p:cxnSp>
          <p:nvCxnSpPr>
            <p:cNvPr id="190" name="Google Shape;190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1" name="Google Shape;191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2" name="Google Shape;192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3" name="Google Shape;193;p2"/>
          <p:cNvSpPr/>
          <p:nvPr/>
        </p:nvSpPr>
        <p:spPr>
          <a:xfrm rot="5400000">
            <a:off x="3523203" y="2194876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"/>
          <p:cNvSpPr/>
          <p:nvPr/>
        </p:nvSpPr>
        <p:spPr>
          <a:xfrm>
            <a:off x="3704689" y="2376285"/>
            <a:ext cx="312300" cy="31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140208" y="4223697"/>
            <a:ext cx="675300" cy="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"/>
          <p:cNvSpPr/>
          <p:nvPr/>
        </p:nvSpPr>
        <p:spPr>
          <a:xfrm rot="-5400000">
            <a:off x="828655" y="4207918"/>
            <a:ext cx="675300" cy="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2"/>
          <p:cNvGrpSpPr/>
          <p:nvPr/>
        </p:nvGrpSpPr>
        <p:grpSpPr>
          <a:xfrm>
            <a:off x="311640" y="4212632"/>
            <a:ext cx="1017961" cy="675118"/>
            <a:chOff x="10624861" y="3933984"/>
            <a:chExt cx="1115330" cy="748800"/>
          </a:xfrm>
        </p:grpSpPr>
        <p:cxnSp>
          <p:nvCxnSpPr>
            <p:cNvPr id="198" name="Google Shape;198;p2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9" name="Google Shape;199;p2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" name="Google Shape;200;p2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" name="Google Shape;201;p2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" name="Google Shape;202;p2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3" name="Google Shape;203;p2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" name="Google Shape;204;p2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5" name="Google Shape;205;p2"/>
          <p:cNvSpPr/>
          <p:nvPr/>
        </p:nvSpPr>
        <p:spPr>
          <a:xfrm rot="5400000">
            <a:off x="5593915" y="202749"/>
            <a:ext cx="1327200" cy="13272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2"/>
          <p:cNvGrpSpPr/>
          <p:nvPr/>
        </p:nvGrpSpPr>
        <p:grpSpPr>
          <a:xfrm rot="-5400000" flipH="1">
            <a:off x="4395734" y="360537"/>
            <a:ext cx="1012677" cy="1012677"/>
            <a:chOff x="6214949" y="2511699"/>
            <a:chExt cx="1123200" cy="1123200"/>
          </a:xfrm>
        </p:grpSpPr>
        <p:sp>
          <p:nvSpPr>
            <p:cNvPr id="207" name="Google Shape;207;p2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2"/>
          <p:cNvSpPr/>
          <p:nvPr/>
        </p:nvSpPr>
        <p:spPr>
          <a:xfrm rot="5400000" flipH="1">
            <a:off x="5571112" y="196746"/>
            <a:ext cx="1350000" cy="13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"/>
          <p:cNvSpPr/>
          <p:nvPr/>
        </p:nvSpPr>
        <p:spPr>
          <a:xfrm rot="5400000" flipH="1">
            <a:off x="5903199" y="533896"/>
            <a:ext cx="675300" cy="675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"/>
          <p:cNvSpPr/>
          <p:nvPr/>
        </p:nvSpPr>
        <p:spPr>
          <a:xfrm rot="5400000" flipH="1">
            <a:off x="6072224" y="702921"/>
            <a:ext cx="337500" cy="33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4732463" y="2029267"/>
            <a:ext cx="312300" cy="31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"/>
          <p:cNvSpPr/>
          <p:nvPr/>
        </p:nvSpPr>
        <p:spPr>
          <a:xfrm flipH="1">
            <a:off x="11384173" y="5294736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"/>
          <p:cNvSpPr/>
          <p:nvPr/>
        </p:nvSpPr>
        <p:spPr>
          <a:xfrm flipH="1">
            <a:off x="10721116" y="5295357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p2"/>
          <p:cNvGrpSpPr/>
          <p:nvPr/>
        </p:nvGrpSpPr>
        <p:grpSpPr>
          <a:xfrm flipH="1">
            <a:off x="11392486" y="5960720"/>
            <a:ext cx="666771" cy="675118"/>
            <a:chOff x="8943245" y="2438859"/>
            <a:chExt cx="739541" cy="748800"/>
          </a:xfrm>
        </p:grpSpPr>
        <p:cxnSp>
          <p:nvCxnSpPr>
            <p:cNvPr id="218" name="Google Shape;218;p2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" name="Google Shape;219;p2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" name="Google Shape;220;p2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" name="Google Shape;221;p2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2" name="Google Shape;222;p2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3" name="Google Shape;223;p2"/>
          <p:cNvSpPr/>
          <p:nvPr/>
        </p:nvSpPr>
        <p:spPr>
          <a:xfrm flipH="1">
            <a:off x="10932465" y="5462716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"/>
          <p:cNvSpPr/>
          <p:nvPr/>
        </p:nvSpPr>
        <p:spPr>
          <a:xfrm flipH="1">
            <a:off x="11110191" y="5639891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"/>
          <p:cNvSpPr/>
          <p:nvPr/>
        </p:nvSpPr>
        <p:spPr>
          <a:xfrm flipH="1">
            <a:off x="11270828" y="5801154"/>
            <a:ext cx="312600" cy="3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"/>
          <p:cNvSpPr/>
          <p:nvPr/>
        </p:nvSpPr>
        <p:spPr>
          <a:xfrm flipH="1">
            <a:off x="10040544" y="5294736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"/>
          <p:cNvSpPr/>
          <p:nvPr/>
        </p:nvSpPr>
        <p:spPr>
          <a:xfrm flipH="1">
            <a:off x="10041990" y="5970167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2"/>
          <p:cNvGrpSpPr/>
          <p:nvPr/>
        </p:nvGrpSpPr>
        <p:grpSpPr>
          <a:xfrm flipH="1">
            <a:off x="10206833" y="5959274"/>
            <a:ext cx="333386" cy="675118"/>
            <a:chOff x="10628069" y="2437255"/>
            <a:chExt cx="369772" cy="748800"/>
          </a:xfrm>
        </p:grpSpPr>
        <p:cxnSp>
          <p:nvCxnSpPr>
            <p:cNvPr id="229" name="Google Shape;229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0" name="Google Shape;230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1" name="Google Shape;231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2" name="Google Shape;232;p2"/>
          <p:cNvSpPr/>
          <p:nvPr/>
        </p:nvSpPr>
        <p:spPr>
          <a:xfrm flipH="1">
            <a:off x="10194605" y="5461268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"/>
          <p:cNvSpPr/>
          <p:nvPr/>
        </p:nvSpPr>
        <p:spPr>
          <a:xfrm flipH="1">
            <a:off x="10281049" y="5547323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"/>
          <p:cNvSpPr/>
          <p:nvPr/>
        </p:nvSpPr>
        <p:spPr>
          <a:xfrm rot="-5400000" flipH="1">
            <a:off x="9363432" y="5971927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"/>
          <p:cNvSpPr/>
          <p:nvPr/>
        </p:nvSpPr>
        <p:spPr>
          <a:xfrm flipH="1">
            <a:off x="9384734" y="5317361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"/>
          <p:cNvSpPr/>
          <p:nvPr/>
        </p:nvSpPr>
        <p:spPr>
          <a:xfrm flipH="1">
            <a:off x="9527852" y="5451144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"/>
          <p:cNvSpPr/>
          <p:nvPr/>
        </p:nvSpPr>
        <p:spPr>
          <a:xfrm flipH="1">
            <a:off x="9614297" y="5537199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p2"/>
          <p:cNvGrpSpPr/>
          <p:nvPr/>
        </p:nvGrpSpPr>
        <p:grpSpPr>
          <a:xfrm rot="59870" flipH="1">
            <a:off x="7967145" y="5290998"/>
            <a:ext cx="1382695" cy="1382610"/>
            <a:chOff x="3247624" y="213651"/>
            <a:chExt cx="1533709" cy="1533614"/>
          </a:xfrm>
        </p:grpSpPr>
        <p:sp>
          <p:nvSpPr>
            <p:cNvPr id="253" name="Google Shape;253;p2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2"/>
          <p:cNvSpPr/>
          <p:nvPr/>
        </p:nvSpPr>
        <p:spPr>
          <a:xfrm flipH="1">
            <a:off x="8341270" y="5664736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"/>
          <p:cNvSpPr/>
          <p:nvPr/>
        </p:nvSpPr>
        <p:spPr>
          <a:xfrm flipH="1">
            <a:off x="8497306" y="5821300"/>
            <a:ext cx="321900" cy="321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"/>
          <p:cNvSpPr/>
          <p:nvPr/>
        </p:nvSpPr>
        <p:spPr>
          <a:xfrm flipH="1">
            <a:off x="11378724" y="3952721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"/>
          <p:cNvSpPr/>
          <p:nvPr/>
        </p:nvSpPr>
        <p:spPr>
          <a:xfrm rot="-5400000" flipH="1">
            <a:off x="11378800" y="4621234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Google Shape;259;p2"/>
          <p:cNvGrpSpPr/>
          <p:nvPr/>
        </p:nvGrpSpPr>
        <p:grpSpPr>
          <a:xfrm rot="-5400000" flipH="1">
            <a:off x="11542211" y="3941442"/>
            <a:ext cx="348510" cy="675118"/>
            <a:chOff x="10628069" y="2437255"/>
            <a:chExt cx="369772" cy="748800"/>
          </a:xfrm>
        </p:grpSpPr>
        <p:cxnSp>
          <p:nvCxnSpPr>
            <p:cNvPr id="260" name="Google Shape;260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1" name="Google Shape;261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2" name="Google Shape;262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63" name="Google Shape;263;p2"/>
          <p:cNvGrpSpPr/>
          <p:nvPr/>
        </p:nvGrpSpPr>
        <p:grpSpPr>
          <a:xfrm rot="-5400000" flipH="1">
            <a:off x="11551219" y="4616060"/>
            <a:ext cx="333386" cy="675118"/>
            <a:chOff x="10628069" y="2437255"/>
            <a:chExt cx="369772" cy="748800"/>
          </a:xfrm>
        </p:grpSpPr>
        <p:cxnSp>
          <p:nvCxnSpPr>
            <p:cNvPr id="264" name="Google Shape;264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5" name="Google Shape;265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6" name="Google Shape;266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7" name="Google Shape;267;p2"/>
          <p:cNvSpPr/>
          <p:nvPr/>
        </p:nvSpPr>
        <p:spPr>
          <a:xfrm rot="10800000">
            <a:off x="10711987" y="3950648"/>
            <a:ext cx="1345500" cy="13455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2"/>
          <p:cNvGrpSpPr/>
          <p:nvPr/>
        </p:nvGrpSpPr>
        <p:grpSpPr>
          <a:xfrm rot="5400000">
            <a:off x="10873249" y="4113168"/>
            <a:ext cx="1012677" cy="1012677"/>
            <a:chOff x="6214949" y="2511699"/>
            <a:chExt cx="1123200" cy="1123200"/>
          </a:xfrm>
        </p:grpSpPr>
        <p:sp>
          <p:nvSpPr>
            <p:cNvPr id="269" name="Google Shape;269;p2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00DDF874-4EFF-4E16-A16B-6D676D102E3B}"/>
              </a:ext>
            </a:extLst>
          </p:cNvPr>
          <p:cNvGrpSpPr/>
          <p:nvPr userDrawn="1"/>
        </p:nvGrpSpPr>
        <p:grpSpPr>
          <a:xfrm>
            <a:off x="2146008" y="1026543"/>
            <a:ext cx="674830" cy="309999"/>
            <a:chOff x="11184673" y="2647468"/>
            <a:chExt cx="748937" cy="369772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ABBA264-1ACA-46AC-BF83-F91B0A88A7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11CFFC0-DFC9-440D-8C6C-C408BEE039F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BD0C294-F18F-4D04-BD23-A66146B0B9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E61112D-A970-4039-ACD3-A7CDFBBD8183}"/>
              </a:ext>
            </a:extLst>
          </p:cNvPr>
          <p:cNvGrpSpPr/>
          <p:nvPr userDrawn="1"/>
        </p:nvGrpSpPr>
        <p:grpSpPr>
          <a:xfrm>
            <a:off x="9372069" y="6159187"/>
            <a:ext cx="677705" cy="341702"/>
            <a:chOff x="11184673" y="2647468"/>
            <a:chExt cx="748937" cy="369772"/>
          </a:xfrm>
        </p:grpSpPr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EC619B7-527F-4F2C-8F1F-ED3FAA9F103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D658BFB-982A-4DFB-908C-1D2BA2DA57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3A53511-F541-4D0A-B96B-718A290BC21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1"/>
          <p:cNvSpPr/>
          <p:nvPr/>
        </p:nvSpPr>
        <p:spPr>
          <a:xfrm>
            <a:off x="2551821" y="141300"/>
            <a:ext cx="1266300" cy="1218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EA0D92A-260F-4142-BD5F-BD4244A6C023}"/>
              </a:ext>
            </a:extLst>
          </p:cNvPr>
          <p:cNvGrpSpPr/>
          <p:nvPr userDrawn="1"/>
        </p:nvGrpSpPr>
        <p:grpSpPr>
          <a:xfrm>
            <a:off x="2555335" y="129395"/>
            <a:ext cx="1329222" cy="1086929"/>
            <a:chOff x="3210946" y="234733"/>
            <a:chExt cx="1560780" cy="1298611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FE3BC8F-D8E0-471B-BF2A-D4D30568597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76815F1-CFD0-4927-B9E9-9B9052595C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8DA4187-67F9-4722-974B-4CD6ADA600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A5DE06-4F70-4FC2-A123-88CCB92BDD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710F407-EAFE-4D9F-B4E3-8A0B34AD82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2052B4E-3F42-4D74-8506-04B1BB441F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AC3ADCF-CE9C-4E24-B2F7-68B9BAE5EF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0E86EC0-595D-4D55-A8D7-ECE6146847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6" name="Google Shape;1276;p11"/>
          <p:cNvSpPr txBox="1">
            <a:spLocks noGrp="1"/>
          </p:cNvSpPr>
          <p:nvPr>
            <p:ph type="subTitle" idx="1"/>
          </p:nvPr>
        </p:nvSpPr>
        <p:spPr>
          <a:xfrm>
            <a:off x="5437206" y="1729975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77" name="Google Shape;1277;p11"/>
          <p:cNvSpPr txBox="1">
            <a:spLocks noGrp="1"/>
          </p:cNvSpPr>
          <p:nvPr>
            <p:ph type="subTitle" idx="2"/>
          </p:nvPr>
        </p:nvSpPr>
        <p:spPr>
          <a:xfrm>
            <a:off x="5437206" y="3334868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78" name="Google Shape;1278;p11"/>
          <p:cNvSpPr txBox="1">
            <a:spLocks noGrp="1"/>
          </p:cNvSpPr>
          <p:nvPr>
            <p:ph type="subTitle" idx="3"/>
          </p:nvPr>
        </p:nvSpPr>
        <p:spPr>
          <a:xfrm>
            <a:off x="5437206" y="4939762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79" name="Google Shape;1279;p11"/>
          <p:cNvSpPr txBox="1">
            <a:spLocks noGrp="1"/>
          </p:cNvSpPr>
          <p:nvPr>
            <p:ph type="title"/>
          </p:nvPr>
        </p:nvSpPr>
        <p:spPr>
          <a:xfrm>
            <a:off x="4486825" y="593375"/>
            <a:ext cx="7358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80" name="Google Shape;1280;p11"/>
          <p:cNvSpPr txBox="1">
            <a:spLocks noGrp="1"/>
          </p:cNvSpPr>
          <p:nvPr>
            <p:ph type="body" idx="4"/>
          </p:nvPr>
        </p:nvSpPr>
        <p:spPr>
          <a:xfrm>
            <a:off x="5437200" y="2167925"/>
            <a:ext cx="64068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81" name="Google Shape;1281;p11"/>
          <p:cNvSpPr txBox="1">
            <a:spLocks noGrp="1"/>
          </p:cNvSpPr>
          <p:nvPr>
            <p:ph type="body" idx="5"/>
          </p:nvPr>
        </p:nvSpPr>
        <p:spPr>
          <a:xfrm>
            <a:off x="5437200" y="3761388"/>
            <a:ext cx="64068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82" name="Google Shape;1282;p11"/>
          <p:cNvSpPr txBox="1">
            <a:spLocks noGrp="1"/>
          </p:cNvSpPr>
          <p:nvPr>
            <p:ph type="body" idx="6"/>
          </p:nvPr>
        </p:nvSpPr>
        <p:spPr>
          <a:xfrm>
            <a:off x="5437200" y="5353050"/>
            <a:ext cx="64077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1283" name="Google Shape;1283;p11"/>
          <p:cNvGrpSpPr/>
          <p:nvPr/>
        </p:nvGrpSpPr>
        <p:grpSpPr>
          <a:xfrm>
            <a:off x="1490605" y="1938093"/>
            <a:ext cx="909663" cy="610721"/>
            <a:chOff x="10624861" y="3933984"/>
            <a:chExt cx="1115330" cy="748800"/>
          </a:xfrm>
        </p:grpSpPr>
        <p:cxnSp>
          <p:nvCxnSpPr>
            <p:cNvPr id="1284" name="Google Shape;1284;p11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5" name="Google Shape;1285;p11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6" name="Google Shape;1286;p11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7" name="Google Shape;1287;p11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8" name="Google Shape;1288;p11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9" name="Google Shape;1289;p11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0" name="Google Shape;1290;p11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91" name="Google Shape;1291;p11"/>
          <p:cNvSpPr/>
          <p:nvPr/>
        </p:nvSpPr>
        <p:spPr>
          <a:xfrm rot="-5400000" flipH="1">
            <a:off x="127200" y="2501613"/>
            <a:ext cx="1193400" cy="12249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11"/>
          <p:cNvSpPr/>
          <p:nvPr/>
        </p:nvSpPr>
        <p:spPr>
          <a:xfrm>
            <a:off x="119108" y="131954"/>
            <a:ext cx="610800" cy="6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11"/>
          <p:cNvSpPr/>
          <p:nvPr/>
        </p:nvSpPr>
        <p:spPr>
          <a:xfrm>
            <a:off x="129201" y="132515"/>
            <a:ext cx="1200600" cy="1200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4" name="Google Shape;1294;p11"/>
          <p:cNvGrpSpPr/>
          <p:nvPr/>
        </p:nvGrpSpPr>
        <p:grpSpPr>
          <a:xfrm>
            <a:off x="119079" y="734370"/>
            <a:ext cx="603170" cy="610721"/>
            <a:chOff x="8943245" y="2438859"/>
            <a:chExt cx="739541" cy="748800"/>
          </a:xfrm>
        </p:grpSpPr>
        <p:cxnSp>
          <p:nvCxnSpPr>
            <p:cNvPr id="1295" name="Google Shape;1295;p11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6" name="Google Shape;1296;p11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7" name="Google Shape;1297;p11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8" name="Google Shape;1298;p11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9" name="Google Shape;1299;p11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00" name="Google Shape;1300;p11"/>
          <p:cNvSpPr/>
          <p:nvPr/>
        </p:nvSpPr>
        <p:spPr>
          <a:xfrm>
            <a:off x="243593" y="283916"/>
            <a:ext cx="895200" cy="89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11"/>
          <p:cNvSpPr/>
          <p:nvPr/>
        </p:nvSpPr>
        <p:spPr>
          <a:xfrm>
            <a:off x="403872" y="444195"/>
            <a:ext cx="574200" cy="57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11"/>
          <p:cNvSpPr/>
          <p:nvPr/>
        </p:nvSpPr>
        <p:spPr>
          <a:xfrm>
            <a:off x="549758" y="590080"/>
            <a:ext cx="282600" cy="28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p11"/>
          <p:cNvSpPr/>
          <p:nvPr/>
        </p:nvSpPr>
        <p:spPr>
          <a:xfrm>
            <a:off x="1334611" y="131954"/>
            <a:ext cx="610800" cy="61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11"/>
          <p:cNvSpPr/>
          <p:nvPr/>
        </p:nvSpPr>
        <p:spPr>
          <a:xfrm>
            <a:off x="1333303" y="742977"/>
            <a:ext cx="610800" cy="6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5" name="Google Shape;1305;p11"/>
          <p:cNvGrpSpPr/>
          <p:nvPr/>
        </p:nvGrpSpPr>
        <p:grpSpPr>
          <a:xfrm>
            <a:off x="1493221" y="733062"/>
            <a:ext cx="301586" cy="610721"/>
            <a:chOff x="10628069" y="2437255"/>
            <a:chExt cx="369772" cy="748800"/>
          </a:xfrm>
        </p:grpSpPr>
        <p:cxnSp>
          <p:nvCxnSpPr>
            <p:cNvPr id="1306" name="Google Shape;1306;p1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07" name="Google Shape;1307;p1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08" name="Google Shape;1308;p1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09" name="Google Shape;1309;p11"/>
          <p:cNvSpPr/>
          <p:nvPr/>
        </p:nvSpPr>
        <p:spPr>
          <a:xfrm>
            <a:off x="1482645" y="282605"/>
            <a:ext cx="323400" cy="3234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0" name="Google Shape;1310;p11"/>
          <p:cNvSpPr/>
          <p:nvPr/>
        </p:nvSpPr>
        <p:spPr>
          <a:xfrm>
            <a:off x="1560495" y="360454"/>
            <a:ext cx="167400" cy="16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Google Shape;1311;p11"/>
          <p:cNvSpPr/>
          <p:nvPr/>
        </p:nvSpPr>
        <p:spPr>
          <a:xfrm rot="5400000">
            <a:off x="1938633" y="744569"/>
            <a:ext cx="610800" cy="61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11"/>
          <p:cNvSpPr/>
          <p:nvPr/>
        </p:nvSpPr>
        <p:spPr>
          <a:xfrm>
            <a:off x="1964793" y="152421"/>
            <a:ext cx="574200" cy="5742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Google Shape;1317;p11"/>
          <p:cNvSpPr/>
          <p:nvPr/>
        </p:nvSpPr>
        <p:spPr>
          <a:xfrm>
            <a:off x="2085818" y="273447"/>
            <a:ext cx="323400" cy="32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11"/>
          <p:cNvSpPr/>
          <p:nvPr/>
        </p:nvSpPr>
        <p:spPr>
          <a:xfrm>
            <a:off x="2163667" y="351296"/>
            <a:ext cx="167400" cy="167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p11"/>
          <p:cNvSpPr/>
          <p:nvPr/>
        </p:nvSpPr>
        <p:spPr>
          <a:xfrm rot="-5400000">
            <a:off x="127892" y="1347785"/>
            <a:ext cx="1200600" cy="1200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Google Shape;1320;p11"/>
          <p:cNvSpPr/>
          <p:nvPr/>
        </p:nvSpPr>
        <p:spPr>
          <a:xfrm rot="-5400000">
            <a:off x="275553" y="1495624"/>
            <a:ext cx="905100" cy="905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Google Shape;1321;p11"/>
          <p:cNvSpPr/>
          <p:nvPr/>
        </p:nvSpPr>
        <p:spPr>
          <a:xfrm rot="-5400000">
            <a:off x="413589" y="1633587"/>
            <a:ext cx="629100" cy="62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11"/>
          <p:cNvSpPr/>
          <p:nvPr/>
        </p:nvSpPr>
        <p:spPr>
          <a:xfrm rot="-5400000">
            <a:off x="577139" y="1791221"/>
            <a:ext cx="321000" cy="3210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11"/>
          <p:cNvSpPr/>
          <p:nvPr/>
        </p:nvSpPr>
        <p:spPr>
          <a:xfrm rot="-5400000" flipH="1">
            <a:off x="126584" y="1338863"/>
            <a:ext cx="1200600" cy="12006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11"/>
          <p:cNvSpPr/>
          <p:nvPr/>
        </p:nvSpPr>
        <p:spPr>
          <a:xfrm rot="5400000">
            <a:off x="132889" y="1338863"/>
            <a:ext cx="1200600" cy="12006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11"/>
          <p:cNvSpPr/>
          <p:nvPr/>
        </p:nvSpPr>
        <p:spPr>
          <a:xfrm rot="-5400000" flipH="1">
            <a:off x="420132" y="1616710"/>
            <a:ext cx="629100" cy="62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6" name="Google Shape;1326;p11"/>
          <p:cNvSpPr/>
          <p:nvPr/>
        </p:nvSpPr>
        <p:spPr>
          <a:xfrm rot="-5400000" flipH="1">
            <a:off x="575831" y="1766332"/>
            <a:ext cx="321000" cy="3210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7" name="Google Shape;1327;p11"/>
          <p:cNvGrpSpPr/>
          <p:nvPr/>
        </p:nvGrpSpPr>
        <p:grpSpPr>
          <a:xfrm>
            <a:off x="1491913" y="1342774"/>
            <a:ext cx="909664" cy="610721"/>
            <a:chOff x="10626465" y="3184818"/>
            <a:chExt cx="1115330" cy="748800"/>
          </a:xfrm>
        </p:grpSpPr>
        <p:cxnSp>
          <p:nvCxnSpPr>
            <p:cNvPr id="1328" name="Google Shape;1328;p11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9" name="Google Shape;1329;p11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0" name="Google Shape;1330;p11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1" name="Google Shape;1331;p11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2" name="Google Shape;1332;p11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3" name="Google Shape;1333;p11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4" name="Google Shape;1334;p11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35" name="Google Shape;1335;p11"/>
          <p:cNvSpPr/>
          <p:nvPr/>
        </p:nvSpPr>
        <p:spPr>
          <a:xfrm>
            <a:off x="1326947" y="1359421"/>
            <a:ext cx="620400" cy="596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11"/>
          <p:cNvSpPr/>
          <p:nvPr/>
        </p:nvSpPr>
        <p:spPr>
          <a:xfrm rot="-5400000">
            <a:off x="1953446" y="1347651"/>
            <a:ext cx="620400" cy="596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7" name="Google Shape;1337;p11"/>
          <p:cNvGrpSpPr/>
          <p:nvPr/>
        </p:nvGrpSpPr>
        <p:grpSpPr>
          <a:xfrm rot="10800000">
            <a:off x="1325776" y="1954760"/>
            <a:ext cx="1235026" cy="620264"/>
            <a:chOff x="10576560" y="3328633"/>
            <a:chExt cx="1514255" cy="760500"/>
          </a:xfrm>
        </p:grpSpPr>
        <p:sp>
          <p:nvSpPr>
            <p:cNvPr id="1338" name="Google Shape;1338;p11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11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0" name="Google Shape;1340;p11"/>
          <p:cNvSpPr/>
          <p:nvPr/>
        </p:nvSpPr>
        <p:spPr>
          <a:xfrm rot="2700000">
            <a:off x="1731387" y="1738294"/>
            <a:ext cx="441235" cy="441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11"/>
          <p:cNvSpPr/>
          <p:nvPr/>
        </p:nvSpPr>
        <p:spPr>
          <a:xfrm>
            <a:off x="1786194" y="1795116"/>
            <a:ext cx="323400" cy="32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11"/>
          <p:cNvSpPr/>
          <p:nvPr/>
        </p:nvSpPr>
        <p:spPr>
          <a:xfrm>
            <a:off x="1864125" y="1873047"/>
            <a:ext cx="167400" cy="167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11"/>
          <p:cNvSpPr/>
          <p:nvPr/>
        </p:nvSpPr>
        <p:spPr>
          <a:xfrm rot="-5400000">
            <a:off x="271261" y="2677116"/>
            <a:ext cx="905100" cy="9051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11"/>
          <p:cNvSpPr/>
          <p:nvPr/>
        </p:nvSpPr>
        <p:spPr>
          <a:xfrm rot="-5400000">
            <a:off x="409297" y="2815079"/>
            <a:ext cx="629100" cy="6291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11"/>
          <p:cNvSpPr/>
          <p:nvPr/>
        </p:nvSpPr>
        <p:spPr>
          <a:xfrm>
            <a:off x="731445" y="2528953"/>
            <a:ext cx="610800" cy="6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11"/>
          <p:cNvSpPr/>
          <p:nvPr/>
        </p:nvSpPr>
        <p:spPr>
          <a:xfrm>
            <a:off x="616493" y="3010629"/>
            <a:ext cx="233100" cy="23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7" name="Google Shape;1347;p11"/>
          <p:cNvGrpSpPr/>
          <p:nvPr/>
        </p:nvGrpSpPr>
        <p:grpSpPr>
          <a:xfrm>
            <a:off x="235714" y="3291935"/>
            <a:ext cx="339739" cy="44042"/>
            <a:chOff x="10578164" y="275923"/>
            <a:chExt cx="416551" cy="54000"/>
          </a:xfrm>
        </p:grpSpPr>
        <p:sp>
          <p:nvSpPr>
            <p:cNvPr id="1348" name="Google Shape;1348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1" name="Google Shape;1351;p11"/>
          <p:cNvGrpSpPr/>
          <p:nvPr/>
        </p:nvGrpSpPr>
        <p:grpSpPr>
          <a:xfrm>
            <a:off x="235714" y="3416887"/>
            <a:ext cx="339739" cy="44042"/>
            <a:chOff x="10578164" y="275923"/>
            <a:chExt cx="416551" cy="54000"/>
          </a:xfrm>
        </p:grpSpPr>
        <p:sp>
          <p:nvSpPr>
            <p:cNvPr id="1352" name="Google Shape;1352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5" name="Google Shape;1355;p11"/>
          <p:cNvGrpSpPr/>
          <p:nvPr/>
        </p:nvGrpSpPr>
        <p:grpSpPr>
          <a:xfrm>
            <a:off x="235714" y="3541840"/>
            <a:ext cx="339739" cy="44042"/>
            <a:chOff x="10578164" y="275923"/>
            <a:chExt cx="416551" cy="54000"/>
          </a:xfrm>
        </p:grpSpPr>
        <p:sp>
          <p:nvSpPr>
            <p:cNvPr id="1356" name="Google Shape;1356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11"/>
          <p:cNvGrpSpPr/>
          <p:nvPr/>
        </p:nvGrpSpPr>
        <p:grpSpPr>
          <a:xfrm>
            <a:off x="862437" y="2693996"/>
            <a:ext cx="339739" cy="44042"/>
            <a:chOff x="10578164" y="275923"/>
            <a:chExt cx="416551" cy="54000"/>
          </a:xfrm>
        </p:grpSpPr>
        <p:sp>
          <p:nvSpPr>
            <p:cNvPr id="1360" name="Google Shape;1360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11"/>
          <p:cNvGrpSpPr/>
          <p:nvPr/>
        </p:nvGrpSpPr>
        <p:grpSpPr>
          <a:xfrm>
            <a:off x="862437" y="2818949"/>
            <a:ext cx="339739" cy="44042"/>
            <a:chOff x="10578164" y="275923"/>
            <a:chExt cx="416551" cy="54000"/>
          </a:xfrm>
        </p:grpSpPr>
        <p:sp>
          <p:nvSpPr>
            <p:cNvPr id="1364" name="Google Shape;1364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7" name="Google Shape;1367;p11"/>
          <p:cNvGrpSpPr/>
          <p:nvPr/>
        </p:nvGrpSpPr>
        <p:grpSpPr>
          <a:xfrm>
            <a:off x="862437" y="2943901"/>
            <a:ext cx="339739" cy="44042"/>
            <a:chOff x="10578164" y="275923"/>
            <a:chExt cx="416551" cy="54000"/>
          </a:xfrm>
        </p:grpSpPr>
        <p:sp>
          <p:nvSpPr>
            <p:cNvPr id="1368" name="Google Shape;1368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11"/>
          <p:cNvGrpSpPr/>
          <p:nvPr/>
        </p:nvGrpSpPr>
        <p:grpSpPr>
          <a:xfrm rot="-59862">
            <a:off x="2570209" y="128575"/>
            <a:ext cx="1250776" cy="1250699"/>
            <a:chOff x="3247624" y="213651"/>
            <a:chExt cx="1533709" cy="1533614"/>
          </a:xfrm>
        </p:grpSpPr>
        <p:sp>
          <p:nvSpPr>
            <p:cNvPr id="1382" name="Google Shape;1382;p11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11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4" name="Google Shape;1384;p11"/>
          <p:cNvSpPr/>
          <p:nvPr/>
        </p:nvSpPr>
        <p:spPr>
          <a:xfrm>
            <a:off x="2908755" y="466671"/>
            <a:ext cx="574200" cy="57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p11"/>
          <p:cNvSpPr/>
          <p:nvPr/>
        </p:nvSpPr>
        <p:spPr>
          <a:xfrm>
            <a:off x="3050388" y="608305"/>
            <a:ext cx="291300" cy="291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26723A4-9921-4266-9920-FA25E074C495}"/>
              </a:ext>
            </a:extLst>
          </p:cNvPr>
          <p:cNvGrpSpPr/>
          <p:nvPr userDrawn="1"/>
        </p:nvGrpSpPr>
        <p:grpSpPr>
          <a:xfrm>
            <a:off x="1962016" y="899202"/>
            <a:ext cx="582857" cy="308495"/>
            <a:chOff x="11184673" y="2647468"/>
            <a:chExt cx="748937" cy="369772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2C2E9E4-26BF-4383-92ED-847896E6A8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F50483C-891D-413F-B125-12611F6AA1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749A05B-F448-4E7E-8918-7A53C0C8662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12"/>
          <p:cNvSpPr txBox="1">
            <a:spLocks noGrp="1"/>
          </p:cNvSpPr>
          <p:nvPr>
            <p:ph type="subTitle" idx="1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388" name="Google Shape;1388;p12"/>
          <p:cNvSpPr txBox="1">
            <a:spLocks noGrp="1"/>
          </p:cNvSpPr>
          <p:nvPr>
            <p:ph type="subTitle" idx="2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389" name="Google Shape;1389;p12"/>
          <p:cNvSpPr txBox="1">
            <a:spLocks noGrp="1"/>
          </p:cNvSpPr>
          <p:nvPr>
            <p:ph type="subTitle" idx="3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390" name="Google Shape;1390;p12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91" name="Google Shape;1391;p12"/>
          <p:cNvSpPr txBox="1">
            <a:spLocks noGrp="1"/>
          </p:cNvSpPr>
          <p:nvPr>
            <p:ph type="body" idx="4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392" name="Google Shape;1392;p12"/>
          <p:cNvSpPr txBox="1">
            <a:spLocks noGrp="1"/>
          </p:cNvSpPr>
          <p:nvPr>
            <p:ph type="body" idx="5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393" name="Google Shape;1393;p12"/>
          <p:cNvSpPr txBox="1">
            <a:spLocks noGrp="1"/>
          </p:cNvSpPr>
          <p:nvPr>
            <p:ph type="body" idx="6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394" name="Google Shape;1394;p12"/>
          <p:cNvSpPr/>
          <p:nvPr/>
        </p:nvSpPr>
        <p:spPr>
          <a:xfrm flipH="1">
            <a:off x="11504975" y="196451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5" name="Google Shape;1395;p12"/>
          <p:cNvSpPr/>
          <p:nvPr/>
        </p:nvSpPr>
        <p:spPr>
          <a:xfrm flipH="1">
            <a:off x="10980450" y="196942"/>
            <a:ext cx="1050000" cy="10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6" name="Google Shape;1396;p12"/>
          <p:cNvGrpSpPr/>
          <p:nvPr/>
        </p:nvGrpSpPr>
        <p:grpSpPr>
          <a:xfrm flipH="1">
            <a:off x="11511647" y="723273"/>
            <a:ext cx="527441" cy="534044"/>
            <a:chOff x="8943245" y="2438859"/>
            <a:chExt cx="739541" cy="748800"/>
          </a:xfrm>
        </p:grpSpPr>
        <p:cxnSp>
          <p:nvCxnSpPr>
            <p:cNvPr id="1397" name="Google Shape;1397;p12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8" name="Google Shape;1398;p12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9" name="Google Shape;1399;p12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0" name="Google Shape;1400;p12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1" name="Google Shape;1401;p12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02" name="Google Shape;1402;p12"/>
          <p:cNvSpPr/>
          <p:nvPr/>
        </p:nvSpPr>
        <p:spPr>
          <a:xfrm flipH="1">
            <a:off x="11147723" y="329329"/>
            <a:ext cx="782700" cy="78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p12"/>
          <p:cNvSpPr/>
          <p:nvPr/>
        </p:nvSpPr>
        <p:spPr>
          <a:xfrm flipH="1">
            <a:off x="11288072" y="469480"/>
            <a:ext cx="502200" cy="502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p12"/>
          <p:cNvSpPr/>
          <p:nvPr/>
        </p:nvSpPr>
        <p:spPr>
          <a:xfrm flipH="1">
            <a:off x="11415807" y="597045"/>
            <a:ext cx="246900" cy="24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Google Shape;1405;p12"/>
          <p:cNvSpPr/>
          <p:nvPr/>
        </p:nvSpPr>
        <p:spPr>
          <a:xfrm flipH="1">
            <a:off x="10442116" y="196451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6" name="Google Shape;1406;p12"/>
          <p:cNvSpPr/>
          <p:nvPr/>
        </p:nvSpPr>
        <p:spPr>
          <a:xfrm flipH="1">
            <a:off x="10443260" y="730741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7" name="Google Shape;1407;p12"/>
          <p:cNvGrpSpPr/>
          <p:nvPr/>
        </p:nvGrpSpPr>
        <p:grpSpPr>
          <a:xfrm flipH="1">
            <a:off x="10573750" y="722129"/>
            <a:ext cx="263721" cy="534044"/>
            <a:chOff x="10628069" y="2437255"/>
            <a:chExt cx="369772" cy="748800"/>
          </a:xfrm>
        </p:grpSpPr>
        <p:cxnSp>
          <p:nvCxnSpPr>
            <p:cNvPr id="1408" name="Google Shape;1408;p1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9" name="Google Shape;1409;p1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0" name="Google Shape;1410;p1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11" name="Google Shape;1411;p12"/>
          <p:cNvSpPr/>
          <p:nvPr/>
        </p:nvSpPr>
        <p:spPr>
          <a:xfrm flipH="1">
            <a:off x="10564072" y="328183"/>
            <a:ext cx="282900" cy="2829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p12"/>
          <p:cNvSpPr/>
          <p:nvPr/>
        </p:nvSpPr>
        <p:spPr>
          <a:xfrm flipH="1">
            <a:off x="10632499" y="396256"/>
            <a:ext cx="146400" cy="14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p12"/>
          <p:cNvSpPr/>
          <p:nvPr/>
        </p:nvSpPr>
        <p:spPr>
          <a:xfrm rot="-5400000" flipH="1">
            <a:off x="9915236" y="732133"/>
            <a:ext cx="5343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p12"/>
          <p:cNvSpPr/>
          <p:nvPr/>
        </p:nvSpPr>
        <p:spPr>
          <a:xfrm flipH="1">
            <a:off x="9923173" y="214348"/>
            <a:ext cx="502200" cy="5022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12"/>
          <p:cNvSpPr/>
          <p:nvPr/>
        </p:nvSpPr>
        <p:spPr>
          <a:xfrm flipH="1">
            <a:off x="10036647" y="320175"/>
            <a:ext cx="282900" cy="2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0" name="Google Shape;1420;p12"/>
          <p:cNvSpPr/>
          <p:nvPr/>
        </p:nvSpPr>
        <p:spPr>
          <a:xfrm flipH="1">
            <a:off x="10105074" y="388248"/>
            <a:ext cx="146400" cy="146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Google Shape;1421;p12"/>
          <p:cNvSpPr/>
          <p:nvPr/>
        </p:nvSpPr>
        <p:spPr>
          <a:xfrm rot="5400000" flipH="1">
            <a:off x="10981594" y="1259425"/>
            <a:ext cx="1050000" cy="10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p12"/>
          <p:cNvSpPr/>
          <p:nvPr/>
        </p:nvSpPr>
        <p:spPr>
          <a:xfrm rot="5400000" flipH="1">
            <a:off x="11111077" y="1388907"/>
            <a:ext cx="791400" cy="791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12"/>
          <p:cNvSpPr/>
          <p:nvPr/>
        </p:nvSpPr>
        <p:spPr>
          <a:xfrm rot="5400000" flipH="1">
            <a:off x="11231575" y="1509405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12"/>
          <p:cNvSpPr/>
          <p:nvPr/>
        </p:nvSpPr>
        <p:spPr>
          <a:xfrm rot="5400000" flipH="1">
            <a:off x="11357964" y="1647234"/>
            <a:ext cx="280800" cy="28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p12"/>
          <p:cNvSpPr/>
          <p:nvPr/>
        </p:nvSpPr>
        <p:spPr>
          <a:xfrm rot="5400000">
            <a:off x="10982738" y="1251795"/>
            <a:ext cx="1050000" cy="10500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p12"/>
          <p:cNvSpPr/>
          <p:nvPr/>
        </p:nvSpPr>
        <p:spPr>
          <a:xfrm rot="-5400000" flipH="1">
            <a:off x="10977397" y="1251795"/>
            <a:ext cx="1050000" cy="10500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p12"/>
          <p:cNvSpPr/>
          <p:nvPr/>
        </p:nvSpPr>
        <p:spPr>
          <a:xfrm rot="5400000">
            <a:off x="11225854" y="1494750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Google Shape;1428;p12"/>
          <p:cNvSpPr/>
          <p:nvPr/>
        </p:nvSpPr>
        <p:spPr>
          <a:xfrm rot="5400000">
            <a:off x="11359108" y="1625583"/>
            <a:ext cx="280800" cy="28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9" name="Google Shape;1429;p12"/>
          <p:cNvGrpSpPr/>
          <p:nvPr/>
        </p:nvGrpSpPr>
        <p:grpSpPr>
          <a:xfrm rot="-5400000" flipH="1">
            <a:off x="1199638" y="145391"/>
            <a:ext cx="1024041" cy="1024041"/>
            <a:chOff x="4761550" y="1708047"/>
            <a:chExt cx="1516200" cy="1516200"/>
          </a:xfrm>
        </p:grpSpPr>
        <p:sp>
          <p:nvSpPr>
            <p:cNvPr id="1430" name="Google Shape;1430;p12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12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2" name="Google Shape;1432;p12"/>
          <p:cNvGrpSpPr/>
          <p:nvPr/>
        </p:nvGrpSpPr>
        <p:grpSpPr>
          <a:xfrm rot="-5400000" flipH="1">
            <a:off x="685125" y="-381011"/>
            <a:ext cx="2079963" cy="2079963"/>
            <a:chOff x="6547473" y="2211197"/>
            <a:chExt cx="2916381" cy="2916381"/>
          </a:xfrm>
        </p:grpSpPr>
        <p:grpSp>
          <p:nvGrpSpPr>
            <p:cNvPr id="1433" name="Google Shape;1433;p12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1434" name="Google Shape;1434;p1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35" name="Google Shape;1435;p1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36" name="Google Shape;1436;p12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1437" name="Google Shape;1437;p1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38" name="Google Shape;1438;p1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39" name="Google Shape;1439;p12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1440" name="Google Shape;1440;p12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41" name="Google Shape;1441;p12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42" name="Google Shape;1442;p12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1443" name="Google Shape;1443;p12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44" name="Google Shape;1444;p12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45" name="Google Shape;1445;p12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1446" name="Google Shape;1446;p12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47" name="Google Shape;1447;p12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48" name="Google Shape;1448;p12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1449" name="Google Shape;1449;p1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50" name="Google Shape;1450;p1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451" name="Google Shape;1451;p12"/>
          <p:cNvSpPr/>
          <p:nvPr/>
        </p:nvSpPr>
        <p:spPr>
          <a:xfrm rot="10800000" flipH="1">
            <a:off x="270608" y="1326128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Google Shape;1452;p12"/>
          <p:cNvSpPr/>
          <p:nvPr/>
        </p:nvSpPr>
        <p:spPr>
          <a:xfrm rot="10800000" flipH="1">
            <a:off x="404116" y="1459621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p12"/>
          <p:cNvSpPr/>
          <p:nvPr/>
        </p:nvSpPr>
        <p:spPr>
          <a:xfrm rot="10800000">
            <a:off x="271496" y="1326128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4" name="Google Shape;1454;p12"/>
          <p:cNvSpPr/>
          <p:nvPr/>
        </p:nvSpPr>
        <p:spPr>
          <a:xfrm rot="-5400000" flipH="1">
            <a:off x="141050" y="134304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5" name="Google Shape;1455;p12"/>
          <p:cNvSpPr/>
          <p:nvPr/>
        </p:nvSpPr>
        <p:spPr>
          <a:xfrm rot="10800000" flipH="1">
            <a:off x="669867" y="134130"/>
            <a:ext cx="5343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6" name="Google Shape;1456;p12"/>
          <p:cNvGrpSpPr/>
          <p:nvPr/>
        </p:nvGrpSpPr>
        <p:grpSpPr>
          <a:xfrm rot="10800000" flipH="1">
            <a:off x="261821" y="134297"/>
            <a:ext cx="275702" cy="534044"/>
            <a:chOff x="10628069" y="2437255"/>
            <a:chExt cx="369772" cy="748800"/>
          </a:xfrm>
        </p:grpSpPr>
        <p:cxnSp>
          <p:nvCxnSpPr>
            <p:cNvPr id="1457" name="Google Shape;1457;p1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8" name="Google Shape;1458;p1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9" name="Google Shape;1459;p1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460" name="Google Shape;1460;p12"/>
          <p:cNvGrpSpPr/>
          <p:nvPr/>
        </p:nvGrpSpPr>
        <p:grpSpPr>
          <a:xfrm rot="10800000" flipH="1">
            <a:off x="800955" y="133154"/>
            <a:ext cx="263721" cy="534044"/>
            <a:chOff x="10628069" y="2437255"/>
            <a:chExt cx="369772" cy="748800"/>
          </a:xfrm>
        </p:grpSpPr>
        <p:cxnSp>
          <p:nvCxnSpPr>
            <p:cNvPr id="1461" name="Google Shape;1461;p1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62" name="Google Shape;1462;p1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63" name="Google Shape;1463;p1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64" name="Google Shape;1464;p12"/>
          <p:cNvSpPr/>
          <p:nvPr/>
        </p:nvSpPr>
        <p:spPr>
          <a:xfrm rot="5400000">
            <a:off x="139348" y="131565"/>
            <a:ext cx="1064400" cy="10644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Google Shape;1465;p12"/>
          <p:cNvSpPr/>
          <p:nvPr/>
        </p:nvSpPr>
        <p:spPr>
          <a:xfrm rot="10800000" flipH="1">
            <a:off x="143153" y="1214942"/>
            <a:ext cx="1050000" cy="1050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6" name="Google Shape;1466;p12"/>
          <p:cNvGrpSpPr/>
          <p:nvPr/>
        </p:nvGrpSpPr>
        <p:grpSpPr>
          <a:xfrm>
            <a:off x="267980" y="267280"/>
            <a:ext cx="801066" cy="801066"/>
            <a:chOff x="6214949" y="2511699"/>
            <a:chExt cx="1123200" cy="1123200"/>
          </a:xfrm>
        </p:grpSpPr>
        <p:sp>
          <p:nvSpPr>
            <p:cNvPr id="1467" name="Google Shape;1467;p12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12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12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0" name="Google Shape;1470;p12"/>
          <p:cNvSpPr/>
          <p:nvPr/>
        </p:nvSpPr>
        <p:spPr>
          <a:xfrm rot="10800000">
            <a:off x="138303" y="1196940"/>
            <a:ext cx="1068000" cy="1068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1" name="Google Shape;1471;p12"/>
          <p:cNvSpPr/>
          <p:nvPr/>
        </p:nvSpPr>
        <p:spPr>
          <a:xfrm rot="10800000">
            <a:off x="404989" y="1459621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Google Shape;1472;p12"/>
          <p:cNvSpPr/>
          <p:nvPr/>
        </p:nvSpPr>
        <p:spPr>
          <a:xfrm rot="10800000">
            <a:off x="538781" y="1593414"/>
            <a:ext cx="267000" cy="26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Google Shape;1473;p12"/>
          <p:cNvSpPr/>
          <p:nvPr/>
        </p:nvSpPr>
        <p:spPr>
          <a:xfrm rot="-5400000" flipH="1">
            <a:off x="1587995" y="533640"/>
            <a:ext cx="246900" cy="24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FC244F8-F06D-4058-B828-00FA846916A6}"/>
              </a:ext>
            </a:extLst>
          </p:cNvPr>
          <p:cNvGrpSpPr/>
          <p:nvPr userDrawn="1"/>
        </p:nvGrpSpPr>
        <p:grpSpPr>
          <a:xfrm>
            <a:off x="9909777" y="845388"/>
            <a:ext cx="554144" cy="293298"/>
            <a:chOff x="11184673" y="2647468"/>
            <a:chExt cx="748937" cy="369772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9B3A8E1-AE44-48C4-B6BE-05E6C30181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EF8990E-E3B6-4589-9855-62E1F912B3A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84E6C38-D21B-4E1B-9360-EDF0E0B0F75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1476" name="Google Shape;1476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Background image">
  <p:cSld name="CUSTOM_10"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14"/>
          <p:cNvSpPr/>
          <p:nvPr/>
        </p:nvSpPr>
        <p:spPr>
          <a:xfrm flipH="1">
            <a:off x="10163400" y="224840"/>
            <a:ext cx="939900" cy="904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8566AC7-7475-4364-B41B-5AAB59D6718C}"/>
              </a:ext>
            </a:extLst>
          </p:cNvPr>
          <p:cNvGrpSpPr/>
          <p:nvPr userDrawn="1"/>
        </p:nvGrpSpPr>
        <p:grpSpPr>
          <a:xfrm flipV="1">
            <a:off x="10136890" y="221409"/>
            <a:ext cx="952963" cy="779255"/>
            <a:chOff x="3210946" y="234733"/>
            <a:chExt cx="1560780" cy="1298611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2815C5AB-8380-4FDD-82E2-492FC25725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643B187-EE43-4321-BF8F-3B72B05EB3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95A3A5BC-CFA9-410D-B28F-1BE793403E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2E16F5D9-C9BD-4C65-9706-A60255CFFF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90E94257-B25D-4540-A317-ED6D4BF005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FD68BBDC-1F0C-46E6-8D53-069AF20DC0D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643DAF22-28DC-48A4-965F-F8FF4CE2272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C4EB119-5DE7-4A7B-83D4-71881A91293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6" name="Google Shape;1506;p14"/>
          <p:cNvSpPr/>
          <p:nvPr/>
        </p:nvSpPr>
        <p:spPr>
          <a:xfrm rot="5400000" flipH="1">
            <a:off x="1458045" y="5876970"/>
            <a:ext cx="436200" cy="4778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9" name="Google Shape;1549;p14"/>
          <p:cNvSpPr/>
          <p:nvPr/>
        </p:nvSpPr>
        <p:spPr>
          <a:xfrm rot="10800000" flipH="1">
            <a:off x="1877599" y="5894831"/>
            <a:ext cx="904200" cy="87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C833F1F4-07FE-4D61-8060-5F1240843874}"/>
              </a:ext>
            </a:extLst>
          </p:cNvPr>
          <p:cNvGrpSpPr/>
          <p:nvPr userDrawn="1"/>
        </p:nvGrpSpPr>
        <p:grpSpPr>
          <a:xfrm flipV="1">
            <a:off x="1880170" y="6012610"/>
            <a:ext cx="896696" cy="733245"/>
            <a:chOff x="3210946" y="234733"/>
            <a:chExt cx="1560780" cy="1298611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6CFEFD6-F99E-4D42-828F-28AFE7F446B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B67B819-913A-4C2F-B1E9-AB833A509F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88C613A-6040-4504-9F3A-394A67EAB1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4A3AB99-993C-4C50-87A1-80F883530B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72972CC-A6CC-46A4-8D08-9622561B7A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12DFADE6-3369-4302-B6C2-B60B546AC54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D61082CA-DC77-43EB-A8F1-1EAD62F6B07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F655BABF-991C-4F8E-A5C3-9AF34F9C36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8" name="Google Shape;1478;p14"/>
          <p:cNvSpPr txBox="1">
            <a:spLocks noGrp="1"/>
          </p:cNvSpPr>
          <p:nvPr>
            <p:ph type="title"/>
          </p:nvPr>
        </p:nvSpPr>
        <p:spPr>
          <a:xfrm>
            <a:off x="343600" y="1329675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grpSp>
        <p:nvGrpSpPr>
          <p:cNvPr id="1479" name="Google Shape;1479;p14"/>
          <p:cNvGrpSpPr/>
          <p:nvPr/>
        </p:nvGrpSpPr>
        <p:grpSpPr>
          <a:xfrm rot="10800000" flipH="1">
            <a:off x="1119915" y="5045361"/>
            <a:ext cx="649680" cy="436176"/>
            <a:chOff x="10624861" y="3933984"/>
            <a:chExt cx="1115330" cy="748800"/>
          </a:xfrm>
        </p:grpSpPr>
        <p:cxnSp>
          <p:nvCxnSpPr>
            <p:cNvPr id="1480" name="Google Shape;1480;p14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1" name="Google Shape;1481;p14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2" name="Google Shape;1482;p14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3" name="Google Shape;1483;p14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4" name="Google Shape;1484;p14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5" name="Google Shape;1485;p14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6" name="Google Shape;1486;p14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87" name="Google Shape;1487;p14"/>
          <p:cNvSpPr/>
          <p:nvPr/>
        </p:nvSpPr>
        <p:spPr>
          <a:xfrm rot="10800000" flipH="1">
            <a:off x="140218" y="633530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p14"/>
          <p:cNvSpPr/>
          <p:nvPr/>
        </p:nvSpPr>
        <p:spPr>
          <a:xfrm rot="10800000" flipH="1">
            <a:off x="147426" y="5913705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9" name="Google Shape;1489;p14"/>
          <p:cNvGrpSpPr/>
          <p:nvPr/>
        </p:nvGrpSpPr>
        <p:grpSpPr>
          <a:xfrm rot="10800000" flipH="1">
            <a:off x="140374" y="5905059"/>
            <a:ext cx="430783" cy="436176"/>
            <a:chOff x="8943245" y="2438859"/>
            <a:chExt cx="739541" cy="748800"/>
          </a:xfrm>
        </p:grpSpPr>
        <p:cxnSp>
          <p:nvCxnSpPr>
            <p:cNvPr id="1490" name="Google Shape;1490;p14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1" name="Google Shape;1491;p14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2" name="Google Shape;1492;p14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" name="Google Shape;1493;p14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4" name="Google Shape;1494;p14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95" name="Google Shape;1495;p14"/>
          <p:cNvSpPr/>
          <p:nvPr/>
        </p:nvSpPr>
        <p:spPr>
          <a:xfrm rot="10800000" flipH="1">
            <a:off x="229122" y="6023678"/>
            <a:ext cx="639300" cy="63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6" name="Google Shape;1496;p14"/>
          <p:cNvSpPr/>
          <p:nvPr/>
        </p:nvSpPr>
        <p:spPr>
          <a:xfrm rot="10800000" flipH="1">
            <a:off x="343589" y="6138410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7" name="Google Shape;1497;p14"/>
          <p:cNvSpPr/>
          <p:nvPr/>
        </p:nvSpPr>
        <p:spPr>
          <a:xfrm rot="10800000" flipH="1">
            <a:off x="447777" y="6242421"/>
            <a:ext cx="201900" cy="20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8" name="Google Shape;1498;p14"/>
          <p:cNvSpPr/>
          <p:nvPr/>
        </p:nvSpPr>
        <p:spPr>
          <a:xfrm rot="10800000" flipH="1">
            <a:off x="1008299" y="6335306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Google Shape;1499;p14"/>
          <p:cNvSpPr/>
          <p:nvPr/>
        </p:nvSpPr>
        <p:spPr>
          <a:xfrm rot="10800000" flipH="1">
            <a:off x="1007364" y="589892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0" name="Google Shape;1500;p14"/>
          <p:cNvGrpSpPr/>
          <p:nvPr/>
        </p:nvGrpSpPr>
        <p:grpSpPr>
          <a:xfrm rot="10800000" flipH="1">
            <a:off x="1121783" y="5905993"/>
            <a:ext cx="215392" cy="436176"/>
            <a:chOff x="10628069" y="2437255"/>
            <a:chExt cx="369772" cy="748800"/>
          </a:xfrm>
        </p:grpSpPr>
        <p:cxnSp>
          <p:nvCxnSpPr>
            <p:cNvPr id="1501" name="Google Shape;1501;p1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02" name="Google Shape;1502;p1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03" name="Google Shape;1503;p1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04" name="Google Shape;1504;p14"/>
          <p:cNvSpPr/>
          <p:nvPr/>
        </p:nvSpPr>
        <p:spPr>
          <a:xfrm rot="10800000" flipH="1">
            <a:off x="1114021" y="6432914"/>
            <a:ext cx="231000" cy="231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Google Shape;1505;p14"/>
          <p:cNvSpPr/>
          <p:nvPr/>
        </p:nvSpPr>
        <p:spPr>
          <a:xfrm rot="10800000" flipH="1">
            <a:off x="1169619" y="6488615"/>
            <a:ext cx="119700" cy="11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1" name="Google Shape;1511;p14"/>
          <p:cNvSpPr/>
          <p:nvPr/>
        </p:nvSpPr>
        <p:spPr>
          <a:xfrm rot="10800000" flipH="1">
            <a:off x="1458358" y="6346788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14"/>
          <p:cNvSpPr/>
          <p:nvPr/>
        </p:nvSpPr>
        <p:spPr>
          <a:xfrm rot="10800000" flipH="1">
            <a:off x="1544791" y="6439455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3" name="Google Shape;1513;p14"/>
          <p:cNvSpPr/>
          <p:nvPr/>
        </p:nvSpPr>
        <p:spPr>
          <a:xfrm rot="10800000" flipH="1">
            <a:off x="1600389" y="6495156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4" name="Google Shape;1514;p14"/>
          <p:cNvSpPr/>
          <p:nvPr/>
        </p:nvSpPr>
        <p:spPr>
          <a:xfrm rot="-5400000" flipH="1">
            <a:off x="146491" y="5045741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5" name="Google Shape;1515;p14"/>
          <p:cNvSpPr/>
          <p:nvPr/>
        </p:nvSpPr>
        <p:spPr>
          <a:xfrm rot="-5400000" flipH="1">
            <a:off x="251947" y="5151198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6" name="Google Shape;1516;p14"/>
          <p:cNvSpPr/>
          <p:nvPr/>
        </p:nvSpPr>
        <p:spPr>
          <a:xfrm rot="-5400000" flipH="1">
            <a:off x="350529" y="5249781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7" name="Google Shape;1517;p14"/>
          <p:cNvSpPr/>
          <p:nvPr/>
        </p:nvSpPr>
        <p:spPr>
          <a:xfrm rot="-5400000" flipH="1">
            <a:off x="467332" y="5357241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8" name="Google Shape;1518;p14"/>
          <p:cNvSpPr/>
          <p:nvPr/>
        </p:nvSpPr>
        <p:spPr>
          <a:xfrm rot="-5400000">
            <a:off x="14555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9" name="Google Shape;1519;p14"/>
          <p:cNvSpPr/>
          <p:nvPr/>
        </p:nvSpPr>
        <p:spPr>
          <a:xfrm rot="5400000" flipH="1">
            <a:off x="15009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0" name="Google Shape;1520;p14"/>
          <p:cNvSpPr/>
          <p:nvPr/>
        </p:nvSpPr>
        <p:spPr>
          <a:xfrm rot="-5400000">
            <a:off x="355202" y="526202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1" name="Google Shape;1521;p14"/>
          <p:cNvSpPr/>
          <p:nvPr/>
        </p:nvSpPr>
        <p:spPr>
          <a:xfrm rot="-5400000">
            <a:off x="466398" y="5375067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2" name="Google Shape;1522;p14"/>
          <p:cNvGrpSpPr/>
          <p:nvPr/>
        </p:nvGrpSpPr>
        <p:grpSpPr>
          <a:xfrm rot="10800000" flipH="1">
            <a:off x="1120849" y="5470538"/>
            <a:ext cx="649680" cy="436176"/>
            <a:chOff x="10626465" y="3184818"/>
            <a:chExt cx="1115330" cy="748800"/>
          </a:xfrm>
        </p:grpSpPr>
        <p:cxnSp>
          <p:nvCxnSpPr>
            <p:cNvPr id="1523" name="Google Shape;1523;p14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4" name="Google Shape;1524;p14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5" name="Google Shape;1525;p14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6" name="Google Shape;1526;p14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7" name="Google Shape;1527;p14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8" name="Google Shape;1528;p14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9" name="Google Shape;1529;p14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30" name="Google Shape;1530;p14"/>
          <p:cNvSpPr/>
          <p:nvPr/>
        </p:nvSpPr>
        <p:spPr>
          <a:xfrm rot="10800000" flipH="1">
            <a:off x="1002825" y="5468875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1" name="Google Shape;1531;p14"/>
          <p:cNvSpPr/>
          <p:nvPr/>
        </p:nvSpPr>
        <p:spPr>
          <a:xfrm rot="-5400000" flipH="1">
            <a:off x="1450274" y="5477324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2" name="Google Shape;1532;p14"/>
          <p:cNvGrpSpPr/>
          <p:nvPr/>
        </p:nvGrpSpPr>
        <p:grpSpPr>
          <a:xfrm flipH="1">
            <a:off x="1001750" y="5026769"/>
            <a:ext cx="882053" cy="442991"/>
            <a:chOff x="10576560" y="3328633"/>
            <a:chExt cx="1514255" cy="760500"/>
          </a:xfrm>
        </p:grpSpPr>
        <p:sp>
          <p:nvSpPr>
            <p:cNvPr id="1533" name="Google Shape;1533;p1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1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5" name="Google Shape;1535;p14"/>
          <p:cNvSpPr/>
          <p:nvPr/>
        </p:nvSpPr>
        <p:spPr>
          <a:xfrm rot="8100000" flipH="1">
            <a:off x="1291611" y="5309041"/>
            <a:ext cx="315228" cy="315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6" name="Google Shape;1536;p14"/>
          <p:cNvSpPr/>
          <p:nvPr/>
        </p:nvSpPr>
        <p:spPr>
          <a:xfrm rot="10800000" flipH="1">
            <a:off x="1330808" y="5352711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7" name="Google Shape;1537;p14"/>
          <p:cNvSpPr/>
          <p:nvPr/>
        </p:nvSpPr>
        <p:spPr>
          <a:xfrm rot="10800000" flipH="1">
            <a:off x="1386464" y="5408354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8" name="Google Shape;1538;p14"/>
          <p:cNvSpPr/>
          <p:nvPr/>
        </p:nvSpPr>
        <p:spPr>
          <a:xfrm flipH="1">
            <a:off x="142611" y="4182203"/>
            <a:ext cx="857400" cy="857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9" name="Google Shape;1539;p14"/>
          <p:cNvSpPr/>
          <p:nvPr/>
        </p:nvSpPr>
        <p:spPr>
          <a:xfrm rot="10800000" flipH="1">
            <a:off x="584993" y="4182253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0" name="Google Shape;1540;p14"/>
          <p:cNvGrpSpPr/>
          <p:nvPr/>
        </p:nvGrpSpPr>
        <p:grpSpPr>
          <a:xfrm flipH="1">
            <a:off x="140200" y="4606153"/>
            <a:ext cx="882053" cy="442991"/>
            <a:chOff x="10576560" y="3328633"/>
            <a:chExt cx="1514255" cy="760500"/>
          </a:xfrm>
        </p:grpSpPr>
        <p:sp>
          <p:nvSpPr>
            <p:cNvPr id="1541" name="Google Shape;1541;p1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1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3" name="Google Shape;1543;p14"/>
          <p:cNvSpPr/>
          <p:nvPr/>
        </p:nvSpPr>
        <p:spPr>
          <a:xfrm rot="-5400000">
            <a:off x="362666" y="440409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4" name="Google Shape;1544;p14"/>
          <p:cNvSpPr/>
          <p:nvPr/>
        </p:nvSpPr>
        <p:spPr>
          <a:xfrm rot="-5400000" flipH="1">
            <a:off x="361731" y="4404933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5" name="Google Shape;1545;p14"/>
          <p:cNvGrpSpPr/>
          <p:nvPr/>
        </p:nvGrpSpPr>
        <p:grpSpPr>
          <a:xfrm rot="10800000" flipH="1">
            <a:off x="410553" y="4464151"/>
            <a:ext cx="342860" cy="342860"/>
            <a:chOff x="9392653" y="5061283"/>
            <a:chExt cx="588600" cy="588600"/>
          </a:xfrm>
        </p:grpSpPr>
        <p:sp>
          <p:nvSpPr>
            <p:cNvPr id="1546" name="Google Shape;1546;p14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14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14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9" name="Google Shape;1559;p14"/>
          <p:cNvGrpSpPr/>
          <p:nvPr/>
        </p:nvGrpSpPr>
        <p:grpSpPr>
          <a:xfrm rot="-10740388" flipH="1">
            <a:off x="1890894" y="5880429"/>
            <a:ext cx="893366" cy="893311"/>
            <a:chOff x="3247624" y="213651"/>
            <a:chExt cx="1533709" cy="1533614"/>
          </a:xfrm>
        </p:grpSpPr>
        <p:sp>
          <p:nvSpPr>
            <p:cNvPr id="1560" name="Google Shape;1560;p14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14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2" name="Google Shape;1562;p14"/>
          <p:cNvSpPr/>
          <p:nvPr/>
        </p:nvSpPr>
        <p:spPr>
          <a:xfrm rot="10800000" flipH="1">
            <a:off x="2132511" y="6122357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3" name="Google Shape;1563;p14"/>
          <p:cNvSpPr/>
          <p:nvPr/>
        </p:nvSpPr>
        <p:spPr>
          <a:xfrm rot="10800000" flipH="1">
            <a:off x="2233662" y="6223406"/>
            <a:ext cx="207900" cy="20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4" name="Google Shape;1564;p14"/>
          <p:cNvGrpSpPr/>
          <p:nvPr/>
        </p:nvGrpSpPr>
        <p:grpSpPr>
          <a:xfrm flipH="1">
            <a:off x="11216463" y="1558458"/>
            <a:ext cx="675221" cy="453324"/>
            <a:chOff x="10624861" y="3933984"/>
            <a:chExt cx="1115330" cy="748800"/>
          </a:xfrm>
        </p:grpSpPr>
        <p:cxnSp>
          <p:nvCxnSpPr>
            <p:cNvPr id="1565" name="Google Shape;1565;p14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6" name="Google Shape;1566;p14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7" name="Google Shape;1567;p14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8" name="Google Shape;1568;p14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9" name="Google Shape;1569;p14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0" name="Google Shape;1570;p14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1" name="Google Shape;1571;p14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72" name="Google Shape;1572;p14"/>
          <p:cNvSpPr/>
          <p:nvPr/>
        </p:nvSpPr>
        <p:spPr>
          <a:xfrm rot="5400000">
            <a:off x="11109151" y="1997387"/>
            <a:ext cx="885900" cy="9093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3" name="Google Shape;1573;p14"/>
          <p:cNvSpPr/>
          <p:nvPr/>
        </p:nvSpPr>
        <p:spPr>
          <a:xfrm flipH="1">
            <a:off x="11553289" y="217902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4" name="Google Shape;1574;p14"/>
          <p:cNvSpPr/>
          <p:nvPr/>
        </p:nvSpPr>
        <p:spPr>
          <a:xfrm flipH="1">
            <a:off x="11554260" y="6714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5" name="Google Shape;1575;p14"/>
          <p:cNvGrpSpPr/>
          <p:nvPr/>
        </p:nvGrpSpPr>
        <p:grpSpPr>
          <a:xfrm flipH="1">
            <a:off x="11665882" y="663994"/>
            <a:ext cx="223860" cy="453324"/>
            <a:chOff x="10628069" y="2437255"/>
            <a:chExt cx="369772" cy="748800"/>
          </a:xfrm>
        </p:grpSpPr>
        <p:cxnSp>
          <p:nvCxnSpPr>
            <p:cNvPr id="1576" name="Google Shape;1576;p1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7" name="Google Shape;1577;p1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8" name="Google Shape;1578;p1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79" name="Google Shape;1579;p14"/>
          <p:cNvSpPr/>
          <p:nvPr/>
        </p:nvSpPr>
        <p:spPr>
          <a:xfrm flipH="1">
            <a:off x="11656997" y="329737"/>
            <a:ext cx="240000" cy="240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0" name="Google Shape;1580;p14"/>
          <p:cNvSpPr/>
          <p:nvPr/>
        </p:nvSpPr>
        <p:spPr>
          <a:xfrm flipH="1">
            <a:off x="11715006" y="387528"/>
            <a:ext cx="124200" cy="12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1" name="Google Shape;1581;p14"/>
          <p:cNvSpPr/>
          <p:nvPr/>
        </p:nvSpPr>
        <p:spPr>
          <a:xfrm rot="-5400000" flipH="1">
            <a:off x="11098669" y="672673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6" name="Google Shape;1586;p14"/>
          <p:cNvSpPr/>
          <p:nvPr/>
        </p:nvSpPr>
        <p:spPr>
          <a:xfrm flipH="1">
            <a:off x="11112777" y="233096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7" name="Google Shape;1587;p14"/>
          <p:cNvSpPr/>
          <p:nvPr/>
        </p:nvSpPr>
        <p:spPr>
          <a:xfrm flipH="1">
            <a:off x="11209235" y="322938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Google Shape;1588;p14"/>
          <p:cNvSpPr/>
          <p:nvPr/>
        </p:nvSpPr>
        <p:spPr>
          <a:xfrm flipH="1">
            <a:off x="11267244" y="380729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9" name="Google Shape;1589;p14"/>
          <p:cNvGrpSpPr/>
          <p:nvPr/>
        </p:nvGrpSpPr>
        <p:grpSpPr>
          <a:xfrm flipH="1">
            <a:off x="11215492" y="1116568"/>
            <a:ext cx="675221" cy="453324"/>
            <a:chOff x="10626465" y="3184818"/>
            <a:chExt cx="1115330" cy="748800"/>
          </a:xfrm>
        </p:grpSpPr>
        <p:cxnSp>
          <p:nvCxnSpPr>
            <p:cNvPr id="1590" name="Google Shape;1590;p14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1" name="Google Shape;1591;p14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2" name="Google Shape;1592;p14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3" name="Google Shape;1593;p14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4" name="Google Shape;1594;p14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5" name="Google Shape;1595;p14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6" name="Google Shape;1596;p14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97" name="Google Shape;1597;p14"/>
          <p:cNvSpPr/>
          <p:nvPr/>
        </p:nvSpPr>
        <p:spPr>
          <a:xfrm flipH="1">
            <a:off x="11552079" y="1129105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8" name="Google Shape;1598;p14"/>
          <p:cNvSpPr/>
          <p:nvPr/>
        </p:nvSpPr>
        <p:spPr>
          <a:xfrm rot="5400000" flipH="1">
            <a:off x="11086943" y="1120360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9" name="Google Shape;1599;p14"/>
          <p:cNvGrpSpPr/>
          <p:nvPr/>
        </p:nvGrpSpPr>
        <p:grpSpPr>
          <a:xfrm rot="10800000" flipH="1">
            <a:off x="11096040" y="1571281"/>
            <a:ext cx="916730" cy="460407"/>
            <a:chOff x="10576560" y="3328633"/>
            <a:chExt cx="1514255" cy="760500"/>
          </a:xfrm>
        </p:grpSpPr>
        <p:sp>
          <p:nvSpPr>
            <p:cNvPr id="1600" name="Google Shape;1600;p1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1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2" name="Google Shape;1602;p14"/>
          <p:cNvSpPr/>
          <p:nvPr/>
        </p:nvSpPr>
        <p:spPr>
          <a:xfrm rot="-2700000" flipH="1">
            <a:off x="11384805" y="1410356"/>
            <a:ext cx="327532" cy="327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3" name="Google Shape;1603;p14"/>
          <p:cNvSpPr/>
          <p:nvPr/>
        </p:nvSpPr>
        <p:spPr>
          <a:xfrm flipH="1">
            <a:off x="11431659" y="1452541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4" name="Google Shape;1604;p14"/>
          <p:cNvSpPr/>
          <p:nvPr/>
        </p:nvSpPr>
        <p:spPr>
          <a:xfrm flipH="1">
            <a:off x="11489607" y="1510392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5" name="Google Shape;1605;p14"/>
          <p:cNvSpPr/>
          <p:nvPr/>
        </p:nvSpPr>
        <p:spPr>
          <a:xfrm rot="5400000" flipH="1">
            <a:off x="11216116" y="2127575"/>
            <a:ext cx="672000" cy="6720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6" name="Google Shape;1606;p14"/>
          <p:cNvSpPr/>
          <p:nvPr/>
        </p:nvSpPr>
        <p:spPr>
          <a:xfrm rot="5400000" flipH="1">
            <a:off x="11318846" y="2230303"/>
            <a:ext cx="466800" cy="466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7" name="Google Shape;1607;p14"/>
          <p:cNvSpPr/>
          <p:nvPr/>
        </p:nvSpPr>
        <p:spPr>
          <a:xfrm flipH="1">
            <a:off x="11092901" y="20176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8" name="Google Shape;1608;p14"/>
          <p:cNvSpPr/>
          <p:nvPr/>
        </p:nvSpPr>
        <p:spPr>
          <a:xfrm flipH="1">
            <a:off x="11458735" y="2375260"/>
            <a:ext cx="173100" cy="1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9" name="Google Shape;1609;p14"/>
          <p:cNvGrpSpPr/>
          <p:nvPr/>
        </p:nvGrpSpPr>
        <p:grpSpPr>
          <a:xfrm flipH="1">
            <a:off x="11662918" y="2584071"/>
            <a:ext cx="252180" cy="32692"/>
            <a:chOff x="10578164" y="275923"/>
            <a:chExt cx="416551" cy="54000"/>
          </a:xfrm>
        </p:grpSpPr>
        <p:sp>
          <p:nvSpPr>
            <p:cNvPr id="1610" name="Google Shape;1610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3" name="Google Shape;1613;p14"/>
          <p:cNvGrpSpPr/>
          <p:nvPr/>
        </p:nvGrpSpPr>
        <p:grpSpPr>
          <a:xfrm flipH="1">
            <a:off x="11662918" y="2676829"/>
            <a:ext cx="252180" cy="32692"/>
            <a:chOff x="10578164" y="275923"/>
            <a:chExt cx="416551" cy="54000"/>
          </a:xfrm>
        </p:grpSpPr>
        <p:sp>
          <p:nvSpPr>
            <p:cNvPr id="1614" name="Google Shape;1614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7" name="Google Shape;1617;p14"/>
          <p:cNvGrpSpPr/>
          <p:nvPr/>
        </p:nvGrpSpPr>
        <p:grpSpPr>
          <a:xfrm flipH="1">
            <a:off x="11662918" y="2769586"/>
            <a:ext cx="252180" cy="32692"/>
            <a:chOff x="10578164" y="275923"/>
            <a:chExt cx="416551" cy="54000"/>
          </a:xfrm>
        </p:grpSpPr>
        <p:sp>
          <p:nvSpPr>
            <p:cNvPr id="1618" name="Google Shape;1618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1" name="Google Shape;1621;p14"/>
          <p:cNvGrpSpPr/>
          <p:nvPr/>
        </p:nvGrpSpPr>
        <p:grpSpPr>
          <a:xfrm flipH="1">
            <a:off x="11197673" y="2140194"/>
            <a:ext cx="252180" cy="32692"/>
            <a:chOff x="10578164" y="275923"/>
            <a:chExt cx="416551" cy="54000"/>
          </a:xfrm>
        </p:grpSpPr>
        <p:sp>
          <p:nvSpPr>
            <p:cNvPr id="1622" name="Google Shape;1622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5" name="Google Shape;1625;p14"/>
          <p:cNvGrpSpPr/>
          <p:nvPr/>
        </p:nvGrpSpPr>
        <p:grpSpPr>
          <a:xfrm flipH="1">
            <a:off x="11197673" y="2232952"/>
            <a:ext cx="252180" cy="32692"/>
            <a:chOff x="10578164" y="275923"/>
            <a:chExt cx="416551" cy="54000"/>
          </a:xfrm>
        </p:grpSpPr>
        <p:sp>
          <p:nvSpPr>
            <p:cNvPr id="1626" name="Google Shape;1626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9" name="Google Shape;1629;p14"/>
          <p:cNvGrpSpPr/>
          <p:nvPr/>
        </p:nvGrpSpPr>
        <p:grpSpPr>
          <a:xfrm flipH="1">
            <a:off x="11197673" y="2325710"/>
            <a:ext cx="252180" cy="32692"/>
            <a:chOff x="10578164" y="275923"/>
            <a:chExt cx="416551" cy="54000"/>
          </a:xfrm>
        </p:grpSpPr>
        <p:sp>
          <p:nvSpPr>
            <p:cNvPr id="1630" name="Google Shape;1630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3" name="Google Shape;1643;p14"/>
          <p:cNvGrpSpPr/>
          <p:nvPr/>
        </p:nvGrpSpPr>
        <p:grpSpPr>
          <a:xfrm rot="59618" flipH="1">
            <a:off x="10160743" y="215579"/>
            <a:ext cx="928647" cy="928590"/>
            <a:chOff x="3247624" y="213651"/>
            <a:chExt cx="1533709" cy="1533614"/>
          </a:xfrm>
        </p:grpSpPr>
        <p:sp>
          <p:nvSpPr>
            <p:cNvPr id="1644" name="Google Shape;1644;p14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14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6" name="Google Shape;1646;p14"/>
          <p:cNvSpPr/>
          <p:nvPr/>
        </p:nvSpPr>
        <p:spPr>
          <a:xfrm flipH="1">
            <a:off x="10412033" y="466377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7" name="Google Shape;1647;p14"/>
          <p:cNvSpPr/>
          <p:nvPr/>
        </p:nvSpPr>
        <p:spPr>
          <a:xfrm flipH="1">
            <a:off x="10517192" y="571518"/>
            <a:ext cx="216000" cy="21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8" name="Google Shape;1648;p14"/>
          <p:cNvSpPr/>
          <p:nvPr/>
        </p:nvSpPr>
        <p:spPr>
          <a:xfrm flipH="1">
            <a:off x="9703862" y="228586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9" name="Google Shape;1649;p14"/>
          <p:cNvSpPr/>
          <p:nvPr/>
        </p:nvSpPr>
        <p:spPr>
          <a:xfrm rot="-5400000" flipH="1">
            <a:off x="9704012" y="677529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0" name="Google Shape;1650;p14"/>
          <p:cNvGrpSpPr/>
          <p:nvPr/>
        </p:nvGrpSpPr>
        <p:grpSpPr>
          <a:xfrm rot="-5400000" flipH="1">
            <a:off x="9813548" y="220593"/>
            <a:ext cx="234029" cy="453324"/>
            <a:chOff x="10628069" y="2437255"/>
            <a:chExt cx="369772" cy="748800"/>
          </a:xfrm>
        </p:grpSpPr>
        <p:cxnSp>
          <p:nvCxnSpPr>
            <p:cNvPr id="1651" name="Google Shape;1651;p1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2" name="Google Shape;1652;p1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3" name="Google Shape;1653;p1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54" name="Google Shape;1654;p14"/>
          <p:cNvGrpSpPr/>
          <p:nvPr/>
        </p:nvGrpSpPr>
        <p:grpSpPr>
          <a:xfrm rot="-5400000" flipH="1">
            <a:off x="9819604" y="673276"/>
            <a:ext cx="223860" cy="453324"/>
            <a:chOff x="10628069" y="2437255"/>
            <a:chExt cx="369772" cy="748800"/>
          </a:xfrm>
        </p:grpSpPr>
        <p:cxnSp>
          <p:nvCxnSpPr>
            <p:cNvPr id="1655" name="Google Shape;1655;p1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6" name="Google Shape;1656;p1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7" name="Google Shape;1657;p1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58" name="Google Shape;1658;p14"/>
          <p:cNvSpPr/>
          <p:nvPr/>
        </p:nvSpPr>
        <p:spPr>
          <a:xfrm rot="10800000">
            <a:off x="9256187" y="227172"/>
            <a:ext cx="903600" cy="9036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9" name="Google Shape;1659;p14"/>
          <p:cNvSpPr/>
          <p:nvPr/>
        </p:nvSpPr>
        <p:spPr>
          <a:xfrm flipH="1">
            <a:off x="10961975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0" name="Google Shape;1660;p14"/>
          <p:cNvSpPr/>
          <p:nvPr/>
        </p:nvSpPr>
        <p:spPr>
          <a:xfrm flipH="1">
            <a:off x="10844773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Google Shape;1661;p14"/>
          <p:cNvSpPr/>
          <p:nvPr/>
        </p:nvSpPr>
        <p:spPr>
          <a:xfrm flipH="1">
            <a:off x="10727572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2" name="Google Shape;1662;p14"/>
          <p:cNvSpPr/>
          <p:nvPr/>
        </p:nvSpPr>
        <p:spPr>
          <a:xfrm flipH="1">
            <a:off x="10961975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3" name="Google Shape;1663;p14"/>
          <p:cNvSpPr/>
          <p:nvPr/>
        </p:nvSpPr>
        <p:spPr>
          <a:xfrm flipH="1">
            <a:off x="10844773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4" name="Google Shape;1664;p14"/>
          <p:cNvSpPr/>
          <p:nvPr/>
        </p:nvSpPr>
        <p:spPr>
          <a:xfrm flipH="1">
            <a:off x="10727572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5" name="Google Shape;1665;p14"/>
          <p:cNvSpPr/>
          <p:nvPr/>
        </p:nvSpPr>
        <p:spPr>
          <a:xfrm flipH="1">
            <a:off x="10961975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6" name="Google Shape;1666;p14"/>
          <p:cNvSpPr/>
          <p:nvPr/>
        </p:nvSpPr>
        <p:spPr>
          <a:xfrm flipH="1">
            <a:off x="10844773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7" name="Google Shape;1667;p14"/>
          <p:cNvSpPr/>
          <p:nvPr/>
        </p:nvSpPr>
        <p:spPr>
          <a:xfrm flipH="1">
            <a:off x="10727572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8" name="Google Shape;1668;p14"/>
          <p:cNvSpPr/>
          <p:nvPr/>
        </p:nvSpPr>
        <p:spPr>
          <a:xfrm flipH="1">
            <a:off x="10493168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9" name="Google Shape;1669;p14"/>
          <p:cNvSpPr/>
          <p:nvPr/>
        </p:nvSpPr>
        <p:spPr>
          <a:xfrm flipH="1">
            <a:off x="10375967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0" name="Google Shape;1670;p14"/>
          <p:cNvSpPr/>
          <p:nvPr/>
        </p:nvSpPr>
        <p:spPr>
          <a:xfrm flipH="1">
            <a:off x="10258766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1" name="Google Shape;1671;p14"/>
          <p:cNvSpPr/>
          <p:nvPr/>
        </p:nvSpPr>
        <p:spPr>
          <a:xfrm flipH="1">
            <a:off x="10493168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2" name="Google Shape;1672;p14"/>
          <p:cNvSpPr/>
          <p:nvPr/>
        </p:nvSpPr>
        <p:spPr>
          <a:xfrm flipH="1">
            <a:off x="10375967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3" name="Google Shape;1673;p14"/>
          <p:cNvSpPr/>
          <p:nvPr/>
        </p:nvSpPr>
        <p:spPr>
          <a:xfrm flipH="1">
            <a:off x="10258766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4" name="Google Shape;1674;p14"/>
          <p:cNvSpPr/>
          <p:nvPr/>
        </p:nvSpPr>
        <p:spPr>
          <a:xfrm flipH="1">
            <a:off x="10493168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5" name="Google Shape;1675;p14"/>
          <p:cNvSpPr/>
          <p:nvPr/>
        </p:nvSpPr>
        <p:spPr>
          <a:xfrm flipH="1">
            <a:off x="10375967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6" name="Google Shape;1676;p14"/>
          <p:cNvSpPr/>
          <p:nvPr/>
        </p:nvSpPr>
        <p:spPr>
          <a:xfrm flipH="1">
            <a:off x="10258766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7" name="Google Shape;1677;p14"/>
          <p:cNvSpPr/>
          <p:nvPr/>
        </p:nvSpPr>
        <p:spPr>
          <a:xfrm flipH="1">
            <a:off x="10610370" y="122914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8" name="Google Shape;1678;p14"/>
          <p:cNvSpPr/>
          <p:nvPr/>
        </p:nvSpPr>
        <p:spPr>
          <a:xfrm flipH="1">
            <a:off x="10610370" y="13389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9" name="Google Shape;1679;p14"/>
          <p:cNvSpPr/>
          <p:nvPr/>
        </p:nvSpPr>
        <p:spPr>
          <a:xfrm flipH="1">
            <a:off x="10610370" y="14370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0" name="Google Shape;1680;p14"/>
          <p:cNvGrpSpPr/>
          <p:nvPr/>
        </p:nvGrpSpPr>
        <p:grpSpPr>
          <a:xfrm rot="-5400000" flipH="1">
            <a:off x="10614747" y="1534141"/>
            <a:ext cx="445390" cy="517571"/>
            <a:chOff x="10628069" y="2437255"/>
            <a:chExt cx="369772" cy="748800"/>
          </a:xfrm>
        </p:grpSpPr>
        <p:cxnSp>
          <p:nvCxnSpPr>
            <p:cNvPr id="1681" name="Google Shape;1681;p1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82" name="Google Shape;1682;p1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83" name="Google Shape;1683;p1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84" name="Google Shape;1684;p14"/>
          <p:cNvSpPr/>
          <p:nvPr/>
        </p:nvSpPr>
        <p:spPr>
          <a:xfrm rot="-5400000" flipH="1">
            <a:off x="10177027" y="1568196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5" name="Google Shape;1685;p14"/>
          <p:cNvSpPr/>
          <p:nvPr/>
        </p:nvSpPr>
        <p:spPr>
          <a:xfrm flipH="1">
            <a:off x="10298651" y="1690022"/>
            <a:ext cx="210000" cy="21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6" name="Google Shape;1686;p14"/>
          <p:cNvGrpSpPr/>
          <p:nvPr/>
        </p:nvGrpSpPr>
        <p:grpSpPr>
          <a:xfrm rot="5400000">
            <a:off x="9364777" y="335871"/>
            <a:ext cx="679985" cy="679985"/>
            <a:chOff x="6214949" y="2511699"/>
            <a:chExt cx="1123200" cy="1123200"/>
          </a:xfrm>
        </p:grpSpPr>
        <p:sp>
          <p:nvSpPr>
            <p:cNvPr id="1687" name="Google Shape;1687;p14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14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14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33B4015-3051-4B3A-A07E-FAC2B2D0DE9D}"/>
              </a:ext>
            </a:extLst>
          </p:cNvPr>
          <p:cNvGrpSpPr/>
          <p:nvPr userDrawn="1"/>
        </p:nvGrpSpPr>
        <p:grpSpPr>
          <a:xfrm flipV="1">
            <a:off x="1431985" y="6012607"/>
            <a:ext cx="433677" cy="207753"/>
            <a:chOff x="11184673" y="2647468"/>
            <a:chExt cx="748937" cy="369772"/>
          </a:xfrm>
        </p:grpSpPr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57B8683F-3141-4BD4-92B1-E0D676D71E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2B17CE20-2E1F-4AF9-AEDC-928C3A8B240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783689B-6CF1-4769-9638-F17DB3A16F1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20EE8ED2-013B-43D2-97B1-10340970BB04}"/>
              </a:ext>
            </a:extLst>
          </p:cNvPr>
          <p:cNvGrpSpPr/>
          <p:nvPr userDrawn="1"/>
        </p:nvGrpSpPr>
        <p:grpSpPr>
          <a:xfrm flipV="1">
            <a:off x="11102195" y="773498"/>
            <a:ext cx="431321" cy="207753"/>
            <a:chOff x="11184673" y="2647468"/>
            <a:chExt cx="748937" cy="369772"/>
          </a:xfrm>
        </p:grpSpPr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49D31EBF-7E8C-49A6-8BE2-A04FB78841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124F0D0-FFCC-4BAF-8074-CF0D88B6CD8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AFAB652-FDF1-46DE-9486-E3D077FD2AB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15"/>
          <p:cNvSpPr txBox="1">
            <a:spLocks noGrp="1"/>
          </p:cNvSpPr>
          <p:nvPr>
            <p:ph type="title" hasCustomPrompt="1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692" name="Google Shape;1692;p15"/>
          <p:cNvSpPr txBox="1">
            <a:spLocks noGrp="1"/>
          </p:cNvSpPr>
          <p:nvPr>
            <p:ph type="title" idx="2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1693" name="Google Shape;1693;p15"/>
          <p:cNvSpPr txBox="1">
            <a:spLocks noGrp="1"/>
          </p:cNvSpPr>
          <p:nvPr>
            <p:ph type="title" idx="3" hasCustomPrompt="1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694" name="Google Shape;1694;p15"/>
          <p:cNvSpPr txBox="1">
            <a:spLocks noGrp="1"/>
          </p:cNvSpPr>
          <p:nvPr>
            <p:ph type="title" idx="4" hasCustomPrompt="1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695" name="Google Shape;1695;p15"/>
          <p:cNvSpPr txBox="1">
            <a:spLocks noGrp="1"/>
          </p:cNvSpPr>
          <p:nvPr>
            <p:ph type="body" idx="1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696" name="Google Shape;1696;p15"/>
          <p:cNvSpPr txBox="1">
            <a:spLocks noGrp="1"/>
          </p:cNvSpPr>
          <p:nvPr>
            <p:ph type="body" idx="5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697" name="Google Shape;1697;p15"/>
          <p:cNvSpPr txBox="1">
            <a:spLocks noGrp="1"/>
          </p:cNvSpPr>
          <p:nvPr>
            <p:ph type="body" idx="6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698" name="Google Shape;1698;p15"/>
          <p:cNvSpPr/>
          <p:nvPr/>
        </p:nvSpPr>
        <p:spPr>
          <a:xfrm rot="-5400000">
            <a:off x="1451151" y="5877221"/>
            <a:ext cx="1011000" cy="481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9" name="Google Shape;1699;p15"/>
          <p:cNvSpPr/>
          <p:nvPr/>
        </p:nvSpPr>
        <p:spPr>
          <a:xfrm rot="10800000" flipH="1">
            <a:off x="1187506" y="5609661"/>
            <a:ext cx="1011000" cy="1011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0" name="Google Shape;1700;p15"/>
          <p:cNvSpPr/>
          <p:nvPr/>
        </p:nvSpPr>
        <p:spPr>
          <a:xfrm rot="10800000" flipH="1">
            <a:off x="1440282" y="5862086"/>
            <a:ext cx="505800" cy="505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1" name="Google Shape;1701;p15"/>
          <p:cNvSpPr/>
          <p:nvPr/>
        </p:nvSpPr>
        <p:spPr>
          <a:xfrm rot="10800000" flipH="1">
            <a:off x="1566670" y="5988599"/>
            <a:ext cx="252900" cy="252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2" name="Google Shape;1702;p15"/>
          <p:cNvSpPr/>
          <p:nvPr/>
        </p:nvSpPr>
        <p:spPr>
          <a:xfrm rot="10800000" flipH="1">
            <a:off x="1313894" y="5735574"/>
            <a:ext cx="758700" cy="758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3" name="Google Shape;1703;p15"/>
          <p:cNvSpPr/>
          <p:nvPr/>
        </p:nvSpPr>
        <p:spPr>
          <a:xfrm rot="10800000" flipH="1">
            <a:off x="194656" y="4601933"/>
            <a:ext cx="987900" cy="10140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4" name="Google Shape;1704;p15"/>
          <p:cNvSpPr/>
          <p:nvPr/>
        </p:nvSpPr>
        <p:spPr>
          <a:xfrm rot="5400000">
            <a:off x="196886" y="5635427"/>
            <a:ext cx="993900" cy="9939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5" name="Google Shape;1705;p15"/>
          <p:cNvSpPr/>
          <p:nvPr/>
        </p:nvSpPr>
        <p:spPr>
          <a:xfrm rot="-5400000">
            <a:off x="685138" y="5610668"/>
            <a:ext cx="505800" cy="50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6" name="Google Shape;1706;p15"/>
          <p:cNvGrpSpPr/>
          <p:nvPr/>
        </p:nvGrpSpPr>
        <p:grpSpPr>
          <a:xfrm rot="5400000">
            <a:off x="-68683" y="5864470"/>
            <a:ext cx="1022425" cy="513490"/>
            <a:chOff x="10576560" y="3328633"/>
            <a:chExt cx="1514255" cy="760500"/>
          </a:xfrm>
        </p:grpSpPr>
        <p:sp>
          <p:nvSpPr>
            <p:cNvPr id="1707" name="Google Shape;1707;p15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15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9" name="Google Shape;1709;p15"/>
          <p:cNvSpPr/>
          <p:nvPr/>
        </p:nvSpPr>
        <p:spPr>
          <a:xfrm rot="10800000" flipH="1">
            <a:off x="413054" y="5853364"/>
            <a:ext cx="520800" cy="52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0" name="Google Shape;1710;p15"/>
          <p:cNvSpPr/>
          <p:nvPr/>
        </p:nvSpPr>
        <p:spPr>
          <a:xfrm rot="10800000">
            <a:off x="411824" y="5854447"/>
            <a:ext cx="520800" cy="52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1" name="Google Shape;1711;p15"/>
          <p:cNvGrpSpPr/>
          <p:nvPr/>
        </p:nvGrpSpPr>
        <p:grpSpPr>
          <a:xfrm rot="-5400000">
            <a:off x="466767" y="5920922"/>
            <a:ext cx="397423" cy="397423"/>
            <a:chOff x="9392653" y="5061283"/>
            <a:chExt cx="588600" cy="588600"/>
          </a:xfrm>
        </p:grpSpPr>
        <p:sp>
          <p:nvSpPr>
            <p:cNvPr id="1712" name="Google Shape;1712;p15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15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15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5" name="Google Shape;1715;p15"/>
          <p:cNvSpPr/>
          <p:nvPr/>
        </p:nvSpPr>
        <p:spPr>
          <a:xfrm rot="10800000">
            <a:off x="327031" y="4734543"/>
            <a:ext cx="749100" cy="7491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6" name="Google Shape;1716;p15"/>
          <p:cNvSpPr/>
          <p:nvPr/>
        </p:nvSpPr>
        <p:spPr>
          <a:xfrm rot="10800000">
            <a:off x="441065" y="4848578"/>
            <a:ext cx="520800" cy="520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7" name="Google Shape;1717;p15"/>
          <p:cNvSpPr/>
          <p:nvPr/>
        </p:nvSpPr>
        <p:spPr>
          <a:xfrm rot="-5400000">
            <a:off x="204250" y="4596908"/>
            <a:ext cx="505800" cy="50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8" name="Google Shape;1718;p15"/>
          <p:cNvSpPr/>
          <p:nvPr/>
        </p:nvSpPr>
        <p:spPr>
          <a:xfrm rot="-5400000">
            <a:off x="603127" y="5004814"/>
            <a:ext cx="192900" cy="19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9" name="Google Shape;1719;p15"/>
          <p:cNvGrpSpPr/>
          <p:nvPr/>
        </p:nvGrpSpPr>
        <p:grpSpPr>
          <a:xfrm rot="-5400000">
            <a:off x="713457" y="5353614"/>
            <a:ext cx="281255" cy="36461"/>
            <a:chOff x="10578164" y="275923"/>
            <a:chExt cx="416551" cy="54000"/>
          </a:xfrm>
        </p:grpSpPr>
        <p:sp>
          <p:nvSpPr>
            <p:cNvPr id="1720" name="Google Shape;1720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3" name="Google Shape;1723;p15"/>
          <p:cNvGrpSpPr/>
          <p:nvPr/>
        </p:nvGrpSpPr>
        <p:grpSpPr>
          <a:xfrm rot="-5400000">
            <a:off x="816891" y="5353614"/>
            <a:ext cx="281255" cy="36461"/>
            <a:chOff x="10578164" y="275923"/>
            <a:chExt cx="416551" cy="54000"/>
          </a:xfrm>
        </p:grpSpPr>
        <p:sp>
          <p:nvSpPr>
            <p:cNvPr id="1724" name="Google Shape;1724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7" name="Google Shape;1727;p15"/>
          <p:cNvGrpSpPr/>
          <p:nvPr/>
        </p:nvGrpSpPr>
        <p:grpSpPr>
          <a:xfrm rot="-5400000">
            <a:off x="920326" y="5353614"/>
            <a:ext cx="281255" cy="36461"/>
            <a:chOff x="10578164" y="275923"/>
            <a:chExt cx="416551" cy="54000"/>
          </a:xfrm>
        </p:grpSpPr>
        <p:sp>
          <p:nvSpPr>
            <p:cNvPr id="1728" name="Google Shape;1728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1" name="Google Shape;1731;p15"/>
          <p:cNvGrpSpPr/>
          <p:nvPr/>
        </p:nvGrpSpPr>
        <p:grpSpPr>
          <a:xfrm rot="-5400000">
            <a:off x="218489" y="4834820"/>
            <a:ext cx="281255" cy="36461"/>
            <a:chOff x="10578164" y="275923"/>
            <a:chExt cx="416551" cy="54000"/>
          </a:xfrm>
        </p:grpSpPr>
        <p:sp>
          <p:nvSpPr>
            <p:cNvPr id="1732" name="Google Shape;1732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5" name="Google Shape;1735;p15"/>
          <p:cNvGrpSpPr/>
          <p:nvPr/>
        </p:nvGrpSpPr>
        <p:grpSpPr>
          <a:xfrm rot="-5400000">
            <a:off x="321923" y="4834820"/>
            <a:ext cx="281255" cy="36461"/>
            <a:chOff x="10578164" y="275923"/>
            <a:chExt cx="416551" cy="54000"/>
          </a:xfrm>
        </p:grpSpPr>
        <p:sp>
          <p:nvSpPr>
            <p:cNvPr id="1736" name="Google Shape;1736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9" name="Google Shape;1739;p15"/>
          <p:cNvGrpSpPr/>
          <p:nvPr/>
        </p:nvGrpSpPr>
        <p:grpSpPr>
          <a:xfrm rot="-5400000">
            <a:off x="425358" y="4834820"/>
            <a:ext cx="281255" cy="36461"/>
            <a:chOff x="10578164" y="275923"/>
            <a:chExt cx="416551" cy="54000"/>
          </a:xfrm>
        </p:grpSpPr>
        <p:sp>
          <p:nvSpPr>
            <p:cNvPr id="1740" name="Google Shape;1740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3" name="Google Shape;1743;p15"/>
          <p:cNvSpPr/>
          <p:nvPr/>
        </p:nvSpPr>
        <p:spPr>
          <a:xfrm rot="-5400000">
            <a:off x="1214584" y="6118604"/>
            <a:ext cx="505800" cy="505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4" name="Google Shape;1744;p15"/>
          <p:cNvSpPr/>
          <p:nvPr/>
        </p:nvSpPr>
        <p:spPr>
          <a:xfrm rot="10800000">
            <a:off x="1202669" y="5603058"/>
            <a:ext cx="505800" cy="505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5" name="Google Shape;1745;p15"/>
          <p:cNvGrpSpPr/>
          <p:nvPr/>
        </p:nvGrpSpPr>
        <p:grpSpPr>
          <a:xfrm rot="-5400000">
            <a:off x="1078061" y="5861819"/>
            <a:ext cx="762328" cy="505590"/>
            <a:chOff x="10624861" y="3933984"/>
            <a:chExt cx="1115330" cy="748800"/>
          </a:xfrm>
        </p:grpSpPr>
        <p:cxnSp>
          <p:nvCxnSpPr>
            <p:cNvPr id="1746" name="Google Shape;1746;p15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47" name="Google Shape;1747;p15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48" name="Google Shape;1748;p15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49" name="Google Shape;1749;p15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50" name="Google Shape;1750;p15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51" name="Google Shape;1751;p15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52" name="Google Shape;1752;p15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53" name="Google Shape;1753;p15"/>
          <p:cNvSpPr/>
          <p:nvPr/>
        </p:nvSpPr>
        <p:spPr>
          <a:xfrm rot="-5400000" flipH="1">
            <a:off x="9853477" y="5679078"/>
            <a:ext cx="873000" cy="873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4" name="Google Shape;1754;p15"/>
          <p:cNvSpPr/>
          <p:nvPr/>
        </p:nvSpPr>
        <p:spPr>
          <a:xfrm rot="-5400000" flipH="1">
            <a:off x="9998963" y="5824564"/>
            <a:ext cx="582300" cy="58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5" name="Google Shape;1755;p15"/>
          <p:cNvSpPr/>
          <p:nvPr/>
        </p:nvSpPr>
        <p:spPr>
          <a:xfrm rot="-5400000">
            <a:off x="9853477" y="5680240"/>
            <a:ext cx="873000" cy="8730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6" name="Google Shape;1756;p15"/>
          <p:cNvSpPr/>
          <p:nvPr/>
        </p:nvSpPr>
        <p:spPr>
          <a:xfrm flipH="1">
            <a:off x="10872580" y="6137016"/>
            <a:ext cx="1163700" cy="5535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7" name="Google Shape;1757;p15"/>
          <p:cNvSpPr/>
          <p:nvPr/>
        </p:nvSpPr>
        <p:spPr>
          <a:xfrm rot="5400000">
            <a:off x="10869518" y="5528605"/>
            <a:ext cx="1163700" cy="1163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8" name="Google Shape;1758;p15"/>
          <p:cNvSpPr/>
          <p:nvPr/>
        </p:nvSpPr>
        <p:spPr>
          <a:xfrm rot="5400000">
            <a:off x="11159946" y="5819576"/>
            <a:ext cx="582300" cy="58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9" name="Google Shape;1759;p15"/>
          <p:cNvSpPr/>
          <p:nvPr/>
        </p:nvSpPr>
        <p:spPr>
          <a:xfrm rot="5400000">
            <a:off x="11306060" y="5965062"/>
            <a:ext cx="290700" cy="290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0" name="Google Shape;1760;p15"/>
          <p:cNvSpPr/>
          <p:nvPr/>
        </p:nvSpPr>
        <p:spPr>
          <a:xfrm rot="5400000">
            <a:off x="11014732" y="5674090"/>
            <a:ext cx="873000" cy="873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1" name="Google Shape;1761;p15"/>
          <p:cNvSpPr/>
          <p:nvPr/>
        </p:nvSpPr>
        <p:spPr>
          <a:xfrm flipH="1">
            <a:off x="11869605" y="4554900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2" name="Google Shape;1762;p15"/>
          <p:cNvSpPr/>
          <p:nvPr/>
        </p:nvSpPr>
        <p:spPr>
          <a:xfrm flipH="1">
            <a:off x="11719165" y="4554900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3" name="Google Shape;1763;p15"/>
          <p:cNvSpPr/>
          <p:nvPr/>
        </p:nvSpPr>
        <p:spPr>
          <a:xfrm flipH="1">
            <a:off x="11568724" y="4554900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4" name="Google Shape;1764;p15"/>
          <p:cNvSpPr/>
          <p:nvPr/>
        </p:nvSpPr>
        <p:spPr>
          <a:xfrm flipH="1">
            <a:off x="11869605" y="4673963"/>
            <a:ext cx="42000" cy="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5" name="Google Shape;1765;p15"/>
          <p:cNvSpPr/>
          <p:nvPr/>
        </p:nvSpPr>
        <p:spPr>
          <a:xfrm flipH="1">
            <a:off x="11719165" y="4673963"/>
            <a:ext cx="42000" cy="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6" name="Google Shape;1766;p15"/>
          <p:cNvSpPr/>
          <p:nvPr/>
        </p:nvSpPr>
        <p:spPr>
          <a:xfrm flipH="1">
            <a:off x="11568724" y="4673963"/>
            <a:ext cx="42000" cy="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7" name="Google Shape;1767;p15"/>
          <p:cNvSpPr/>
          <p:nvPr/>
        </p:nvSpPr>
        <p:spPr>
          <a:xfrm flipH="1">
            <a:off x="11869605" y="4793027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8" name="Google Shape;1768;p15"/>
          <p:cNvSpPr/>
          <p:nvPr/>
        </p:nvSpPr>
        <p:spPr>
          <a:xfrm flipH="1">
            <a:off x="11719165" y="4793027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9" name="Google Shape;1769;p15"/>
          <p:cNvSpPr/>
          <p:nvPr/>
        </p:nvSpPr>
        <p:spPr>
          <a:xfrm flipH="1">
            <a:off x="11568724" y="4793027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0" name="Google Shape;1770;p15"/>
          <p:cNvSpPr/>
          <p:nvPr/>
        </p:nvSpPr>
        <p:spPr>
          <a:xfrm flipH="1">
            <a:off x="11267843" y="4554900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1" name="Google Shape;1771;p15"/>
          <p:cNvSpPr/>
          <p:nvPr/>
        </p:nvSpPr>
        <p:spPr>
          <a:xfrm flipH="1">
            <a:off x="11117403" y="4554900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2" name="Google Shape;1772;p15"/>
          <p:cNvSpPr/>
          <p:nvPr/>
        </p:nvSpPr>
        <p:spPr>
          <a:xfrm flipH="1">
            <a:off x="10966964" y="4554900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3" name="Google Shape;1773;p15"/>
          <p:cNvSpPr/>
          <p:nvPr/>
        </p:nvSpPr>
        <p:spPr>
          <a:xfrm flipH="1">
            <a:off x="11267843" y="4673963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4" name="Google Shape;1774;p15"/>
          <p:cNvSpPr/>
          <p:nvPr/>
        </p:nvSpPr>
        <p:spPr>
          <a:xfrm flipH="1">
            <a:off x="11117403" y="4673963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5" name="Google Shape;1775;p15"/>
          <p:cNvSpPr/>
          <p:nvPr/>
        </p:nvSpPr>
        <p:spPr>
          <a:xfrm flipH="1">
            <a:off x="10966964" y="4673963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6" name="Google Shape;1776;p15"/>
          <p:cNvSpPr/>
          <p:nvPr/>
        </p:nvSpPr>
        <p:spPr>
          <a:xfrm flipH="1">
            <a:off x="11267843" y="4793027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7" name="Google Shape;1777;p15"/>
          <p:cNvSpPr/>
          <p:nvPr/>
        </p:nvSpPr>
        <p:spPr>
          <a:xfrm flipH="1">
            <a:off x="11117403" y="4793027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8" name="Google Shape;1778;p15"/>
          <p:cNvSpPr/>
          <p:nvPr/>
        </p:nvSpPr>
        <p:spPr>
          <a:xfrm flipH="1">
            <a:off x="10966964" y="4793027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9" name="Google Shape;1779;p15"/>
          <p:cNvSpPr/>
          <p:nvPr/>
        </p:nvSpPr>
        <p:spPr>
          <a:xfrm flipH="1">
            <a:off x="11418284" y="4544925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0" name="Google Shape;1780;p15"/>
          <p:cNvSpPr/>
          <p:nvPr/>
        </p:nvSpPr>
        <p:spPr>
          <a:xfrm flipH="1">
            <a:off x="11418284" y="4685807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1" name="Google Shape;1781;p15"/>
          <p:cNvSpPr/>
          <p:nvPr/>
        </p:nvSpPr>
        <p:spPr>
          <a:xfrm flipH="1">
            <a:off x="11418284" y="4811727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2" name="Google Shape;1782;p15"/>
          <p:cNvGrpSpPr/>
          <p:nvPr/>
        </p:nvGrpSpPr>
        <p:grpSpPr>
          <a:xfrm rot="-5400000" flipH="1">
            <a:off x="11424136" y="4936422"/>
            <a:ext cx="571704" cy="664410"/>
            <a:chOff x="10628069" y="2437255"/>
            <a:chExt cx="369772" cy="748800"/>
          </a:xfrm>
        </p:grpSpPr>
        <p:cxnSp>
          <p:nvCxnSpPr>
            <p:cNvPr id="1783" name="Google Shape;1783;p15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84" name="Google Shape;1784;p15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85" name="Google Shape;1785;p15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86" name="Google Shape;1786;p15"/>
          <p:cNvSpPr/>
          <p:nvPr/>
        </p:nvSpPr>
        <p:spPr>
          <a:xfrm rot="-5400000" flipH="1">
            <a:off x="10862069" y="4980131"/>
            <a:ext cx="582300" cy="58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7" name="Google Shape;1787;p15"/>
          <p:cNvSpPr/>
          <p:nvPr/>
        </p:nvSpPr>
        <p:spPr>
          <a:xfrm flipH="1">
            <a:off x="11018643" y="5136507"/>
            <a:ext cx="269100" cy="269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8" name="Google Shape;1788;p15"/>
          <p:cNvSpPr/>
          <p:nvPr/>
        </p:nvSpPr>
        <p:spPr>
          <a:xfrm flipH="1">
            <a:off x="11455225" y="5559774"/>
            <a:ext cx="582300" cy="582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9" name="Google Shape;1789;p15"/>
          <p:cNvSpPr/>
          <p:nvPr/>
        </p:nvSpPr>
        <p:spPr>
          <a:xfrm rot="5400000" flipH="1">
            <a:off x="10861776" y="5545988"/>
            <a:ext cx="582300" cy="582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0" name="Google Shape;1790;p15"/>
          <p:cNvGrpSpPr/>
          <p:nvPr/>
        </p:nvGrpSpPr>
        <p:grpSpPr>
          <a:xfrm flipH="1">
            <a:off x="11011756" y="5549891"/>
            <a:ext cx="877541" cy="581892"/>
            <a:chOff x="10624861" y="3933984"/>
            <a:chExt cx="1115330" cy="748800"/>
          </a:xfrm>
        </p:grpSpPr>
        <p:cxnSp>
          <p:nvCxnSpPr>
            <p:cNvPr id="1791" name="Google Shape;1791;p15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2" name="Google Shape;1792;p15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3" name="Google Shape;1793;p15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4" name="Google Shape;1794;p15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5" name="Google Shape;1795;p15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6" name="Google Shape;1796;p15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7" name="Google Shape;1797;p15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98" name="Google Shape;1798;p15"/>
          <p:cNvSpPr/>
          <p:nvPr/>
        </p:nvSpPr>
        <p:spPr>
          <a:xfrm rot="-5400000" flipH="1">
            <a:off x="9703624" y="5540188"/>
            <a:ext cx="1143900" cy="11439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9" name="Google Shape;1799;p15"/>
          <p:cNvSpPr/>
          <p:nvPr/>
        </p:nvSpPr>
        <p:spPr>
          <a:xfrm rot="-5400000">
            <a:off x="9703627" y="5535025"/>
            <a:ext cx="1163700" cy="1163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0" name="Google Shape;1800;p15"/>
          <p:cNvSpPr/>
          <p:nvPr/>
        </p:nvSpPr>
        <p:spPr>
          <a:xfrm rot="-5400000">
            <a:off x="9998963" y="5825454"/>
            <a:ext cx="582300" cy="58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1" name="Google Shape;1801;p15"/>
          <p:cNvSpPr/>
          <p:nvPr/>
        </p:nvSpPr>
        <p:spPr>
          <a:xfrm rot="-5400000">
            <a:off x="10144449" y="5971568"/>
            <a:ext cx="290700" cy="29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16"/>
          <p:cNvSpPr txBox="1">
            <a:spLocks noGrp="1"/>
          </p:cNvSpPr>
          <p:nvPr>
            <p:ph type="subTitle" idx="1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804" name="Google Shape;1804;p16"/>
          <p:cNvSpPr txBox="1">
            <a:spLocks noGrp="1"/>
          </p:cNvSpPr>
          <p:nvPr>
            <p:ph type="subTitle" idx="2"/>
          </p:nvPr>
        </p:nvSpPr>
        <p:spPr>
          <a:xfrm>
            <a:off x="720400" y="40203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805" name="Google Shape;1805;p16"/>
          <p:cNvSpPr txBox="1">
            <a:spLocks noGrp="1"/>
          </p:cNvSpPr>
          <p:nvPr>
            <p:ph type="subTitle" idx="3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806" name="Google Shape;1806;p16"/>
          <p:cNvSpPr txBox="1">
            <a:spLocks noGrp="1"/>
          </p:cNvSpPr>
          <p:nvPr>
            <p:ph type="subTitle" idx="4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807" name="Google Shape;1807;p16"/>
          <p:cNvSpPr txBox="1">
            <a:spLocks noGrp="1"/>
          </p:cNvSpPr>
          <p:nvPr>
            <p:ph type="subTitle" idx="5"/>
          </p:nvPr>
        </p:nvSpPr>
        <p:spPr>
          <a:xfrm>
            <a:off x="4571787" y="40203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808" name="Google Shape;1808;p16"/>
          <p:cNvSpPr txBox="1">
            <a:spLocks noGrp="1"/>
          </p:cNvSpPr>
          <p:nvPr>
            <p:ph type="subTitle" idx="6"/>
          </p:nvPr>
        </p:nvSpPr>
        <p:spPr>
          <a:xfrm>
            <a:off x="8381787" y="40017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809" name="Google Shape;1809;p16"/>
          <p:cNvSpPr txBox="1">
            <a:spLocks noGrp="1"/>
          </p:cNvSpPr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10" name="Google Shape;1810;p16"/>
          <p:cNvSpPr txBox="1">
            <a:spLocks noGrp="1"/>
          </p:cNvSpPr>
          <p:nvPr>
            <p:ph type="body" idx="7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1" name="Google Shape;1811;p16"/>
          <p:cNvSpPr txBox="1">
            <a:spLocks noGrp="1"/>
          </p:cNvSpPr>
          <p:nvPr>
            <p:ph type="body" idx="8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2" name="Google Shape;1812;p16"/>
          <p:cNvSpPr txBox="1">
            <a:spLocks noGrp="1"/>
          </p:cNvSpPr>
          <p:nvPr>
            <p:ph type="body" idx="9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3" name="Google Shape;1813;p16"/>
          <p:cNvSpPr txBox="1">
            <a:spLocks noGrp="1"/>
          </p:cNvSpPr>
          <p:nvPr>
            <p:ph type="body" idx="13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4" name="Google Shape;1814;p16"/>
          <p:cNvSpPr txBox="1">
            <a:spLocks noGrp="1"/>
          </p:cNvSpPr>
          <p:nvPr>
            <p:ph type="body" idx="14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5" name="Google Shape;1815;p16"/>
          <p:cNvSpPr txBox="1">
            <a:spLocks noGrp="1"/>
          </p:cNvSpPr>
          <p:nvPr>
            <p:ph type="body" idx="15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17"/>
          <p:cNvSpPr/>
          <p:nvPr/>
        </p:nvSpPr>
        <p:spPr>
          <a:xfrm flipH="1">
            <a:off x="10163400" y="224840"/>
            <a:ext cx="939900" cy="904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3577C5D-5FD3-4113-A9CC-A8239CBC8C38}"/>
              </a:ext>
            </a:extLst>
          </p:cNvPr>
          <p:cNvGrpSpPr/>
          <p:nvPr userDrawn="1"/>
        </p:nvGrpSpPr>
        <p:grpSpPr>
          <a:xfrm flipV="1">
            <a:off x="10136890" y="221409"/>
            <a:ext cx="952963" cy="779255"/>
            <a:chOff x="3210946" y="234733"/>
            <a:chExt cx="1560780" cy="1298611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C305EA9-BC46-435C-A74A-2F7609F912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6E5BFBF-6286-46F1-9C0F-ECAACFAD15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E745C63-04B6-4DA7-AC02-F1778EDB7C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A4039F9-BACF-4F76-A846-CF722D2F077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9C61883-DFEA-40F1-94AB-7395411A14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724E8AB-C039-43CC-9829-3A119A3CCF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99E21B3-A3AF-4F36-A305-2B36B4C7E0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CA9CBB1-BFF0-401C-B528-CF12AB0476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7" name="Google Shape;1817;p17"/>
          <p:cNvSpPr txBox="1">
            <a:spLocks noGrp="1"/>
          </p:cNvSpPr>
          <p:nvPr>
            <p:ph type="subTitle" idx="1"/>
          </p:nvPr>
        </p:nvSpPr>
        <p:spPr>
          <a:xfrm>
            <a:off x="8378500" y="2644375"/>
            <a:ext cx="3397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818" name="Google Shape;1818;p17"/>
          <p:cNvSpPr txBox="1">
            <a:spLocks noGrp="1"/>
          </p:cNvSpPr>
          <p:nvPr>
            <p:ph type="subTitle" idx="2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819" name="Google Shape;1819;p17"/>
          <p:cNvSpPr txBox="1">
            <a:spLocks noGrp="1"/>
          </p:cNvSpPr>
          <p:nvPr>
            <p:ph type="title"/>
          </p:nvPr>
        </p:nvSpPr>
        <p:spPr>
          <a:xfrm>
            <a:off x="1735463" y="593375"/>
            <a:ext cx="8087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20" name="Google Shape;1820;p17"/>
          <p:cNvSpPr txBox="1">
            <a:spLocks noGrp="1"/>
          </p:cNvSpPr>
          <p:nvPr>
            <p:ph type="body" idx="3"/>
          </p:nvPr>
        </p:nvSpPr>
        <p:spPr>
          <a:xfrm>
            <a:off x="8378500" y="3080375"/>
            <a:ext cx="33978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21" name="Google Shape;1821;p17"/>
          <p:cNvSpPr txBox="1">
            <a:spLocks noGrp="1"/>
          </p:cNvSpPr>
          <p:nvPr>
            <p:ph type="body" idx="4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1822" name="Google Shape;1822;p17"/>
          <p:cNvGrpSpPr/>
          <p:nvPr/>
        </p:nvGrpSpPr>
        <p:grpSpPr>
          <a:xfrm flipH="1">
            <a:off x="11216463" y="1558458"/>
            <a:ext cx="675221" cy="453324"/>
            <a:chOff x="10624861" y="3933984"/>
            <a:chExt cx="1115330" cy="748800"/>
          </a:xfrm>
        </p:grpSpPr>
        <p:cxnSp>
          <p:nvCxnSpPr>
            <p:cNvPr id="1823" name="Google Shape;1823;p17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4" name="Google Shape;1824;p17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5" name="Google Shape;1825;p17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6" name="Google Shape;1826;p17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7" name="Google Shape;1827;p17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8" name="Google Shape;1828;p17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9" name="Google Shape;1829;p17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830" name="Google Shape;1830;p17"/>
          <p:cNvGrpSpPr/>
          <p:nvPr/>
        </p:nvGrpSpPr>
        <p:grpSpPr>
          <a:xfrm>
            <a:off x="6764772" y="217902"/>
            <a:ext cx="5243088" cy="1023875"/>
            <a:chOff x="6764772" y="217902"/>
            <a:chExt cx="5243088" cy="1023875"/>
          </a:xfrm>
        </p:grpSpPr>
        <p:sp>
          <p:nvSpPr>
            <p:cNvPr id="1831" name="Google Shape;1831;p17"/>
            <p:cNvSpPr/>
            <p:nvPr/>
          </p:nvSpPr>
          <p:spPr>
            <a:xfrm flipH="1">
              <a:off x="11553289" y="217902"/>
              <a:ext cx="453600" cy="4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17"/>
            <p:cNvSpPr/>
            <p:nvPr/>
          </p:nvSpPr>
          <p:spPr>
            <a:xfrm flipH="1">
              <a:off x="11554260" y="671491"/>
              <a:ext cx="453600" cy="4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3" name="Google Shape;1833;p17"/>
            <p:cNvGrpSpPr/>
            <p:nvPr/>
          </p:nvGrpSpPr>
          <p:grpSpPr>
            <a:xfrm flipH="1">
              <a:off x="11665882" y="663994"/>
              <a:ext cx="223860" cy="453324"/>
              <a:chOff x="10628069" y="2437255"/>
              <a:chExt cx="369772" cy="748800"/>
            </a:xfrm>
          </p:grpSpPr>
          <p:cxnSp>
            <p:nvCxnSpPr>
              <p:cNvPr id="1834" name="Google Shape;1834;p17"/>
              <p:cNvCxnSpPr/>
              <p:nvPr/>
            </p:nvCxnSpPr>
            <p:spPr>
              <a:xfrm>
                <a:off x="10997841" y="2437255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35" name="Google Shape;1835;p17"/>
              <p:cNvCxnSpPr/>
              <p:nvPr/>
            </p:nvCxnSpPr>
            <p:spPr>
              <a:xfrm>
                <a:off x="10812955" y="2437255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36" name="Google Shape;1836;p17"/>
              <p:cNvCxnSpPr/>
              <p:nvPr/>
            </p:nvCxnSpPr>
            <p:spPr>
              <a:xfrm>
                <a:off x="10628069" y="2437255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837" name="Google Shape;1837;p17"/>
            <p:cNvSpPr/>
            <p:nvPr/>
          </p:nvSpPr>
          <p:spPr>
            <a:xfrm flipH="1">
              <a:off x="11656997" y="329737"/>
              <a:ext cx="240000" cy="240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17"/>
            <p:cNvSpPr/>
            <p:nvPr/>
          </p:nvSpPr>
          <p:spPr>
            <a:xfrm flipH="1">
              <a:off x="11715006" y="387528"/>
              <a:ext cx="124200" cy="12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17"/>
            <p:cNvSpPr/>
            <p:nvPr/>
          </p:nvSpPr>
          <p:spPr>
            <a:xfrm rot="-5400000" flipH="1">
              <a:off x="11098669" y="672673"/>
              <a:ext cx="453600" cy="4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40" name="Google Shape;1840;p17"/>
            <p:cNvGrpSpPr/>
            <p:nvPr/>
          </p:nvGrpSpPr>
          <p:grpSpPr>
            <a:xfrm flipH="1">
              <a:off x="6764772" y="676524"/>
              <a:ext cx="0" cy="565253"/>
              <a:chOff x="11559210" y="2457954"/>
              <a:chExt cx="0" cy="933685"/>
            </a:xfrm>
          </p:grpSpPr>
          <p:cxnSp>
            <p:nvCxnSpPr>
              <p:cNvPr id="1841" name="Google Shape;1841;p17"/>
              <p:cNvCxnSpPr/>
              <p:nvPr/>
            </p:nvCxnSpPr>
            <p:spPr>
              <a:xfrm>
                <a:off x="11559210" y="2642839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42" name="Google Shape;1842;p17"/>
              <p:cNvCxnSpPr/>
              <p:nvPr/>
            </p:nvCxnSpPr>
            <p:spPr>
              <a:xfrm>
                <a:off x="11559210" y="2457954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844" name="Google Shape;1844;p17"/>
            <p:cNvSpPr/>
            <p:nvPr/>
          </p:nvSpPr>
          <p:spPr>
            <a:xfrm flipH="1">
              <a:off x="11112777" y="233096"/>
              <a:ext cx="426300" cy="426300"/>
            </a:xfrm>
            <a:prstGeom prst="ellipse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17"/>
            <p:cNvSpPr/>
            <p:nvPr/>
          </p:nvSpPr>
          <p:spPr>
            <a:xfrm flipH="1">
              <a:off x="11209235" y="322938"/>
              <a:ext cx="240000" cy="2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17"/>
            <p:cNvSpPr/>
            <p:nvPr/>
          </p:nvSpPr>
          <p:spPr>
            <a:xfrm flipH="1">
              <a:off x="11267244" y="380729"/>
              <a:ext cx="124200" cy="124200"/>
            </a:xfrm>
            <a:prstGeom prst="ellipse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7" name="Google Shape;1847;p17"/>
          <p:cNvGrpSpPr/>
          <p:nvPr/>
        </p:nvGrpSpPr>
        <p:grpSpPr>
          <a:xfrm flipH="1">
            <a:off x="11215492" y="1116568"/>
            <a:ext cx="675221" cy="453324"/>
            <a:chOff x="10626465" y="3184818"/>
            <a:chExt cx="1115330" cy="748800"/>
          </a:xfrm>
        </p:grpSpPr>
        <p:cxnSp>
          <p:nvCxnSpPr>
            <p:cNvPr id="1848" name="Google Shape;1848;p17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49" name="Google Shape;1849;p17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50" name="Google Shape;1850;p17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51" name="Google Shape;1851;p17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52" name="Google Shape;1852;p17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53" name="Google Shape;1853;p17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54" name="Google Shape;1854;p17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55" name="Google Shape;1855;p17"/>
          <p:cNvSpPr/>
          <p:nvPr/>
        </p:nvSpPr>
        <p:spPr>
          <a:xfrm flipH="1">
            <a:off x="11552079" y="1129105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6" name="Google Shape;1856;p17"/>
          <p:cNvSpPr/>
          <p:nvPr/>
        </p:nvSpPr>
        <p:spPr>
          <a:xfrm rot="5400000" flipH="1">
            <a:off x="11086943" y="1120360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7" name="Google Shape;1857;p17"/>
          <p:cNvGrpSpPr/>
          <p:nvPr/>
        </p:nvGrpSpPr>
        <p:grpSpPr>
          <a:xfrm rot="10800000" flipH="1">
            <a:off x="11096040" y="1571281"/>
            <a:ext cx="916730" cy="460407"/>
            <a:chOff x="10576560" y="3328633"/>
            <a:chExt cx="1514255" cy="760500"/>
          </a:xfrm>
        </p:grpSpPr>
        <p:sp>
          <p:nvSpPr>
            <p:cNvPr id="1858" name="Google Shape;1858;p17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17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0" name="Google Shape;1860;p17"/>
          <p:cNvSpPr/>
          <p:nvPr/>
        </p:nvSpPr>
        <p:spPr>
          <a:xfrm rot="-2700000" flipH="1">
            <a:off x="11384805" y="1410356"/>
            <a:ext cx="327532" cy="327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1" name="Google Shape;1861;p17"/>
          <p:cNvSpPr/>
          <p:nvPr/>
        </p:nvSpPr>
        <p:spPr>
          <a:xfrm flipH="1">
            <a:off x="11431659" y="1452541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2" name="Google Shape;1862;p17"/>
          <p:cNvSpPr/>
          <p:nvPr/>
        </p:nvSpPr>
        <p:spPr>
          <a:xfrm flipH="1">
            <a:off x="11489607" y="1510392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3" name="Google Shape;1873;p17"/>
          <p:cNvGrpSpPr/>
          <p:nvPr/>
        </p:nvGrpSpPr>
        <p:grpSpPr>
          <a:xfrm rot="59618" flipH="1">
            <a:off x="10160743" y="215579"/>
            <a:ext cx="928647" cy="928590"/>
            <a:chOff x="3247624" y="213651"/>
            <a:chExt cx="1533709" cy="1533614"/>
          </a:xfrm>
        </p:grpSpPr>
        <p:sp>
          <p:nvSpPr>
            <p:cNvPr id="1874" name="Google Shape;1874;p17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17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6" name="Google Shape;1876;p17"/>
          <p:cNvSpPr/>
          <p:nvPr/>
        </p:nvSpPr>
        <p:spPr>
          <a:xfrm flipH="1">
            <a:off x="10412033" y="466377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7" name="Google Shape;1877;p17"/>
          <p:cNvSpPr/>
          <p:nvPr/>
        </p:nvSpPr>
        <p:spPr>
          <a:xfrm flipH="1">
            <a:off x="10517192" y="571518"/>
            <a:ext cx="216000" cy="21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8" name="Google Shape;1878;p17"/>
          <p:cNvSpPr/>
          <p:nvPr/>
        </p:nvSpPr>
        <p:spPr>
          <a:xfrm rot="10800000">
            <a:off x="309711" y="3093281"/>
            <a:ext cx="693600" cy="693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9" name="Google Shape;1879;p17"/>
          <p:cNvSpPr/>
          <p:nvPr/>
        </p:nvSpPr>
        <p:spPr>
          <a:xfrm rot="10800000">
            <a:off x="425424" y="3208991"/>
            <a:ext cx="462300" cy="46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0" name="Google Shape;1880;p17"/>
          <p:cNvSpPr/>
          <p:nvPr/>
        </p:nvSpPr>
        <p:spPr>
          <a:xfrm rot="10800000" flipH="1">
            <a:off x="308798" y="3093281"/>
            <a:ext cx="693600" cy="693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1" name="Google Shape;1881;p17"/>
          <p:cNvSpPr/>
          <p:nvPr/>
        </p:nvSpPr>
        <p:spPr>
          <a:xfrm rot="5400000">
            <a:off x="-42866" y="2295180"/>
            <a:ext cx="924900" cy="439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2" name="Google Shape;1882;p17"/>
          <p:cNvSpPr/>
          <p:nvPr/>
        </p:nvSpPr>
        <p:spPr>
          <a:xfrm flipH="1">
            <a:off x="197961" y="2055063"/>
            <a:ext cx="924900" cy="924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3" name="Google Shape;1883;p17"/>
          <p:cNvSpPr/>
          <p:nvPr/>
        </p:nvSpPr>
        <p:spPr>
          <a:xfrm flipH="1">
            <a:off x="429386" y="2286241"/>
            <a:ext cx="462300" cy="46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4" name="Google Shape;1884;p17"/>
          <p:cNvSpPr/>
          <p:nvPr/>
        </p:nvSpPr>
        <p:spPr>
          <a:xfrm flipH="1">
            <a:off x="544799" y="2401831"/>
            <a:ext cx="231300" cy="231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5" name="Google Shape;1885;p17"/>
          <p:cNvSpPr/>
          <p:nvPr/>
        </p:nvSpPr>
        <p:spPr>
          <a:xfrm flipH="1">
            <a:off x="313674" y="2170652"/>
            <a:ext cx="693600" cy="693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6" name="Google Shape;1886;p17"/>
          <p:cNvSpPr/>
          <p:nvPr/>
        </p:nvSpPr>
        <p:spPr>
          <a:xfrm flipH="1">
            <a:off x="205693" y="1119538"/>
            <a:ext cx="903300" cy="9273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7" name="Google Shape;1887;p17"/>
          <p:cNvSpPr/>
          <p:nvPr/>
        </p:nvSpPr>
        <p:spPr>
          <a:xfrm rot="-5400000">
            <a:off x="197990" y="192709"/>
            <a:ext cx="909000" cy="909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8" name="Google Shape;1888;p17"/>
          <p:cNvSpPr/>
          <p:nvPr/>
        </p:nvSpPr>
        <p:spPr>
          <a:xfrm rot="5400000">
            <a:off x="198127" y="661765"/>
            <a:ext cx="462300" cy="462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9" name="Google Shape;1889;p17"/>
          <p:cNvGrpSpPr/>
          <p:nvPr/>
        </p:nvGrpSpPr>
        <p:grpSpPr>
          <a:xfrm rot="-5400000">
            <a:off x="414409" y="422820"/>
            <a:ext cx="935052" cy="469533"/>
            <a:chOff x="10576560" y="3328633"/>
            <a:chExt cx="1514255" cy="760500"/>
          </a:xfrm>
        </p:grpSpPr>
        <p:sp>
          <p:nvSpPr>
            <p:cNvPr id="1890" name="Google Shape;1890;p17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17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2" name="Google Shape;1892;p17"/>
          <p:cNvSpPr/>
          <p:nvPr/>
        </p:nvSpPr>
        <p:spPr>
          <a:xfrm flipH="1">
            <a:off x="432859" y="426086"/>
            <a:ext cx="476400" cy="476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3" name="Google Shape;1893;p17"/>
          <p:cNvSpPr/>
          <p:nvPr/>
        </p:nvSpPr>
        <p:spPr>
          <a:xfrm>
            <a:off x="434090" y="425095"/>
            <a:ext cx="476400" cy="476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4" name="Google Shape;1894;p17"/>
          <p:cNvGrpSpPr/>
          <p:nvPr/>
        </p:nvGrpSpPr>
        <p:grpSpPr>
          <a:xfrm rot="5400000">
            <a:off x="497206" y="477032"/>
            <a:ext cx="363461" cy="363402"/>
            <a:chOff x="9392653" y="5061283"/>
            <a:chExt cx="588600" cy="588600"/>
          </a:xfrm>
        </p:grpSpPr>
        <p:sp>
          <p:nvSpPr>
            <p:cNvPr id="1895" name="Google Shape;1895;p17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17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17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8" name="Google Shape;1898;p17"/>
          <p:cNvSpPr/>
          <p:nvPr/>
        </p:nvSpPr>
        <p:spPr>
          <a:xfrm>
            <a:off x="302847" y="1240525"/>
            <a:ext cx="685200" cy="6855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9" name="Google Shape;1899;p17"/>
          <p:cNvSpPr/>
          <p:nvPr/>
        </p:nvSpPr>
        <p:spPr>
          <a:xfrm>
            <a:off x="407348" y="1345028"/>
            <a:ext cx="476400" cy="4764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0" name="Google Shape;1900;p17"/>
          <p:cNvSpPr/>
          <p:nvPr/>
        </p:nvSpPr>
        <p:spPr>
          <a:xfrm rot="5400000">
            <a:off x="637919" y="1588915"/>
            <a:ext cx="462300" cy="46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1" name="Google Shape;1901;p17"/>
          <p:cNvSpPr/>
          <p:nvPr/>
        </p:nvSpPr>
        <p:spPr>
          <a:xfrm rot="5400000">
            <a:off x="559167" y="1501889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2" name="Google Shape;1902;p17"/>
          <p:cNvGrpSpPr/>
          <p:nvPr/>
        </p:nvGrpSpPr>
        <p:grpSpPr>
          <a:xfrm rot="5400000">
            <a:off x="377338" y="1325948"/>
            <a:ext cx="257220" cy="33340"/>
            <a:chOff x="10578164" y="275923"/>
            <a:chExt cx="416551" cy="54000"/>
          </a:xfrm>
        </p:grpSpPr>
        <p:sp>
          <p:nvSpPr>
            <p:cNvPr id="1903" name="Google Shape;1903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6" name="Google Shape;1906;p17"/>
          <p:cNvGrpSpPr/>
          <p:nvPr/>
        </p:nvGrpSpPr>
        <p:grpSpPr>
          <a:xfrm rot="5400000">
            <a:off x="282743" y="1325948"/>
            <a:ext cx="257220" cy="33340"/>
            <a:chOff x="10578164" y="275923"/>
            <a:chExt cx="416551" cy="54000"/>
          </a:xfrm>
        </p:grpSpPr>
        <p:sp>
          <p:nvSpPr>
            <p:cNvPr id="1907" name="Google Shape;1907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0" name="Google Shape;1910;p17"/>
          <p:cNvGrpSpPr/>
          <p:nvPr/>
        </p:nvGrpSpPr>
        <p:grpSpPr>
          <a:xfrm rot="5400000">
            <a:off x="188148" y="1325948"/>
            <a:ext cx="257220" cy="33340"/>
            <a:chOff x="10578164" y="275923"/>
            <a:chExt cx="416551" cy="54000"/>
          </a:xfrm>
        </p:grpSpPr>
        <p:sp>
          <p:nvSpPr>
            <p:cNvPr id="1911" name="Google Shape;1911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4" name="Google Shape;1914;p17"/>
          <p:cNvGrpSpPr/>
          <p:nvPr/>
        </p:nvGrpSpPr>
        <p:grpSpPr>
          <a:xfrm rot="5400000">
            <a:off x="830007" y="1800419"/>
            <a:ext cx="257220" cy="33340"/>
            <a:chOff x="10578164" y="275923"/>
            <a:chExt cx="416551" cy="54000"/>
          </a:xfrm>
        </p:grpSpPr>
        <p:sp>
          <p:nvSpPr>
            <p:cNvPr id="1915" name="Google Shape;1915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8" name="Google Shape;1918;p17"/>
          <p:cNvGrpSpPr/>
          <p:nvPr/>
        </p:nvGrpSpPr>
        <p:grpSpPr>
          <a:xfrm rot="5400000">
            <a:off x="735412" y="1800419"/>
            <a:ext cx="257220" cy="33340"/>
            <a:chOff x="10578164" y="275923"/>
            <a:chExt cx="416551" cy="54000"/>
          </a:xfrm>
        </p:grpSpPr>
        <p:sp>
          <p:nvSpPr>
            <p:cNvPr id="1919" name="Google Shape;1919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2" name="Google Shape;1922;p17"/>
          <p:cNvGrpSpPr/>
          <p:nvPr/>
        </p:nvGrpSpPr>
        <p:grpSpPr>
          <a:xfrm rot="5400000">
            <a:off x="640817" y="1800419"/>
            <a:ext cx="257220" cy="33340"/>
            <a:chOff x="10578164" y="275923"/>
            <a:chExt cx="416551" cy="54000"/>
          </a:xfrm>
        </p:grpSpPr>
        <p:sp>
          <p:nvSpPr>
            <p:cNvPr id="1923" name="Google Shape;1923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6" name="Google Shape;1926;p17"/>
          <p:cNvSpPr/>
          <p:nvPr/>
        </p:nvSpPr>
        <p:spPr>
          <a:xfrm rot="5400000">
            <a:off x="635797" y="2051640"/>
            <a:ext cx="462300" cy="462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7" name="Google Shape;1927;p17"/>
          <p:cNvSpPr/>
          <p:nvPr/>
        </p:nvSpPr>
        <p:spPr>
          <a:xfrm>
            <a:off x="646418" y="2523139"/>
            <a:ext cx="462300" cy="462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8" name="Google Shape;1928;p17"/>
          <p:cNvGrpSpPr/>
          <p:nvPr/>
        </p:nvGrpSpPr>
        <p:grpSpPr>
          <a:xfrm rot="5400000">
            <a:off x="526192" y="2286663"/>
            <a:ext cx="697193" cy="462309"/>
            <a:chOff x="10624861" y="3933984"/>
            <a:chExt cx="1115330" cy="748800"/>
          </a:xfrm>
        </p:grpSpPr>
        <p:cxnSp>
          <p:nvCxnSpPr>
            <p:cNvPr id="1929" name="Google Shape;1929;p17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30" name="Google Shape;1930;p17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31" name="Google Shape;1931;p17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32" name="Google Shape;1932;p17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33" name="Google Shape;1933;p17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34" name="Google Shape;1934;p17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35" name="Google Shape;1935;p17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36" name="Google Shape;1936;p17"/>
          <p:cNvSpPr/>
          <p:nvPr/>
        </p:nvSpPr>
        <p:spPr>
          <a:xfrm rot="10800000">
            <a:off x="204658" y="2996939"/>
            <a:ext cx="909000" cy="909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7" name="Google Shape;1937;p17"/>
          <p:cNvSpPr/>
          <p:nvPr/>
        </p:nvSpPr>
        <p:spPr>
          <a:xfrm rot="10800000" flipH="1">
            <a:off x="193211" y="2981037"/>
            <a:ext cx="924900" cy="924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8" name="Google Shape;1938;p17"/>
          <p:cNvSpPr/>
          <p:nvPr/>
        </p:nvSpPr>
        <p:spPr>
          <a:xfrm rot="10800000" flipH="1">
            <a:off x="424385" y="3208991"/>
            <a:ext cx="462300" cy="46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9" name="Google Shape;1939;p17"/>
          <p:cNvSpPr/>
          <p:nvPr/>
        </p:nvSpPr>
        <p:spPr>
          <a:xfrm rot="10800000" flipH="1">
            <a:off x="539972" y="3324402"/>
            <a:ext cx="231300" cy="231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8EE7E7D-4E40-45D1-9FB3-2663EADEFB09}"/>
              </a:ext>
            </a:extLst>
          </p:cNvPr>
          <p:cNvGrpSpPr/>
          <p:nvPr userDrawn="1"/>
        </p:nvGrpSpPr>
        <p:grpSpPr>
          <a:xfrm flipV="1">
            <a:off x="11102195" y="773498"/>
            <a:ext cx="431321" cy="207753"/>
            <a:chOff x="11184673" y="2647468"/>
            <a:chExt cx="748937" cy="369772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C0BD40F-D987-4F85-97CA-F42F204B6F6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E73578B-EF61-4785-B23D-3A9E7566694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A647D46-C952-4E51-87CF-64345E1991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18"/>
          <p:cNvSpPr txBox="1">
            <a:spLocks noGrp="1"/>
          </p:cNvSpPr>
          <p:nvPr>
            <p:ph type="subTitle" idx="1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942" name="Google Shape;1942;p18"/>
          <p:cNvSpPr txBox="1">
            <a:spLocks noGrp="1"/>
          </p:cNvSpPr>
          <p:nvPr>
            <p:ph type="subTitle" idx="2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943" name="Google Shape;1943;p18"/>
          <p:cNvSpPr txBox="1">
            <a:spLocks noGrp="1"/>
          </p:cNvSpPr>
          <p:nvPr>
            <p:ph type="subTitle" idx="3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944" name="Google Shape;1944;p18"/>
          <p:cNvSpPr txBox="1">
            <a:spLocks noGrp="1"/>
          </p:cNvSpPr>
          <p:nvPr>
            <p:ph type="subTitle" idx="4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945" name="Google Shape;1945;p18"/>
          <p:cNvSpPr txBox="1">
            <a:spLocks noGrp="1"/>
          </p:cNvSpPr>
          <p:nvPr>
            <p:ph type="subTitle" idx="5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946" name="Google Shape;1946;p18"/>
          <p:cNvSpPr txBox="1">
            <a:spLocks noGrp="1"/>
          </p:cNvSpPr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7" name="Google Shape;1947;p18"/>
          <p:cNvSpPr txBox="1">
            <a:spLocks noGrp="1"/>
          </p:cNvSpPr>
          <p:nvPr>
            <p:ph type="body" idx="6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48" name="Google Shape;1948;p18"/>
          <p:cNvSpPr txBox="1">
            <a:spLocks noGrp="1"/>
          </p:cNvSpPr>
          <p:nvPr>
            <p:ph type="body" idx="7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49" name="Google Shape;1949;p18"/>
          <p:cNvSpPr txBox="1">
            <a:spLocks noGrp="1"/>
          </p:cNvSpPr>
          <p:nvPr>
            <p:ph type="body" idx="8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50" name="Google Shape;1950;p18"/>
          <p:cNvSpPr txBox="1">
            <a:spLocks noGrp="1"/>
          </p:cNvSpPr>
          <p:nvPr>
            <p:ph type="body" idx="9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51" name="Google Shape;1951;p18"/>
          <p:cNvSpPr txBox="1">
            <a:spLocks noGrp="1"/>
          </p:cNvSpPr>
          <p:nvPr>
            <p:ph type="body" idx="13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19"/>
          <p:cNvSpPr/>
          <p:nvPr/>
        </p:nvSpPr>
        <p:spPr>
          <a:xfrm>
            <a:off x="1897111" y="158672"/>
            <a:ext cx="904200" cy="87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BBD7D17-8BF9-4A20-B05A-A8191B2C07FD}"/>
              </a:ext>
            </a:extLst>
          </p:cNvPr>
          <p:cNvGrpSpPr/>
          <p:nvPr userDrawn="1"/>
        </p:nvGrpSpPr>
        <p:grpSpPr>
          <a:xfrm flipV="1">
            <a:off x="1895791" y="161027"/>
            <a:ext cx="915397" cy="770626"/>
            <a:chOff x="3210946" y="234733"/>
            <a:chExt cx="1560780" cy="1298611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881844B1-852A-4B5D-90A6-EE90AB1DDB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1A0A0B7-AB87-422E-98AB-C8B0C75866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B0C19F1B-715A-4F2D-A0BE-A8258F54AD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4E8B9E45-D301-4609-A5EE-F5C8A951E4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9C75746-8782-4823-BC5B-382E820CB6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BAF8F0D-9C24-4320-8AFE-62F79EBF7B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22E11AB-87A1-4598-8834-EE7EFBE4F4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F8B9B6CF-11D2-47F9-B058-FF8324AE3B7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9" name="Google Shape;2109;p19"/>
          <p:cNvSpPr/>
          <p:nvPr/>
        </p:nvSpPr>
        <p:spPr>
          <a:xfrm rot="10800000">
            <a:off x="10182913" y="5794463"/>
            <a:ext cx="939900" cy="904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E1A157D-18FB-4E16-88A2-E546A87D61C6}"/>
              </a:ext>
            </a:extLst>
          </p:cNvPr>
          <p:cNvGrpSpPr/>
          <p:nvPr userDrawn="1"/>
        </p:nvGrpSpPr>
        <p:grpSpPr>
          <a:xfrm flipV="1">
            <a:off x="10171397" y="5900467"/>
            <a:ext cx="952963" cy="802251"/>
            <a:chOff x="3210946" y="234733"/>
            <a:chExt cx="1560780" cy="1298611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3582854-30D7-412A-9351-7197E972C46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34144BB-BB9D-4050-8D34-B861B49BAF2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DBBBC6B-B5C1-45A2-8689-A310669F35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A152ACB-5426-42EC-8D55-E63436E7EE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71FF8E4D-1F55-467F-9091-956CF9C6F4B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9581B88-AD56-4693-9B2F-F742350D02F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1299105-8422-4E6A-90EC-F046CF4874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011874D-5A07-400F-AD98-E7506F9330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3" name="Google Shape;1953;p19"/>
          <p:cNvSpPr txBox="1">
            <a:spLocks noGrp="1"/>
          </p:cNvSpPr>
          <p:nvPr>
            <p:ph type="title"/>
          </p:nvPr>
        </p:nvSpPr>
        <p:spPr>
          <a:xfrm>
            <a:off x="1808220" y="4827125"/>
            <a:ext cx="8575800" cy="55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54" name="Google Shape;1954;p19"/>
          <p:cNvSpPr txBox="1">
            <a:spLocks noGrp="1"/>
          </p:cNvSpPr>
          <p:nvPr>
            <p:ph type="body" idx="1"/>
          </p:nvPr>
        </p:nvSpPr>
        <p:spPr>
          <a:xfrm>
            <a:off x="1807989" y="5647280"/>
            <a:ext cx="8575800" cy="93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ctr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ctr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ctr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ctr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ctr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ctr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ctr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1955" name="Google Shape;1955;p19"/>
          <p:cNvGrpSpPr/>
          <p:nvPr/>
        </p:nvGrpSpPr>
        <p:grpSpPr>
          <a:xfrm>
            <a:off x="1139427" y="1441965"/>
            <a:ext cx="649680" cy="436176"/>
            <a:chOff x="10624861" y="3933984"/>
            <a:chExt cx="1115330" cy="748800"/>
          </a:xfrm>
        </p:grpSpPr>
        <p:cxnSp>
          <p:nvCxnSpPr>
            <p:cNvPr id="1956" name="Google Shape;1956;p19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57" name="Google Shape;1957;p19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58" name="Google Shape;1958;p19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59" name="Google Shape;1959;p19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0" name="Google Shape;1960;p19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1" name="Google Shape;1961;p19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2" name="Google Shape;1962;p19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63" name="Google Shape;1963;p19"/>
          <p:cNvSpPr/>
          <p:nvPr/>
        </p:nvSpPr>
        <p:spPr>
          <a:xfrm>
            <a:off x="159730" y="151997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Google Shape;1964;p19"/>
          <p:cNvSpPr/>
          <p:nvPr/>
        </p:nvSpPr>
        <p:spPr>
          <a:xfrm>
            <a:off x="166939" y="152398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Google Shape;1965;p19"/>
          <p:cNvGrpSpPr/>
          <p:nvPr/>
        </p:nvGrpSpPr>
        <p:grpSpPr>
          <a:xfrm>
            <a:off x="159886" y="582268"/>
            <a:ext cx="430783" cy="436176"/>
            <a:chOff x="8943245" y="2438859"/>
            <a:chExt cx="739541" cy="748800"/>
          </a:xfrm>
        </p:grpSpPr>
        <p:cxnSp>
          <p:nvCxnSpPr>
            <p:cNvPr id="1966" name="Google Shape;1966;p19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7" name="Google Shape;1967;p19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8" name="Google Shape;1968;p19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9" name="Google Shape;1969;p19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0" name="Google Shape;1970;p19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71" name="Google Shape;1971;p19"/>
          <p:cNvSpPr/>
          <p:nvPr/>
        </p:nvSpPr>
        <p:spPr>
          <a:xfrm>
            <a:off x="248635" y="260525"/>
            <a:ext cx="639300" cy="63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2" name="Google Shape;1972;p19"/>
          <p:cNvSpPr/>
          <p:nvPr/>
        </p:nvSpPr>
        <p:spPr>
          <a:xfrm>
            <a:off x="363102" y="374993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3" name="Google Shape;1973;p19"/>
          <p:cNvSpPr/>
          <p:nvPr/>
        </p:nvSpPr>
        <p:spPr>
          <a:xfrm>
            <a:off x="467289" y="479181"/>
            <a:ext cx="201900" cy="20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4" name="Google Shape;1974;p19"/>
          <p:cNvSpPr/>
          <p:nvPr/>
        </p:nvSpPr>
        <p:spPr>
          <a:xfrm>
            <a:off x="1027811" y="151997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5" name="Google Shape;1975;p19"/>
          <p:cNvSpPr/>
          <p:nvPr/>
        </p:nvSpPr>
        <p:spPr>
          <a:xfrm>
            <a:off x="1026877" y="588377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6" name="Google Shape;1976;p19"/>
          <p:cNvGrpSpPr/>
          <p:nvPr/>
        </p:nvGrpSpPr>
        <p:grpSpPr>
          <a:xfrm>
            <a:off x="1141296" y="581334"/>
            <a:ext cx="215392" cy="436176"/>
            <a:chOff x="10628069" y="2437255"/>
            <a:chExt cx="369772" cy="748800"/>
          </a:xfrm>
        </p:grpSpPr>
        <p:cxnSp>
          <p:nvCxnSpPr>
            <p:cNvPr id="1977" name="Google Shape;1977;p1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8" name="Google Shape;1978;p1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9" name="Google Shape;1979;p1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80" name="Google Shape;1980;p19"/>
          <p:cNvSpPr/>
          <p:nvPr/>
        </p:nvSpPr>
        <p:spPr>
          <a:xfrm>
            <a:off x="1133534" y="259589"/>
            <a:ext cx="231000" cy="231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1" name="Google Shape;1981;p19"/>
          <p:cNvSpPr/>
          <p:nvPr/>
        </p:nvSpPr>
        <p:spPr>
          <a:xfrm>
            <a:off x="1189132" y="315187"/>
            <a:ext cx="119700" cy="11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2" name="Google Shape;1982;p19"/>
          <p:cNvSpPr/>
          <p:nvPr/>
        </p:nvSpPr>
        <p:spPr>
          <a:xfrm rot="5400000">
            <a:off x="1465366" y="589514"/>
            <a:ext cx="436200" cy="43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7" name="Google Shape;1987;p19"/>
          <p:cNvSpPr/>
          <p:nvPr/>
        </p:nvSpPr>
        <p:spPr>
          <a:xfrm>
            <a:off x="1477871" y="166614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p19"/>
          <p:cNvSpPr/>
          <p:nvPr/>
        </p:nvSpPr>
        <p:spPr>
          <a:xfrm>
            <a:off x="1564303" y="253048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9" name="Google Shape;1989;p19"/>
          <p:cNvSpPr/>
          <p:nvPr/>
        </p:nvSpPr>
        <p:spPr>
          <a:xfrm>
            <a:off x="1619901" y="308646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0" name="Google Shape;1990;p19"/>
          <p:cNvSpPr/>
          <p:nvPr/>
        </p:nvSpPr>
        <p:spPr>
          <a:xfrm rot="-5400000">
            <a:off x="166004" y="1020361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1" name="Google Shape;1991;p19"/>
          <p:cNvSpPr/>
          <p:nvPr/>
        </p:nvSpPr>
        <p:spPr>
          <a:xfrm rot="-5400000">
            <a:off x="271459" y="1125804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2" name="Google Shape;1992;p19"/>
          <p:cNvSpPr/>
          <p:nvPr/>
        </p:nvSpPr>
        <p:spPr>
          <a:xfrm rot="-5400000">
            <a:off x="370042" y="1224622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3" name="Google Shape;1993;p19"/>
          <p:cNvSpPr/>
          <p:nvPr/>
        </p:nvSpPr>
        <p:spPr>
          <a:xfrm rot="-5400000">
            <a:off x="486844" y="1337062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4" name="Google Shape;1994;p19"/>
          <p:cNvSpPr/>
          <p:nvPr/>
        </p:nvSpPr>
        <p:spPr>
          <a:xfrm rot="-5400000" flipH="1">
            <a:off x="165069" y="1013946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5" name="Google Shape;1995;p19"/>
          <p:cNvSpPr/>
          <p:nvPr/>
        </p:nvSpPr>
        <p:spPr>
          <a:xfrm rot="5400000">
            <a:off x="169610" y="1013946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6" name="Google Shape;1996;p19"/>
          <p:cNvSpPr/>
          <p:nvPr/>
        </p:nvSpPr>
        <p:spPr>
          <a:xfrm rot="-5400000" flipH="1">
            <a:off x="374714" y="1212378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7" name="Google Shape;1997;p19"/>
          <p:cNvSpPr/>
          <p:nvPr/>
        </p:nvSpPr>
        <p:spPr>
          <a:xfrm rot="-5400000" flipH="1">
            <a:off x="485910" y="1319235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8" name="Google Shape;1998;p19"/>
          <p:cNvGrpSpPr/>
          <p:nvPr/>
        </p:nvGrpSpPr>
        <p:grpSpPr>
          <a:xfrm>
            <a:off x="1140361" y="1016789"/>
            <a:ext cx="649680" cy="436176"/>
            <a:chOff x="10626465" y="3184818"/>
            <a:chExt cx="1115330" cy="748800"/>
          </a:xfrm>
        </p:grpSpPr>
        <p:cxnSp>
          <p:nvCxnSpPr>
            <p:cNvPr id="1999" name="Google Shape;1999;p19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0" name="Google Shape;2000;p19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1" name="Google Shape;2001;p19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2" name="Google Shape;2002;p19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3" name="Google Shape;2003;p19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4" name="Google Shape;2004;p19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5" name="Google Shape;2005;p19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06" name="Google Shape;2006;p19"/>
          <p:cNvSpPr/>
          <p:nvPr/>
        </p:nvSpPr>
        <p:spPr>
          <a:xfrm>
            <a:off x="1022338" y="1028628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7" name="Google Shape;2007;p19"/>
          <p:cNvSpPr/>
          <p:nvPr/>
        </p:nvSpPr>
        <p:spPr>
          <a:xfrm rot="-5400000">
            <a:off x="1469787" y="1020179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8" name="Google Shape;2008;p19"/>
          <p:cNvGrpSpPr/>
          <p:nvPr/>
        </p:nvGrpSpPr>
        <p:grpSpPr>
          <a:xfrm rot="10800000">
            <a:off x="1021263" y="1453742"/>
            <a:ext cx="882053" cy="442991"/>
            <a:chOff x="10576560" y="3328633"/>
            <a:chExt cx="1514255" cy="760500"/>
          </a:xfrm>
        </p:grpSpPr>
        <p:sp>
          <p:nvSpPr>
            <p:cNvPr id="2009" name="Google Shape;2009;p1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1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1" name="Google Shape;2011;p19"/>
          <p:cNvSpPr/>
          <p:nvPr/>
        </p:nvSpPr>
        <p:spPr>
          <a:xfrm rot="2700000">
            <a:off x="1311124" y="1299234"/>
            <a:ext cx="315228" cy="315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2" name="Google Shape;2012;p19"/>
          <p:cNvSpPr/>
          <p:nvPr/>
        </p:nvSpPr>
        <p:spPr>
          <a:xfrm>
            <a:off x="1350320" y="1339792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3" name="Google Shape;2013;p19"/>
          <p:cNvSpPr/>
          <p:nvPr/>
        </p:nvSpPr>
        <p:spPr>
          <a:xfrm>
            <a:off x="1405976" y="1395449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p19"/>
          <p:cNvSpPr/>
          <p:nvPr/>
        </p:nvSpPr>
        <p:spPr>
          <a:xfrm rot="10800000">
            <a:off x="162124" y="1883899"/>
            <a:ext cx="857400" cy="857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5" name="Google Shape;2015;p19"/>
          <p:cNvSpPr/>
          <p:nvPr/>
        </p:nvSpPr>
        <p:spPr>
          <a:xfrm>
            <a:off x="604505" y="2305050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6" name="Google Shape;2016;p19"/>
          <p:cNvGrpSpPr/>
          <p:nvPr/>
        </p:nvGrpSpPr>
        <p:grpSpPr>
          <a:xfrm rot="10800000">
            <a:off x="159712" y="1874358"/>
            <a:ext cx="882053" cy="442991"/>
            <a:chOff x="10576560" y="3328633"/>
            <a:chExt cx="1514255" cy="760500"/>
          </a:xfrm>
        </p:grpSpPr>
        <p:sp>
          <p:nvSpPr>
            <p:cNvPr id="2017" name="Google Shape;2017;p1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1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9" name="Google Shape;2019;p19"/>
          <p:cNvSpPr/>
          <p:nvPr/>
        </p:nvSpPr>
        <p:spPr>
          <a:xfrm rot="-5400000" flipH="1">
            <a:off x="382178" y="2070308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0" name="Google Shape;2020;p19"/>
          <p:cNvSpPr/>
          <p:nvPr/>
        </p:nvSpPr>
        <p:spPr>
          <a:xfrm rot="-5400000">
            <a:off x="381244" y="2069470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1" name="Google Shape;2021;p19"/>
          <p:cNvGrpSpPr/>
          <p:nvPr/>
        </p:nvGrpSpPr>
        <p:grpSpPr>
          <a:xfrm>
            <a:off x="430065" y="2116492"/>
            <a:ext cx="342860" cy="342859"/>
            <a:chOff x="9392653" y="5061283"/>
            <a:chExt cx="588600" cy="588600"/>
          </a:xfrm>
        </p:grpSpPr>
        <p:sp>
          <p:nvSpPr>
            <p:cNvPr id="2022" name="Google Shape;2022;p19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19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19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5" name="Google Shape;2035;p19"/>
          <p:cNvGrpSpPr/>
          <p:nvPr/>
        </p:nvGrpSpPr>
        <p:grpSpPr>
          <a:xfrm rot="-59612">
            <a:off x="1910406" y="149763"/>
            <a:ext cx="893366" cy="893311"/>
            <a:chOff x="3247624" y="213651"/>
            <a:chExt cx="1533709" cy="1533614"/>
          </a:xfrm>
        </p:grpSpPr>
        <p:sp>
          <p:nvSpPr>
            <p:cNvPr id="2036" name="Google Shape;2036;p19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19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8" name="Google Shape;2038;p19"/>
          <p:cNvSpPr/>
          <p:nvPr/>
        </p:nvSpPr>
        <p:spPr>
          <a:xfrm>
            <a:off x="2152024" y="391045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9" name="Google Shape;2039;p19"/>
          <p:cNvSpPr/>
          <p:nvPr/>
        </p:nvSpPr>
        <p:spPr>
          <a:xfrm>
            <a:off x="2253175" y="492197"/>
            <a:ext cx="207900" cy="20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0" name="Google Shape;2040;p19"/>
          <p:cNvGrpSpPr/>
          <p:nvPr/>
        </p:nvGrpSpPr>
        <p:grpSpPr>
          <a:xfrm rot="10800000">
            <a:off x="11235976" y="4911721"/>
            <a:ext cx="675221" cy="453324"/>
            <a:chOff x="10624861" y="3933984"/>
            <a:chExt cx="1115330" cy="748800"/>
          </a:xfrm>
        </p:grpSpPr>
        <p:cxnSp>
          <p:nvCxnSpPr>
            <p:cNvPr id="2041" name="Google Shape;2041;p19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2" name="Google Shape;2042;p19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3" name="Google Shape;2043;p19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4" name="Google Shape;2044;p19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5" name="Google Shape;2045;p19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6" name="Google Shape;2046;p19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7" name="Google Shape;2047;p19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48" name="Google Shape;2048;p19"/>
          <p:cNvSpPr/>
          <p:nvPr/>
        </p:nvSpPr>
        <p:spPr>
          <a:xfrm rot="5400000" flipH="1">
            <a:off x="11128664" y="4016816"/>
            <a:ext cx="885900" cy="9093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9" name="Google Shape;2049;p19"/>
          <p:cNvSpPr/>
          <p:nvPr/>
        </p:nvSpPr>
        <p:spPr>
          <a:xfrm rot="10800000">
            <a:off x="11572802" y="6252001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Google Shape;2050;p19"/>
          <p:cNvSpPr/>
          <p:nvPr/>
        </p:nvSpPr>
        <p:spPr>
          <a:xfrm rot="10800000">
            <a:off x="11573773" y="579841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1" name="Google Shape;2051;p19"/>
          <p:cNvGrpSpPr/>
          <p:nvPr/>
        </p:nvGrpSpPr>
        <p:grpSpPr>
          <a:xfrm rot="10800000">
            <a:off x="11685395" y="5806185"/>
            <a:ext cx="223860" cy="453324"/>
            <a:chOff x="10628069" y="2437255"/>
            <a:chExt cx="369772" cy="748800"/>
          </a:xfrm>
        </p:grpSpPr>
        <p:cxnSp>
          <p:nvCxnSpPr>
            <p:cNvPr id="2052" name="Google Shape;2052;p1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53" name="Google Shape;2053;p1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54" name="Google Shape;2054;p1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55" name="Google Shape;2055;p19"/>
          <p:cNvSpPr/>
          <p:nvPr/>
        </p:nvSpPr>
        <p:spPr>
          <a:xfrm rot="10800000">
            <a:off x="11676509" y="6353766"/>
            <a:ext cx="240000" cy="240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6" name="Google Shape;2056;p19"/>
          <p:cNvSpPr/>
          <p:nvPr/>
        </p:nvSpPr>
        <p:spPr>
          <a:xfrm rot="10800000">
            <a:off x="11734518" y="6411775"/>
            <a:ext cx="124200" cy="12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7" name="Google Shape;2057;p19"/>
          <p:cNvSpPr/>
          <p:nvPr/>
        </p:nvSpPr>
        <p:spPr>
          <a:xfrm rot="-5400000">
            <a:off x="11118182" y="5797230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2" name="Google Shape;2062;p19"/>
          <p:cNvSpPr/>
          <p:nvPr/>
        </p:nvSpPr>
        <p:spPr>
          <a:xfrm rot="10800000">
            <a:off x="11132289" y="6264107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3" name="Google Shape;2063;p19"/>
          <p:cNvSpPr/>
          <p:nvPr/>
        </p:nvSpPr>
        <p:spPr>
          <a:xfrm rot="10800000">
            <a:off x="11228748" y="6360565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4" name="Google Shape;2064;p19"/>
          <p:cNvSpPr/>
          <p:nvPr/>
        </p:nvSpPr>
        <p:spPr>
          <a:xfrm rot="10800000">
            <a:off x="11286757" y="6418574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5" name="Google Shape;2065;p19"/>
          <p:cNvGrpSpPr/>
          <p:nvPr/>
        </p:nvGrpSpPr>
        <p:grpSpPr>
          <a:xfrm rot="10800000">
            <a:off x="11235004" y="5353611"/>
            <a:ext cx="675221" cy="453324"/>
            <a:chOff x="10626465" y="3184818"/>
            <a:chExt cx="1115330" cy="748800"/>
          </a:xfrm>
        </p:grpSpPr>
        <p:cxnSp>
          <p:nvCxnSpPr>
            <p:cNvPr id="2066" name="Google Shape;2066;p19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7" name="Google Shape;2067;p19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8" name="Google Shape;2068;p19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9" name="Google Shape;2069;p19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0" name="Google Shape;2070;p19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1" name="Google Shape;2071;p19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2" name="Google Shape;2072;p19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73" name="Google Shape;2073;p19"/>
          <p:cNvSpPr/>
          <p:nvPr/>
        </p:nvSpPr>
        <p:spPr>
          <a:xfrm rot="10800000">
            <a:off x="11571591" y="5351598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4" name="Google Shape;2074;p19"/>
          <p:cNvSpPr/>
          <p:nvPr/>
        </p:nvSpPr>
        <p:spPr>
          <a:xfrm rot="5400000">
            <a:off x="11106455" y="5360342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5" name="Google Shape;2075;p19"/>
          <p:cNvGrpSpPr/>
          <p:nvPr/>
        </p:nvGrpSpPr>
        <p:grpSpPr>
          <a:xfrm>
            <a:off x="11115553" y="4891815"/>
            <a:ext cx="916730" cy="460407"/>
            <a:chOff x="10576560" y="3328633"/>
            <a:chExt cx="1514255" cy="760500"/>
          </a:xfrm>
        </p:grpSpPr>
        <p:sp>
          <p:nvSpPr>
            <p:cNvPr id="2076" name="Google Shape;2076;p1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1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8" name="Google Shape;2078;p19"/>
          <p:cNvSpPr/>
          <p:nvPr/>
        </p:nvSpPr>
        <p:spPr>
          <a:xfrm rot="-8100000">
            <a:off x="11404317" y="5185615"/>
            <a:ext cx="327532" cy="327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9" name="Google Shape;2079;p19"/>
          <p:cNvSpPr/>
          <p:nvPr/>
        </p:nvSpPr>
        <p:spPr>
          <a:xfrm rot="10800000">
            <a:off x="11451172" y="5230962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0" name="Google Shape;2080;p19"/>
          <p:cNvSpPr/>
          <p:nvPr/>
        </p:nvSpPr>
        <p:spPr>
          <a:xfrm rot="10800000">
            <a:off x="11509120" y="5288910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1" name="Google Shape;2081;p19"/>
          <p:cNvSpPr/>
          <p:nvPr/>
        </p:nvSpPr>
        <p:spPr>
          <a:xfrm rot="5400000">
            <a:off x="11235629" y="4123928"/>
            <a:ext cx="672000" cy="6720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2" name="Google Shape;2082;p19"/>
          <p:cNvSpPr/>
          <p:nvPr/>
        </p:nvSpPr>
        <p:spPr>
          <a:xfrm rot="5400000">
            <a:off x="11338358" y="4226399"/>
            <a:ext cx="466800" cy="466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19"/>
          <p:cNvSpPr/>
          <p:nvPr/>
        </p:nvSpPr>
        <p:spPr>
          <a:xfrm rot="10800000">
            <a:off x="11112414" y="4452212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19"/>
          <p:cNvSpPr/>
          <p:nvPr/>
        </p:nvSpPr>
        <p:spPr>
          <a:xfrm rot="10800000">
            <a:off x="11478247" y="4375142"/>
            <a:ext cx="173100" cy="1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5" name="Google Shape;2085;p19"/>
          <p:cNvGrpSpPr/>
          <p:nvPr/>
        </p:nvGrpSpPr>
        <p:grpSpPr>
          <a:xfrm rot="10800000">
            <a:off x="11682431" y="4306740"/>
            <a:ext cx="252180" cy="32692"/>
            <a:chOff x="10578164" y="275923"/>
            <a:chExt cx="416551" cy="54000"/>
          </a:xfrm>
        </p:grpSpPr>
        <p:sp>
          <p:nvSpPr>
            <p:cNvPr id="2086" name="Google Shape;2086;p1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1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1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9" name="Google Shape;2089;p19"/>
          <p:cNvGrpSpPr/>
          <p:nvPr/>
        </p:nvGrpSpPr>
        <p:grpSpPr>
          <a:xfrm rot="10800000">
            <a:off x="11682431" y="4213982"/>
            <a:ext cx="252180" cy="32692"/>
            <a:chOff x="10578164" y="275923"/>
            <a:chExt cx="416551" cy="54000"/>
          </a:xfrm>
        </p:grpSpPr>
        <p:sp>
          <p:nvSpPr>
            <p:cNvPr id="2090" name="Google Shape;2090;p1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1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1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3" name="Google Shape;2093;p19"/>
          <p:cNvGrpSpPr/>
          <p:nvPr/>
        </p:nvGrpSpPr>
        <p:grpSpPr>
          <a:xfrm rot="10800000">
            <a:off x="11682431" y="4121225"/>
            <a:ext cx="252180" cy="32692"/>
            <a:chOff x="10578164" y="275923"/>
            <a:chExt cx="416551" cy="54000"/>
          </a:xfrm>
        </p:grpSpPr>
        <p:sp>
          <p:nvSpPr>
            <p:cNvPr id="2094" name="Google Shape;2094;p1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1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1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7" name="Google Shape;2097;p19"/>
          <p:cNvGrpSpPr/>
          <p:nvPr/>
        </p:nvGrpSpPr>
        <p:grpSpPr>
          <a:xfrm rot="10800000">
            <a:off x="11217186" y="4750616"/>
            <a:ext cx="252180" cy="32692"/>
            <a:chOff x="10578164" y="275923"/>
            <a:chExt cx="416551" cy="54000"/>
          </a:xfrm>
        </p:grpSpPr>
        <p:sp>
          <p:nvSpPr>
            <p:cNvPr id="2098" name="Google Shape;2098;p1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1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1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1" name="Google Shape;2101;p19"/>
          <p:cNvGrpSpPr/>
          <p:nvPr/>
        </p:nvGrpSpPr>
        <p:grpSpPr>
          <a:xfrm rot="10800000">
            <a:off x="11217186" y="4657859"/>
            <a:ext cx="252180" cy="32692"/>
            <a:chOff x="10578164" y="275923"/>
            <a:chExt cx="416551" cy="54000"/>
          </a:xfrm>
        </p:grpSpPr>
        <p:sp>
          <p:nvSpPr>
            <p:cNvPr id="2102" name="Google Shape;2102;p1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1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1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5" name="Google Shape;2105;p19"/>
          <p:cNvGrpSpPr/>
          <p:nvPr/>
        </p:nvGrpSpPr>
        <p:grpSpPr>
          <a:xfrm rot="10800000">
            <a:off x="11217186" y="4565101"/>
            <a:ext cx="252180" cy="32692"/>
            <a:chOff x="10578164" y="275923"/>
            <a:chExt cx="416551" cy="54000"/>
          </a:xfrm>
        </p:grpSpPr>
        <p:sp>
          <p:nvSpPr>
            <p:cNvPr id="2106" name="Google Shape;2106;p1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1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1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9" name="Google Shape;2119;p19"/>
          <p:cNvGrpSpPr/>
          <p:nvPr/>
        </p:nvGrpSpPr>
        <p:grpSpPr>
          <a:xfrm rot="10740382">
            <a:off x="10180255" y="5779334"/>
            <a:ext cx="928647" cy="928590"/>
            <a:chOff x="3247624" y="213651"/>
            <a:chExt cx="1533709" cy="1533614"/>
          </a:xfrm>
        </p:grpSpPr>
        <p:sp>
          <p:nvSpPr>
            <p:cNvPr id="2120" name="Google Shape;2120;p19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19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2" name="Google Shape;2122;p19"/>
          <p:cNvSpPr/>
          <p:nvPr/>
        </p:nvSpPr>
        <p:spPr>
          <a:xfrm rot="10800000">
            <a:off x="10431545" y="6030825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3" name="Google Shape;2123;p19"/>
          <p:cNvSpPr/>
          <p:nvPr/>
        </p:nvSpPr>
        <p:spPr>
          <a:xfrm rot="10800000">
            <a:off x="10536704" y="6135984"/>
            <a:ext cx="216000" cy="21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4" name="Google Shape;2124;p19"/>
          <p:cNvSpPr/>
          <p:nvPr/>
        </p:nvSpPr>
        <p:spPr>
          <a:xfrm rot="10800000">
            <a:off x="9723374" y="6241316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5" name="Google Shape;2125;p19"/>
          <p:cNvSpPr/>
          <p:nvPr/>
        </p:nvSpPr>
        <p:spPr>
          <a:xfrm rot="-5400000">
            <a:off x="9723524" y="5792373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6" name="Google Shape;2126;p19"/>
          <p:cNvGrpSpPr/>
          <p:nvPr/>
        </p:nvGrpSpPr>
        <p:grpSpPr>
          <a:xfrm rot="-5400000">
            <a:off x="9833061" y="6249586"/>
            <a:ext cx="234029" cy="453324"/>
            <a:chOff x="10628069" y="2437255"/>
            <a:chExt cx="369772" cy="748800"/>
          </a:xfrm>
        </p:grpSpPr>
        <p:cxnSp>
          <p:nvCxnSpPr>
            <p:cNvPr id="2127" name="Google Shape;2127;p1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28" name="Google Shape;2128;p1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29" name="Google Shape;2129;p1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130" name="Google Shape;2130;p19"/>
          <p:cNvGrpSpPr/>
          <p:nvPr/>
        </p:nvGrpSpPr>
        <p:grpSpPr>
          <a:xfrm rot="-5400000">
            <a:off x="9839116" y="5796903"/>
            <a:ext cx="223860" cy="453324"/>
            <a:chOff x="10628069" y="2437255"/>
            <a:chExt cx="369772" cy="748800"/>
          </a:xfrm>
        </p:grpSpPr>
        <p:cxnSp>
          <p:nvCxnSpPr>
            <p:cNvPr id="2131" name="Google Shape;2131;p1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2" name="Google Shape;2132;p1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3" name="Google Shape;2133;p1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34" name="Google Shape;2134;p19"/>
          <p:cNvSpPr/>
          <p:nvPr/>
        </p:nvSpPr>
        <p:spPr>
          <a:xfrm flipH="1">
            <a:off x="9275700" y="5792731"/>
            <a:ext cx="903600" cy="9036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5" name="Google Shape;2135;p19"/>
          <p:cNvSpPr/>
          <p:nvPr/>
        </p:nvSpPr>
        <p:spPr>
          <a:xfrm rot="10800000">
            <a:off x="10981487" y="5653887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6" name="Google Shape;2136;p19"/>
          <p:cNvSpPr/>
          <p:nvPr/>
        </p:nvSpPr>
        <p:spPr>
          <a:xfrm rot="10800000">
            <a:off x="10864286" y="5653887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7" name="Google Shape;2137;p19"/>
          <p:cNvSpPr/>
          <p:nvPr/>
        </p:nvSpPr>
        <p:spPr>
          <a:xfrm rot="10800000">
            <a:off x="10747084" y="5653887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8" name="Google Shape;2138;p19"/>
          <p:cNvSpPr/>
          <p:nvPr/>
        </p:nvSpPr>
        <p:spPr>
          <a:xfrm rot="10800000">
            <a:off x="10981487" y="5561129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9" name="Google Shape;2139;p19"/>
          <p:cNvSpPr/>
          <p:nvPr/>
        </p:nvSpPr>
        <p:spPr>
          <a:xfrm rot="10800000">
            <a:off x="10864286" y="5561129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0" name="Google Shape;2140;p19"/>
          <p:cNvSpPr/>
          <p:nvPr/>
        </p:nvSpPr>
        <p:spPr>
          <a:xfrm rot="10800000">
            <a:off x="10747084" y="5561129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1" name="Google Shape;2141;p19"/>
          <p:cNvSpPr/>
          <p:nvPr/>
        </p:nvSpPr>
        <p:spPr>
          <a:xfrm rot="10800000">
            <a:off x="10981487" y="546837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2" name="Google Shape;2142;p19"/>
          <p:cNvSpPr/>
          <p:nvPr/>
        </p:nvSpPr>
        <p:spPr>
          <a:xfrm rot="10800000">
            <a:off x="10864286" y="546837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3" name="Google Shape;2143;p19"/>
          <p:cNvSpPr/>
          <p:nvPr/>
        </p:nvSpPr>
        <p:spPr>
          <a:xfrm rot="10800000">
            <a:off x="10747084" y="546837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4" name="Google Shape;2144;p19"/>
          <p:cNvSpPr/>
          <p:nvPr/>
        </p:nvSpPr>
        <p:spPr>
          <a:xfrm rot="10800000">
            <a:off x="10512681" y="5653887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5" name="Google Shape;2145;p19"/>
          <p:cNvSpPr/>
          <p:nvPr/>
        </p:nvSpPr>
        <p:spPr>
          <a:xfrm rot="10800000">
            <a:off x="10395479" y="5653887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6" name="Google Shape;2146;p19"/>
          <p:cNvSpPr/>
          <p:nvPr/>
        </p:nvSpPr>
        <p:spPr>
          <a:xfrm rot="10800000">
            <a:off x="10278279" y="5653887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7" name="Google Shape;2147;p19"/>
          <p:cNvSpPr/>
          <p:nvPr/>
        </p:nvSpPr>
        <p:spPr>
          <a:xfrm rot="10800000">
            <a:off x="10512681" y="5561129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8" name="Google Shape;2148;p19"/>
          <p:cNvSpPr/>
          <p:nvPr/>
        </p:nvSpPr>
        <p:spPr>
          <a:xfrm rot="10800000">
            <a:off x="10395479" y="5561129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9" name="Google Shape;2149;p19"/>
          <p:cNvSpPr/>
          <p:nvPr/>
        </p:nvSpPr>
        <p:spPr>
          <a:xfrm rot="10800000">
            <a:off x="10278279" y="5561129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0" name="Google Shape;2150;p19"/>
          <p:cNvSpPr/>
          <p:nvPr/>
        </p:nvSpPr>
        <p:spPr>
          <a:xfrm rot="10800000">
            <a:off x="10512681" y="546837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1" name="Google Shape;2151;p19"/>
          <p:cNvSpPr/>
          <p:nvPr/>
        </p:nvSpPr>
        <p:spPr>
          <a:xfrm rot="10800000">
            <a:off x="10395479" y="546837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2" name="Google Shape;2152;p19"/>
          <p:cNvSpPr/>
          <p:nvPr/>
        </p:nvSpPr>
        <p:spPr>
          <a:xfrm rot="10800000">
            <a:off x="10278279" y="546837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3" name="Google Shape;2153;p19"/>
          <p:cNvSpPr/>
          <p:nvPr/>
        </p:nvSpPr>
        <p:spPr>
          <a:xfrm rot="10800000">
            <a:off x="10629882" y="5661657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4" name="Google Shape;2154;p19"/>
          <p:cNvSpPr/>
          <p:nvPr/>
        </p:nvSpPr>
        <p:spPr>
          <a:xfrm rot="10800000">
            <a:off x="10629882" y="5551902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5" name="Google Shape;2155;p19"/>
          <p:cNvSpPr/>
          <p:nvPr/>
        </p:nvSpPr>
        <p:spPr>
          <a:xfrm rot="10800000">
            <a:off x="10629882" y="5453803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6" name="Google Shape;2156;p19"/>
          <p:cNvGrpSpPr/>
          <p:nvPr/>
        </p:nvGrpSpPr>
        <p:grpSpPr>
          <a:xfrm rot="-5400000">
            <a:off x="10636708" y="4869344"/>
            <a:ext cx="440495" cy="517571"/>
            <a:chOff x="10628069" y="2437255"/>
            <a:chExt cx="369772" cy="748800"/>
          </a:xfrm>
        </p:grpSpPr>
        <p:cxnSp>
          <p:nvCxnSpPr>
            <p:cNvPr id="2157" name="Google Shape;2157;p1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58" name="Google Shape;2158;p1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59" name="Google Shape;2159;p1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60" name="Google Shape;2160;p19"/>
          <p:cNvSpPr/>
          <p:nvPr/>
        </p:nvSpPr>
        <p:spPr>
          <a:xfrm rot="-5400000">
            <a:off x="10196539" y="4901707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1" name="Google Shape;2161;p19"/>
          <p:cNvSpPr/>
          <p:nvPr/>
        </p:nvSpPr>
        <p:spPr>
          <a:xfrm rot="10800000">
            <a:off x="10318163" y="5023480"/>
            <a:ext cx="210000" cy="21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2" name="Google Shape;2162;p19"/>
          <p:cNvGrpSpPr/>
          <p:nvPr/>
        </p:nvGrpSpPr>
        <p:grpSpPr>
          <a:xfrm rot="5400000" flipH="1">
            <a:off x="9384290" y="5907646"/>
            <a:ext cx="679985" cy="679985"/>
            <a:chOff x="6214949" y="2511699"/>
            <a:chExt cx="1123200" cy="1123200"/>
          </a:xfrm>
        </p:grpSpPr>
        <p:sp>
          <p:nvSpPr>
            <p:cNvPr id="2163" name="Google Shape;2163;p19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4" name="Google Shape;2164;p19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5" name="Google Shape;2165;p19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0C0D1A36-8C7A-4AA1-A5B7-F93C596715C6}"/>
              </a:ext>
            </a:extLst>
          </p:cNvPr>
          <p:cNvGrpSpPr/>
          <p:nvPr userDrawn="1"/>
        </p:nvGrpSpPr>
        <p:grpSpPr>
          <a:xfrm flipV="1">
            <a:off x="11119448" y="5906215"/>
            <a:ext cx="431321" cy="207753"/>
            <a:chOff x="11184673" y="2647468"/>
            <a:chExt cx="748937" cy="369772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73ABF78-BE43-4EE6-82F1-C69EB3F8C9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0E5CE81-B52C-42CB-84FF-49224DF810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7A61F0B-C4DD-4217-9B84-89B2CE8347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59E5C56-96B5-4E73-ADC6-44A4EE33EB64}"/>
              </a:ext>
            </a:extLst>
          </p:cNvPr>
          <p:cNvGrpSpPr/>
          <p:nvPr userDrawn="1"/>
        </p:nvGrpSpPr>
        <p:grpSpPr>
          <a:xfrm flipV="1">
            <a:off x="1454988" y="701611"/>
            <a:ext cx="431321" cy="207753"/>
            <a:chOff x="11184673" y="2647468"/>
            <a:chExt cx="748937" cy="369772"/>
          </a:xfrm>
        </p:grpSpPr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F01AF8D7-40B8-4558-A289-E3195C5A95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F094E38-E48B-4EDC-A528-739BD034456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396A695-0FF8-48A0-BED7-9569CB9E913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p20"/>
          <p:cNvSpPr txBox="1">
            <a:spLocks noGrp="1"/>
          </p:cNvSpPr>
          <p:nvPr>
            <p:ph type="title"/>
          </p:nvPr>
        </p:nvSpPr>
        <p:spPr>
          <a:xfrm>
            <a:off x="1808220" y="4827125"/>
            <a:ext cx="8575800" cy="55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379" name="Google Shape;2379;p20"/>
          <p:cNvSpPr txBox="1">
            <a:spLocks noGrp="1"/>
          </p:cNvSpPr>
          <p:nvPr>
            <p:ph type="body" idx="1"/>
          </p:nvPr>
        </p:nvSpPr>
        <p:spPr>
          <a:xfrm>
            <a:off x="1807989" y="5647280"/>
            <a:ext cx="8575800" cy="93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ctr" rtl="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15" name="Google Shape;2025;p19">
            <a:extLst>
              <a:ext uri="{FF2B5EF4-FFF2-40B4-BE49-F238E27FC236}">
                <a16:creationId xmlns:a16="http://schemas.microsoft.com/office/drawing/2014/main" id="{75258BA1-D20D-4F81-98E9-DBBEA80CD42D}"/>
              </a:ext>
            </a:extLst>
          </p:cNvPr>
          <p:cNvSpPr/>
          <p:nvPr userDrawn="1"/>
        </p:nvSpPr>
        <p:spPr>
          <a:xfrm flipV="1">
            <a:off x="1897111" y="5829015"/>
            <a:ext cx="904200" cy="87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03A767B0-883E-40BF-B600-16431F09C70C}"/>
              </a:ext>
            </a:extLst>
          </p:cNvPr>
          <p:cNvGrpSpPr/>
          <p:nvPr userDrawn="1"/>
        </p:nvGrpSpPr>
        <p:grpSpPr>
          <a:xfrm>
            <a:off x="1895791" y="5926034"/>
            <a:ext cx="915397" cy="770626"/>
            <a:chOff x="3210946" y="234733"/>
            <a:chExt cx="1560780" cy="1298611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8AEEEC8-8DB7-4B41-92CF-B63AB87737B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74FC558-42D6-4489-90BE-A6514988706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CAA0062-D01B-4580-B79C-DF64F390C5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77D99380-D858-4A85-913C-454C8BF59D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94C034E-6A9F-4008-B5BF-8FB3AC15C0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04325BB-580A-4A3D-A48B-65559E79B2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37939FB-04E0-4D9B-9F2F-181A7CE3154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E9A6AD3-A95E-447B-BF7D-6DD0EC86C3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" name="Google Shape;2109;p19">
            <a:extLst>
              <a:ext uri="{FF2B5EF4-FFF2-40B4-BE49-F238E27FC236}">
                <a16:creationId xmlns:a16="http://schemas.microsoft.com/office/drawing/2014/main" id="{4D8F9471-E0CB-4E56-B1E2-97D8F0B4EFB7}"/>
              </a:ext>
            </a:extLst>
          </p:cNvPr>
          <p:cNvSpPr/>
          <p:nvPr userDrawn="1"/>
        </p:nvSpPr>
        <p:spPr>
          <a:xfrm rot="10800000" flipV="1">
            <a:off x="10182913" y="159024"/>
            <a:ext cx="939900" cy="904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B2C697B-06D9-49DB-B8C1-0340E48DA5DA}"/>
              </a:ext>
            </a:extLst>
          </p:cNvPr>
          <p:cNvGrpSpPr/>
          <p:nvPr userDrawn="1"/>
        </p:nvGrpSpPr>
        <p:grpSpPr>
          <a:xfrm>
            <a:off x="10171397" y="154969"/>
            <a:ext cx="952963" cy="802251"/>
            <a:chOff x="3210946" y="234733"/>
            <a:chExt cx="1560780" cy="1298611"/>
          </a:xfrm>
        </p:grpSpPr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AC2BB641-512F-4461-A9B3-B00F9822BD5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90C9550C-4445-4DFE-869E-B921DE95CF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55B5F11-5CE7-400A-A83A-5CE4CA8B87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19B3333-9D22-4F4A-9D80-C802A5F34E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8FA68A4-D73F-4149-A0B1-64557475F07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B8566AB0-7985-4A97-9838-35C2385844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980B9A9-AFFE-4384-955B-5CF77BEDC9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5AF1C55-6FB7-4999-A6D3-3F6C4611EFE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oogle Shape;1955;p19">
            <a:extLst>
              <a:ext uri="{FF2B5EF4-FFF2-40B4-BE49-F238E27FC236}">
                <a16:creationId xmlns:a16="http://schemas.microsoft.com/office/drawing/2014/main" id="{46B19748-A988-4C0F-9D07-4A800C4A9636}"/>
              </a:ext>
            </a:extLst>
          </p:cNvPr>
          <p:cNvGrpSpPr/>
          <p:nvPr userDrawn="1"/>
        </p:nvGrpSpPr>
        <p:grpSpPr>
          <a:xfrm flipV="1">
            <a:off x="1139427" y="4979546"/>
            <a:ext cx="649680" cy="436176"/>
            <a:chOff x="10624861" y="3933984"/>
            <a:chExt cx="1115330" cy="748800"/>
          </a:xfrm>
        </p:grpSpPr>
        <p:cxnSp>
          <p:nvCxnSpPr>
            <p:cNvPr id="236" name="Google Shape;1956;p19">
              <a:extLst>
                <a:ext uri="{FF2B5EF4-FFF2-40B4-BE49-F238E27FC236}">
                  <a16:creationId xmlns:a16="http://schemas.microsoft.com/office/drawing/2014/main" id="{BA2FD087-F060-42DD-8B16-36FA548C7824}"/>
                </a:ext>
              </a:extLst>
            </p:cNvPr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7" name="Google Shape;1957;p19">
              <a:extLst>
                <a:ext uri="{FF2B5EF4-FFF2-40B4-BE49-F238E27FC236}">
                  <a16:creationId xmlns:a16="http://schemas.microsoft.com/office/drawing/2014/main" id="{E19239C2-38BE-4888-BC9B-3708D749C1E3}"/>
                </a:ext>
              </a:extLst>
            </p:cNvPr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1958;p19">
              <a:extLst>
                <a:ext uri="{FF2B5EF4-FFF2-40B4-BE49-F238E27FC236}">
                  <a16:creationId xmlns:a16="http://schemas.microsoft.com/office/drawing/2014/main" id="{6370C3F6-95E1-4ED4-9C6C-3C7564511829}"/>
                </a:ext>
              </a:extLst>
            </p:cNvPr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" name="Google Shape;1959;p19">
              <a:extLst>
                <a:ext uri="{FF2B5EF4-FFF2-40B4-BE49-F238E27FC236}">
                  <a16:creationId xmlns:a16="http://schemas.microsoft.com/office/drawing/2014/main" id="{022EEE47-0C99-4BBD-8E79-99CC6F77560D}"/>
                </a:ext>
              </a:extLst>
            </p:cNvPr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" name="Google Shape;1960;p19">
              <a:extLst>
                <a:ext uri="{FF2B5EF4-FFF2-40B4-BE49-F238E27FC236}">
                  <a16:creationId xmlns:a16="http://schemas.microsoft.com/office/drawing/2014/main" id="{38BDDDDC-A035-4CBC-B91E-46327350B153}"/>
                </a:ext>
              </a:extLst>
            </p:cNvPr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1" name="Google Shape;1961;p19">
              <a:extLst>
                <a:ext uri="{FF2B5EF4-FFF2-40B4-BE49-F238E27FC236}">
                  <a16:creationId xmlns:a16="http://schemas.microsoft.com/office/drawing/2014/main" id="{915930B5-963C-4082-A40D-E03D637F675E}"/>
                </a:ext>
              </a:extLst>
            </p:cNvPr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2" name="Google Shape;1962;p19">
              <a:extLst>
                <a:ext uri="{FF2B5EF4-FFF2-40B4-BE49-F238E27FC236}">
                  <a16:creationId xmlns:a16="http://schemas.microsoft.com/office/drawing/2014/main" id="{C81BA0C7-27FC-4DE3-A3D8-C4FB1BBB23C0}"/>
                </a:ext>
              </a:extLst>
            </p:cNvPr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3" name="Google Shape;1963;p19">
            <a:extLst>
              <a:ext uri="{FF2B5EF4-FFF2-40B4-BE49-F238E27FC236}">
                <a16:creationId xmlns:a16="http://schemas.microsoft.com/office/drawing/2014/main" id="{57FA773F-1B5B-4F28-AD94-87B774FF1E4A}"/>
              </a:ext>
            </a:extLst>
          </p:cNvPr>
          <p:cNvSpPr/>
          <p:nvPr userDrawn="1"/>
        </p:nvSpPr>
        <p:spPr>
          <a:xfrm flipV="1">
            <a:off x="159730" y="6269490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1964;p19">
            <a:extLst>
              <a:ext uri="{FF2B5EF4-FFF2-40B4-BE49-F238E27FC236}">
                <a16:creationId xmlns:a16="http://schemas.microsoft.com/office/drawing/2014/main" id="{5FBA0CB6-DB84-456B-8820-216C3119ECAA}"/>
              </a:ext>
            </a:extLst>
          </p:cNvPr>
          <p:cNvSpPr/>
          <p:nvPr userDrawn="1"/>
        </p:nvSpPr>
        <p:spPr>
          <a:xfrm flipV="1">
            <a:off x="166939" y="5847889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1965;p19">
            <a:extLst>
              <a:ext uri="{FF2B5EF4-FFF2-40B4-BE49-F238E27FC236}">
                <a16:creationId xmlns:a16="http://schemas.microsoft.com/office/drawing/2014/main" id="{8C439AD8-2D12-47DF-ACC3-31A116495B7C}"/>
              </a:ext>
            </a:extLst>
          </p:cNvPr>
          <p:cNvGrpSpPr/>
          <p:nvPr userDrawn="1"/>
        </p:nvGrpSpPr>
        <p:grpSpPr>
          <a:xfrm flipV="1">
            <a:off x="159886" y="5839243"/>
            <a:ext cx="430783" cy="436176"/>
            <a:chOff x="8943245" y="2438859"/>
            <a:chExt cx="739541" cy="748800"/>
          </a:xfrm>
        </p:grpSpPr>
        <p:cxnSp>
          <p:nvCxnSpPr>
            <p:cNvPr id="246" name="Google Shape;1966;p19">
              <a:extLst>
                <a:ext uri="{FF2B5EF4-FFF2-40B4-BE49-F238E27FC236}">
                  <a16:creationId xmlns:a16="http://schemas.microsoft.com/office/drawing/2014/main" id="{2AFCFE41-6999-4E46-9A83-927A3706EB7B}"/>
                </a:ext>
              </a:extLst>
            </p:cNvPr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7" name="Google Shape;1967;p19">
              <a:extLst>
                <a:ext uri="{FF2B5EF4-FFF2-40B4-BE49-F238E27FC236}">
                  <a16:creationId xmlns:a16="http://schemas.microsoft.com/office/drawing/2014/main" id="{04217D95-6E66-49FD-8548-E8370B357EC2}"/>
                </a:ext>
              </a:extLst>
            </p:cNvPr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8" name="Google Shape;1968;p19">
              <a:extLst>
                <a:ext uri="{FF2B5EF4-FFF2-40B4-BE49-F238E27FC236}">
                  <a16:creationId xmlns:a16="http://schemas.microsoft.com/office/drawing/2014/main" id="{C35818E1-D8CD-41E3-9888-BAA2CAE09B78}"/>
                </a:ext>
              </a:extLst>
            </p:cNvPr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9" name="Google Shape;1969;p19">
              <a:extLst>
                <a:ext uri="{FF2B5EF4-FFF2-40B4-BE49-F238E27FC236}">
                  <a16:creationId xmlns:a16="http://schemas.microsoft.com/office/drawing/2014/main" id="{595CEC0F-5DBD-4450-A4C4-28240795ACFA}"/>
                </a:ext>
              </a:extLst>
            </p:cNvPr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" name="Google Shape;1970;p19">
              <a:extLst>
                <a:ext uri="{FF2B5EF4-FFF2-40B4-BE49-F238E27FC236}">
                  <a16:creationId xmlns:a16="http://schemas.microsoft.com/office/drawing/2014/main" id="{C5A5F3FB-61B8-4150-A3B6-9AC520F3E7A7}"/>
                </a:ext>
              </a:extLst>
            </p:cNvPr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1" name="Google Shape;1971;p19">
            <a:extLst>
              <a:ext uri="{FF2B5EF4-FFF2-40B4-BE49-F238E27FC236}">
                <a16:creationId xmlns:a16="http://schemas.microsoft.com/office/drawing/2014/main" id="{523CC106-3FCD-419D-9180-55158F54B9B5}"/>
              </a:ext>
            </a:extLst>
          </p:cNvPr>
          <p:cNvSpPr/>
          <p:nvPr userDrawn="1"/>
        </p:nvSpPr>
        <p:spPr>
          <a:xfrm flipV="1">
            <a:off x="248635" y="5957862"/>
            <a:ext cx="639300" cy="63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1972;p19">
            <a:extLst>
              <a:ext uri="{FF2B5EF4-FFF2-40B4-BE49-F238E27FC236}">
                <a16:creationId xmlns:a16="http://schemas.microsoft.com/office/drawing/2014/main" id="{D08B57C5-EAD4-4C72-85D2-EC8812A3BB7B}"/>
              </a:ext>
            </a:extLst>
          </p:cNvPr>
          <p:cNvSpPr/>
          <p:nvPr userDrawn="1"/>
        </p:nvSpPr>
        <p:spPr>
          <a:xfrm flipV="1">
            <a:off x="363102" y="6072594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1973;p19">
            <a:extLst>
              <a:ext uri="{FF2B5EF4-FFF2-40B4-BE49-F238E27FC236}">
                <a16:creationId xmlns:a16="http://schemas.microsoft.com/office/drawing/2014/main" id="{0854B346-D72F-49BF-974C-316356B2E350}"/>
              </a:ext>
            </a:extLst>
          </p:cNvPr>
          <p:cNvSpPr/>
          <p:nvPr userDrawn="1"/>
        </p:nvSpPr>
        <p:spPr>
          <a:xfrm flipV="1">
            <a:off x="467289" y="6176606"/>
            <a:ext cx="201900" cy="20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1974;p19">
            <a:extLst>
              <a:ext uri="{FF2B5EF4-FFF2-40B4-BE49-F238E27FC236}">
                <a16:creationId xmlns:a16="http://schemas.microsoft.com/office/drawing/2014/main" id="{46C13C9F-A996-492C-B1B7-946921B0B56B}"/>
              </a:ext>
            </a:extLst>
          </p:cNvPr>
          <p:cNvSpPr/>
          <p:nvPr userDrawn="1"/>
        </p:nvSpPr>
        <p:spPr>
          <a:xfrm flipV="1">
            <a:off x="1027811" y="6269490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1975;p19">
            <a:extLst>
              <a:ext uri="{FF2B5EF4-FFF2-40B4-BE49-F238E27FC236}">
                <a16:creationId xmlns:a16="http://schemas.microsoft.com/office/drawing/2014/main" id="{6ECD9FF3-65B2-4CAC-AF70-2C709614D5DF}"/>
              </a:ext>
            </a:extLst>
          </p:cNvPr>
          <p:cNvSpPr/>
          <p:nvPr userDrawn="1"/>
        </p:nvSpPr>
        <p:spPr>
          <a:xfrm flipV="1">
            <a:off x="1026877" y="5833110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1976;p19">
            <a:extLst>
              <a:ext uri="{FF2B5EF4-FFF2-40B4-BE49-F238E27FC236}">
                <a16:creationId xmlns:a16="http://schemas.microsoft.com/office/drawing/2014/main" id="{4BA730EE-AF52-4EF0-9E75-3489DFEB2F90}"/>
              </a:ext>
            </a:extLst>
          </p:cNvPr>
          <p:cNvGrpSpPr/>
          <p:nvPr userDrawn="1"/>
        </p:nvGrpSpPr>
        <p:grpSpPr>
          <a:xfrm flipV="1">
            <a:off x="1141296" y="5840177"/>
            <a:ext cx="215392" cy="436176"/>
            <a:chOff x="10628069" y="2437255"/>
            <a:chExt cx="369772" cy="748800"/>
          </a:xfrm>
        </p:grpSpPr>
        <p:cxnSp>
          <p:nvCxnSpPr>
            <p:cNvPr id="257" name="Google Shape;1977;p19">
              <a:extLst>
                <a:ext uri="{FF2B5EF4-FFF2-40B4-BE49-F238E27FC236}">
                  <a16:creationId xmlns:a16="http://schemas.microsoft.com/office/drawing/2014/main" id="{29DBC258-A48C-4566-9D88-0B8E24B83839}"/>
                </a:ext>
              </a:extLst>
            </p:cNvPr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8" name="Google Shape;1978;p19">
              <a:extLst>
                <a:ext uri="{FF2B5EF4-FFF2-40B4-BE49-F238E27FC236}">
                  <a16:creationId xmlns:a16="http://schemas.microsoft.com/office/drawing/2014/main" id="{18A7521E-1E3A-4DF8-8194-4E24FECAB7AA}"/>
                </a:ext>
              </a:extLst>
            </p:cNvPr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9" name="Google Shape;1979;p19">
              <a:extLst>
                <a:ext uri="{FF2B5EF4-FFF2-40B4-BE49-F238E27FC236}">
                  <a16:creationId xmlns:a16="http://schemas.microsoft.com/office/drawing/2014/main" id="{AD623859-8A59-4314-8E4F-5C38BBAD25C4}"/>
                </a:ext>
              </a:extLst>
            </p:cNvPr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0" name="Google Shape;1980;p19">
            <a:extLst>
              <a:ext uri="{FF2B5EF4-FFF2-40B4-BE49-F238E27FC236}">
                <a16:creationId xmlns:a16="http://schemas.microsoft.com/office/drawing/2014/main" id="{7A02157A-EFB9-4283-97AD-8275E7A2784C}"/>
              </a:ext>
            </a:extLst>
          </p:cNvPr>
          <p:cNvSpPr/>
          <p:nvPr userDrawn="1"/>
        </p:nvSpPr>
        <p:spPr>
          <a:xfrm flipV="1">
            <a:off x="1133534" y="6367098"/>
            <a:ext cx="231000" cy="231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1981;p19">
            <a:extLst>
              <a:ext uri="{FF2B5EF4-FFF2-40B4-BE49-F238E27FC236}">
                <a16:creationId xmlns:a16="http://schemas.microsoft.com/office/drawing/2014/main" id="{B967AD79-46C7-4CB5-8620-554EC0FE1A86}"/>
              </a:ext>
            </a:extLst>
          </p:cNvPr>
          <p:cNvSpPr/>
          <p:nvPr userDrawn="1"/>
        </p:nvSpPr>
        <p:spPr>
          <a:xfrm flipV="1">
            <a:off x="1189132" y="6422800"/>
            <a:ext cx="119700" cy="11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1982;p19">
            <a:extLst>
              <a:ext uri="{FF2B5EF4-FFF2-40B4-BE49-F238E27FC236}">
                <a16:creationId xmlns:a16="http://schemas.microsoft.com/office/drawing/2014/main" id="{60A7F2CA-5D9F-4F05-9116-1B7407982FC0}"/>
              </a:ext>
            </a:extLst>
          </p:cNvPr>
          <p:cNvSpPr/>
          <p:nvPr userDrawn="1"/>
        </p:nvSpPr>
        <p:spPr>
          <a:xfrm rot="16200000" flipV="1">
            <a:off x="1465366" y="5831973"/>
            <a:ext cx="436200" cy="43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1987;p19">
            <a:extLst>
              <a:ext uri="{FF2B5EF4-FFF2-40B4-BE49-F238E27FC236}">
                <a16:creationId xmlns:a16="http://schemas.microsoft.com/office/drawing/2014/main" id="{2D1763CD-6200-498F-B14C-6FF7951B289F}"/>
              </a:ext>
            </a:extLst>
          </p:cNvPr>
          <p:cNvSpPr/>
          <p:nvPr userDrawn="1"/>
        </p:nvSpPr>
        <p:spPr>
          <a:xfrm flipV="1">
            <a:off x="1477871" y="6280973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1988;p19">
            <a:extLst>
              <a:ext uri="{FF2B5EF4-FFF2-40B4-BE49-F238E27FC236}">
                <a16:creationId xmlns:a16="http://schemas.microsoft.com/office/drawing/2014/main" id="{01470041-FF37-4A45-AF19-A35A22034033}"/>
              </a:ext>
            </a:extLst>
          </p:cNvPr>
          <p:cNvSpPr/>
          <p:nvPr userDrawn="1"/>
        </p:nvSpPr>
        <p:spPr>
          <a:xfrm flipV="1">
            <a:off x="1564303" y="6373639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1989;p19">
            <a:extLst>
              <a:ext uri="{FF2B5EF4-FFF2-40B4-BE49-F238E27FC236}">
                <a16:creationId xmlns:a16="http://schemas.microsoft.com/office/drawing/2014/main" id="{6FCA7C46-7778-4B8A-9D87-72B15BE7E930}"/>
              </a:ext>
            </a:extLst>
          </p:cNvPr>
          <p:cNvSpPr/>
          <p:nvPr userDrawn="1"/>
        </p:nvSpPr>
        <p:spPr>
          <a:xfrm flipV="1">
            <a:off x="1619901" y="6429341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1990;p19">
            <a:extLst>
              <a:ext uri="{FF2B5EF4-FFF2-40B4-BE49-F238E27FC236}">
                <a16:creationId xmlns:a16="http://schemas.microsoft.com/office/drawing/2014/main" id="{2FADD977-5EBD-4782-ABA0-3F1060F25A78}"/>
              </a:ext>
            </a:extLst>
          </p:cNvPr>
          <p:cNvSpPr/>
          <p:nvPr userDrawn="1"/>
        </p:nvSpPr>
        <p:spPr>
          <a:xfrm rot="5400000" flipV="1">
            <a:off x="166004" y="4979926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1991;p19">
            <a:extLst>
              <a:ext uri="{FF2B5EF4-FFF2-40B4-BE49-F238E27FC236}">
                <a16:creationId xmlns:a16="http://schemas.microsoft.com/office/drawing/2014/main" id="{9D3B8D29-5D13-457A-BC19-F5FD2BAB951C}"/>
              </a:ext>
            </a:extLst>
          </p:cNvPr>
          <p:cNvSpPr/>
          <p:nvPr userDrawn="1"/>
        </p:nvSpPr>
        <p:spPr>
          <a:xfrm rot="5400000" flipV="1">
            <a:off x="271459" y="5085383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1992;p19">
            <a:extLst>
              <a:ext uri="{FF2B5EF4-FFF2-40B4-BE49-F238E27FC236}">
                <a16:creationId xmlns:a16="http://schemas.microsoft.com/office/drawing/2014/main" id="{B77DBB1A-994D-457F-A7FE-128F278D0700}"/>
              </a:ext>
            </a:extLst>
          </p:cNvPr>
          <p:cNvSpPr/>
          <p:nvPr userDrawn="1"/>
        </p:nvSpPr>
        <p:spPr>
          <a:xfrm rot="5400000" flipV="1">
            <a:off x="370042" y="5183965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1993;p19">
            <a:extLst>
              <a:ext uri="{FF2B5EF4-FFF2-40B4-BE49-F238E27FC236}">
                <a16:creationId xmlns:a16="http://schemas.microsoft.com/office/drawing/2014/main" id="{B7C4C815-0E39-4B4D-8352-E0AA09931322}"/>
              </a:ext>
            </a:extLst>
          </p:cNvPr>
          <p:cNvSpPr/>
          <p:nvPr userDrawn="1"/>
        </p:nvSpPr>
        <p:spPr>
          <a:xfrm rot="5400000" flipV="1">
            <a:off x="486844" y="5291425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1994;p19">
            <a:extLst>
              <a:ext uri="{FF2B5EF4-FFF2-40B4-BE49-F238E27FC236}">
                <a16:creationId xmlns:a16="http://schemas.microsoft.com/office/drawing/2014/main" id="{166A22C3-1CF9-4340-981D-2E5C11588278}"/>
              </a:ext>
            </a:extLst>
          </p:cNvPr>
          <p:cNvSpPr/>
          <p:nvPr userDrawn="1"/>
        </p:nvSpPr>
        <p:spPr>
          <a:xfrm rot="5400000" flipH="1" flipV="1">
            <a:off x="165069" y="4986341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1995;p19">
            <a:extLst>
              <a:ext uri="{FF2B5EF4-FFF2-40B4-BE49-F238E27FC236}">
                <a16:creationId xmlns:a16="http://schemas.microsoft.com/office/drawing/2014/main" id="{DC356A24-0D94-4BAC-AD24-C208F86751B7}"/>
              </a:ext>
            </a:extLst>
          </p:cNvPr>
          <p:cNvSpPr/>
          <p:nvPr userDrawn="1"/>
        </p:nvSpPr>
        <p:spPr>
          <a:xfrm rot="16200000" flipV="1">
            <a:off x="169610" y="4986341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1996;p19">
            <a:extLst>
              <a:ext uri="{FF2B5EF4-FFF2-40B4-BE49-F238E27FC236}">
                <a16:creationId xmlns:a16="http://schemas.microsoft.com/office/drawing/2014/main" id="{380256E2-499E-4B68-9A64-0022AE251C79}"/>
              </a:ext>
            </a:extLst>
          </p:cNvPr>
          <p:cNvSpPr/>
          <p:nvPr userDrawn="1"/>
        </p:nvSpPr>
        <p:spPr>
          <a:xfrm rot="5400000" flipH="1" flipV="1">
            <a:off x="374714" y="5196209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1997;p19">
            <a:extLst>
              <a:ext uri="{FF2B5EF4-FFF2-40B4-BE49-F238E27FC236}">
                <a16:creationId xmlns:a16="http://schemas.microsoft.com/office/drawing/2014/main" id="{C80A416F-8A63-4A23-9ACB-ECE21C9ABDCD}"/>
              </a:ext>
            </a:extLst>
          </p:cNvPr>
          <p:cNvSpPr/>
          <p:nvPr userDrawn="1"/>
        </p:nvSpPr>
        <p:spPr>
          <a:xfrm rot="5400000" flipH="1" flipV="1">
            <a:off x="485910" y="5309252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1998;p19">
            <a:extLst>
              <a:ext uri="{FF2B5EF4-FFF2-40B4-BE49-F238E27FC236}">
                <a16:creationId xmlns:a16="http://schemas.microsoft.com/office/drawing/2014/main" id="{4DD6CA61-689E-431A-AAC5-5766EE3F1208}"/>
              </a:ext>
            </a:extLst>
          </p:cNvPr>
          <p:cNvGrpSpPr/>
          <p:nvPr userDrawn="1"/>
        </p:nvGrpSpPr>
        <p:grpSpPr>
          <a:xfrm flipV="1">
            <a:off x="1140361" y="5404722"/>
            <a:ext cx="649680" cy="436176"/>
            <a:chOff x="10626465" y="3184818"/>
            <a:chExt cx="1115330" cy="748800"/>
          </a:xfrm>
        </p:grpSpPr>
        <p:cxnSp>
          <p:nvCxnSpPr>
            <p:cNvPr id="275" name="Google Shape;1999;p19">
              <a:extLst>
                <a:ext uri="{FF2B5EF4-FFF2-40B4-BE49-F238E27FC236}">
                  <a16:creationId xmlns:a16="http://schemas.microsoft.com/office/drawing/2014/main" id="{7F7FA231-E5ED-43D9-A080-AAD69E657C42}"/>
                </a:ext>
              </a:extLst>
            </p:cNvPr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6" name="Google Shape;2000;p19">
              <a:extLst>
                <a:ext uri="{FF2B5EF4-FFF2-40B4-BE49-F238E27FC236}">
                  <a16:creationId xmlns:a16="http://schemas.microsoft.com/office/drawing/2014/main" id="{BD177583-371D-4C49-8873-B84BE129E23D}"/>
                </a:ext>
              </a:extLst>
            </p:cNvPr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7" name="Google Shape;2001;p19">
              <a:extLst>
                <a:ext uri="{FF2B5EF4-FFF2-40B4-BE49-F238E27FC236}">
                  <a16:creationId xmlns:a16="http://schemas.microsoft.com/office/drawing/2014/main" id="{066BB1CD-565B-429D-872B-7F6744A3CEF8}"/>
                </a:ext>
              </a:extLst>
            </p:cNvPr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8" name="Google Shape;2002;p19">
              <a:extLst>
                <a:ext uri="{FF2B5EF4-FFF2-40B4-BE49-F238E27FC236}">
                  <a16:creationId xmlns:a16="http://schemas.microsoft.com/office/drawing/2014/main" id="{8380348E-FCFE-4E32-9AD0-48C9FB817E6B}"/>
                </a:ext>
              </a:extLst>
            </p:cNvPr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9" name="Google Shape;2003;p19">
              <a:extLst>
                <a:ext uri="{FF2B5EF4-FFF2-40B4-BE49-F238E27FC236}">
                  <a16:creationId xmlns:a16="http://schemas.microsoft.com/office/drawing/2014/main" id="{FF2F0880-296E-4316-8F06-F45A716D4816}"/>
                </a:ext>
              </a:extLst>
            </p:cNvPr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0" name="Google Shape;2004;p19">
              <a:extLst>
                <a:ext uri="{FF2B5EF4-FFF2-40B4-BE49-F238E27FC236}">
                  <a16:creationId xmlns:a16="http://schemas.microsoft.com/office/drawing/2014/main" id="{FE0AA280-C289-4A3C-93BF-6C0BCA4B32C5}"/>
                </a:ext>
              </a:extLst>
            </p:cNvPr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1" name="Google Shape;2005;p19">
              <a:extLst>
                <a:ext uri="{FF2B5EF4-FFF2-40B4-BE49-F238E27FC236}">
                  <a16:creationId xmlns:a16="http://schemas.microsoft.com/office/drawing/2014/main" id="{E790AD3D-393D-43D7-B605-2E9D30318134}"/>
                </a:ext>
              </a:extLst>
            </p:cNvPr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2" name="Google Shape;2006;p19">
            <a:extLst>
              <a:ext uri="{FF2B5EF4-FFF2-40B4-BE49-F238E27FC236}">
                <a16:creationId xmlns:a16="http://schemas.microsoft.com/office/drawing/2014/main" id="{52A8ED34-0AFB-4AD1-90E6-127572A1DED9}"/>
              </a:ext>
            </a:extLst>
          </p:cNvPr>
          <p:cNvSpPr/>
          <p:nvPr userDrawn="1"/>
        </p:nvSpPr>
        <p:spPr>
          <a:xfrm flipV="1">
            <a:off x="1022338" y="5403059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007;p19">
            <a:extLst>
              <a:ext uri="{FF2B5EF4-FFF2-40B4-BE49-F238E27FC236}">
                <a16:creationId xmlns:a16="http://schemas.microsoft.com/office/drawing/2014/main" id="{7737F9ED-BDB4-42B1-AF5A-523584E32524}"/>
              </a:ext>
            </a:extLst>
          </p:cNvPr>
          <p:cNvSpPr/>
          <p:nvPr userDrawn="1"/>
        </p:nvSpPr>
        <p:spPr>
          <a:xfrm rot="5400000" flipV="1">
            <a:off x="1469787" y="5411508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" name="Google Shape;2008;p19">
            <a:extLst>
              <a:ext uri="{FF2B5EF4-FFF2-40B4-BE49-F238E27FC236}">
                <a16:creationId xmlns:a16="http://schemas.microsoft.com/office/drawing/2014/main" id="{C02B3732-D247-482A-B90E-1A8C1564366D}"/>
              </a:ext>
            </a:extLst>
          </p:cNvPr>
          <p:cNvGrpSpPr/>
          <p:nvPr userDrawn="1"/>
        </p:nvGrpSpPr>
        <p:grpSpPr>
          <a:xfrm rot="10800000" flipV="1">
            <a:off x="1021263" y="4960954"/>
            <a:ext cx="882053" cy="442991"/>
            <a:chOff x="10576560" y="3328633"/>
            <a:chExt cx="1514255" cy="760500"/>
          </a:xfrm>
        </p:grpSpPr>
        <p:sp>
          <p:nvSpPr>
            <p:cNvPr id="285" name="Google Shape;2009;p19">
              <a:extLst>
                <a:ext uri="{FF2B5EF4-FFF2-40B4-BE49-F238E27FC236}">
                  <a16:creationId xmlns:a16="http://schemas.microsoft.com/office/drawing/2014/main" id="{E0395BE8-AE1C-4977-B2F8-BB235735777B}"/>
                </a:ext>
              </a:extLst>
            </p:cNvPr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010;p19">
              <a:extLst>
                <a:ext uri="{FF2B5EF4-FFF2-40B4-BE49-F238E27FC236}">
                  <a16:creationId xmlns:a16="http://schemas.microsoft.com/office/drawing/2014/main" id="{F73D9D51-1651-4176-BFD2-9614002F1830}"/>
                </a:ext>
              </a:extLst>
            </p:cNvPr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011;p19">
            <a:extLst>
              <a:ext uri="{FF2B5EF4-FFF2-40B4-BE49-F238E27FC236}">
                <a16:creationId xmlns:a16="http://schemas.microsoft.com/office/drawing/2014/main" id="{F27FDF69-A61D-4891-BAA5-8C75CB7EC795}"/>
              </a:ext>
            </a:extLst>
          </p:cNvPr>
          <p:cNvSpPr/>
          <p:nvPr userDrawn="1"/>
        </p:nvSpPr>
        <p:spPr>
          <a:xfrm rot="18900000" flipV="1">
            <a:off x="1311124" y="5243225"/>
            <a:ext cx="315228" cy="315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012;p19">
            <a:extLst>
              <a:ext uri="{FF2B5EF4-FFF2-40B4-BE49-F238E27FC236}">
                <a16:creationId xmlns:a16="http://schemas.microsoft.com/office/drawing/2014/main" id="{B5447B0B-9053-4D24-AC1A-80367215AD05}"/>
              </a:ext>
            </a:extLst>
          </p:cNvPr>
          <p:cNvSpPr/>
          <p:nvPr userDrawn="1"/>
        </p:nvSpPr>
        <p:spPr>
          <a:xfrm flipV="1">
            <a:off x="1350320" y="5286895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013;p19">
            <a:extLst>
              <a:ext uri="{FF2B5EF4-FFF2-40B4-BE49-F238E27FC236}">
                <a16:creationId xmlns:a16="http://schemas.microsoft.com/office/drawing/2014/main" id="{56D8742B-C160-47CB-8D6F-62510C626FCE}"/>
              </a:ext>
            </a:extLst>
          </p:cNvPr>
          <p:cNvSpPr/>
          <p:nvPr userDrawn="1"/>
        </p:nvSpPr>
        <p:spPr>
          <a:xfrm flipV="1">
            <a:off x="1405976" y="5342538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014;p19">
            <a:extLst>
              <a:ext uri="{FF2B5EF4-FFF2-40B4-BE49-F238E27FC236}">
                <a16:creationId xmlns:a16="http://schemas.microsoft.com/office/drawing/2014/main" id="{449F42A6-4A07-4D21-AE9F-BEBA90B41CAA}"/>
              </a:ext>
            </a:extLst>
          </p:cNvPr>
          <p:cNvSpPr/>
          <p:nvPr userDrawn="1"/>
        </p:nvSpPr>
        <p:spPr>
          <a:xfrm rot="10800000" flipV="1">
            <a:off x="162124" y="4116388"/>
            <a:ext cx="857400" cy="857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015;p19">
            <a:extLst>
              <a:ext uri="{FF2B5EF4-FFF2-40B4-BE49-F238E27FC236}">
                <a16:creationId xmlns:a16="http://schemas.microsoft.com/office/drawing/2014/main" id="{7125CD6D-944D-4A22-99EE-1E505A3B102E}"/>
              </a:ext>
            </a:extLst>
          </p:cNvPr>
          <p:cNvSpPr/>
          <p:nvPr userDrawn="1"/>
        </p:nvSpPr>
        <p:spPr>
          <a:xfrm flipV="1">
            <a:off x="604505" y="4116437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" name="Google Shape;2016;p19">
            <a:extLst>
              <a:ext uri="{FF2B5EF4-FFF2-40B4-BE49-F238E27FC236}">
                <a16:creationId xmlns:a16="http://schemas.microsoft.com/office/drawing/2014/main" id="{A5743093-542F-4066-86A0-6CB1B2CA912F}"/>
              </a:ext>
            </a:extLst>
          </p:cNvPr>
          <p:cNvGrpSpPr/>
          <p:nvPr userDrawn="1"/>
        </p:nvGrpSpPr>
        <p:grpSpPr>
          <a:xfrm rot="10800000" flipV="1">
            <a:off x="159712" y="4540338"/>
            <a:ext cx="882053" cy="442991"/>
            <a:chOff x="10576560" y="3328633"/>
            <a:chExt cx="1514255" cy="760500"/>
          </a:xfrm>
        </p:grpSpPr>
        <p:sp>
          <p:nvSpPr>
            <p:cNvPr id="293" name="Google Shape;2017;p19">
              <a:extLst>
                <a:ext uri="{FF2B5EF4-FFF2-40B4-BE49-F238E27FC236}">
                  <a16:creationId xmlns:a16="http://schemas.microsoft.com/office/drawing/2014/main" id="{B46FEE17-1706-455A-9D27-68A73BE74389}"/>
                </a:ext>
              </a:extLst>
            </p:cNvPr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018;p19">
              <a:extLst>
                <a:ext uri="{FF2B5EF4-FFF2-40B4-BE49-F238E27FC236}">
                  <a16:creationId xmlns:a16="http://schemas.microsoft.com/office/drawing/2014/main" id="{4F68AAE2-56BA-40C5-B2D8-EB73C7DB2844}"/>
                </a:ext>
              </a:extLst>
            </p:cNvPr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019;p19">
            <a:extLst>
              <a:ext uri="{FF2B5EF4-FFF2-40B4-BE49-F238E27FC236}">
                <a16:creationId xmlns:a16="http://schemas.microsoft.com/office/drawing/2014/main" id="{38CC4AE5-CC0B-4A64-B464-F94649D1CBC5}"/>
              </a:ext>
            </a:extLst>
          </p:cNvPr>
          <p:cNvSpPr/>
          <p:nvPr userDrawn="1"/>
        </p:nvSpPr>
        <p:spPr>
          <a:xfrm rot="5400000" flipH="1" flipV="1">
            <a:off x="382178" y="4338279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020;p19">
            <a:extLst>
              <a:ext uri="{FF2B5EF4-FFF2-40B4-BE49-F238E27FC236}">
                <a16:creationId xmlns:a16="http://schemas.microsoft.com/office/drawing/2014/main" id="{53017FBF-FB7A-4C4F-8EDE-6512F0F9B6D1}"/>
              </a:ext>
            </a:extLst>
          </p:cNvPr>
          <p:cNvSpPr/>
          <p:nvPr userDrawn="1"/>
        </p:nvSpPr>
        <p:spPr>
          <a:xfrm rot="5400000" flipV="1">
            <a:off x="381244" y="4339117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7" name="Google Shape;2021;p19">
            <a:extLst>
              <a:ext uri="{FF2B5EF4-FFF2-40B4-BE49-F238E27FC236}">
                <a16:creationId xmlns:a16="http://schemas.microsoft.com/office/drawing/2014/main" id="{807EA792-39DC-48D0-BE6C-EAD042459D93}"/>
              </a:ext>
            </a:extLst>
          </p:cNvPr>
          <p:cNvGrpSpPr/>
          <p:nvPr userDrawn="1"/>
        </p:nvGrpSpPr>
        <p:grpSpPr>
          <a:xfrm flipV="1">
            <a:off x="430065" y="4398336"/>
            <a:ext cx="342860" cy="342859"/>
            <a:chOff x="9392653" y="5061283"/>
            <a:chExt cx="588600" cy="588600"/>
          </a:xfrm>
        </p:grpSpPr>
        <p:sp>
          <p:nvSpPr>
            <p:cNvPr id="298" name="Google Shape;2022;p19">
              <a:extLst>
                <a:ext uri="{FF2B5EF4-FFF2-40B4-BE49-F238E27FC236}">
                  <a16:creationId xmlns:a16="http://schemas.microsoft.com/office/drawing/2014/main" id="{34932453-98B2-45BA-8EF7-EAAC8EE13475}"/>
                </a:ext>
              </a:extLst>
            </p:cNvPr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023;p19">
              <a:extLst>
                <a:ext uri="{FF2B5EF4-FFF2-40B4-BE49-F238E27FC236}">
                  <a16:creationId xmlns:a16="http://schemas.microsoft.com/office/drawing/2014/main" id="{6B9762D4-CBEA-454C-8972-5FDDCDE0933E}"/>
                </a:ext>
              </a:extLst>
            </p:cNvPr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2024;p19">
              <a:extLst>
                <a:ext uri="{FF2B5EF4-FFF2-40B4-BE49-F238E27FC236}">
                  <a16:creationId xmlns:a16="http://schemas.microsoft.com/office/drawing/2014/main" id="{25901A17-764D-4618-885F-EE307D890D47}"/>
                </a:ext>
              </a:extLst>
            </p:cNvPr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Google Shape;2035;p19">
            <a:extLst>
              <a:ext uri="{FF2B5EF4-FFF2-40B4-BE49-F238E27FC236}">
                <a16:creationId xmlns:a16="http://schemas.microsoft.com/office/drawing/2014/main" id="{3CD703F3-4D19-426A-B811-611EF3CA96A9}"/>
              </a:ext>
            </a:extLst>
          </p:cNvPr>
          <p:cNvGrpSpPr/>
          <p:nvPr userDrawn="1"/>
        </p:nvGrpSpPr>
        <p:grpSpPr>
          <a:xfrm rot="59612" flipV="1">
            <a:off x="1910406" y="5814613"/>
            <a:ext cx="893366" cy="893311"/>
            <a:chOff x="3247624" y="213651"/>
            <a:chExt cx="1533709" cy="1533614"/>
          </a:xfrm>
        </p:grpSpPr>
        <p:sp>
          <p:nvSpPr>
            <p:cNvPr id="302" name="Google Shape;2036;p19">
              <a:extLst>
                <a:ext uri="{FF2B5EF4-FFF2-40B4-BE49-F238E27FC236}">
                  <a16:creationId xmlns:a16="http://schemas.microsoft.com/office/drawing/2014/main" id="{A01B89D3-CD6D-40BB-9665-047F08319189}"/>
                </a:ext>
              </a:extLst>
            </p:cNvPr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2037;p19">
              <a:extLst>
                <a:ext uri="{FF2B5EF4-FFF2-40B4-BE49-F238E27FC236}">
                  <a16:creationId xmlns:a16="http://schemas.microsoft.com/office/drawing/2014/main" id="{E8A69F7E-C00C-40E5-A031-27A792693D48}"/>
                </a:ext>
              </a:extLst>
            </p:cNvPr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Google Shape;2038;p19">
            <a:extLst>
              <a:ext uri="{FF2B5EF4-FFF2-40B4-BE49-F238E27FC236}">
                <a16:creationId xmlns:a16="http://schemas.microsoft.com/office/drawing/2014/main" id="{ACBB9EC0-6E95-4041-A6B2-965994F0B592}"/>
              </a:ext>
            </a:extLst>
          </p:cNvPr>
          <p:cNvSpPr/>
          <p:nvPr userDrawn="1"/>
        </p:nvSpPr>
        <p:spPr>
          <a:xfrm flipV="1">
            <a:off x="2152024" y="6056542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2039;p19">
            <a:extLst>
              <a:ext uri="{FF2B5EF4-FFF2-40B4-BE49-F238E27FC236}">
                <a16:creationId xmlns:a16="http://schemas.microsoft.com/office/drawing/2014/main" id="{6871C33F-0D4C-4787-A9BC-088C9397075D}"/>
              </a:ext>
            </a:extLst>
          </p:cNvPr>
          <p:cNvSpPr/>
          <p:nvPr userDrawn="1"/>
        </p:nvSpPr>
        <p:spPr>
          <a:xfrm flipV="1">
            <a:off x="2253175" y="6157590"/>
            <a:ext cx="207900" cy="20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6" name="Google Shape;2040;p19">
            <a:extLst>
              <a:ext uri="{FF2B5EF4-FFF2-40B4-BE49-F238E27FC236}">
                <a16:creationId xmlns:a16="http://schemas.microsoft.com/office/drawing/2014/main" id="{A7F4CBBC-C305-4D7F-A84B-0FBB4516DF94}"/>
              </a:ext>
            </a:extLst>
          </p:cNvPr>
          <p:cNvGrpSpPr/>
          <p:nvPr userDrawn="1"/>
        </p:nvGrpSpPr>
        <p:grpSpPr>
          <a:xfrm rot="10800000" flipV="1">
            <a:off x="11235976" y="1492642"/>
            <a:ext cx="675221" cy="453324"/>
            <a:chOff x="10624861" y="3933984"/>
            <a:chExt cx="1115330" cy="748800"/>
          </a:xfrm>
        </p:grpSpPr>
        <p:cxnSp>
          <p:nvCxnSpPr>
            <p:cNvPr id="307" name="Google Shape;2041;p19">
              <a:extLst>
                <a:ext uri="{FF2B5EF4-FFF2-40B4-BE49-F238E27FC236}">
                  <a16:creationId xmlns:a16="http://schemas.microsoft.com/office/drawing/2014/main" id="{CF65BD75-58E5-4D74-989F-33DEBBEB7B98}"/>
                </a:ext>
              </a:extLst>
            </p:cNvPr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8" name="Google Shape;2042;p19">
              <a:extLst>
                <a:ext uri="{FF2B5EF4-FFF2-40B4-BE49-F238E27FC236}">
                  <a16:creationId xmlns:a16="http://schemas.microsoft.com/office/drawing/2014/main" id="{A469A62B-9D91-44E0-A46E-4B69296069D9}"/>
                </a:ext>
              </a:extLst>
            </p:cNvPr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9" name="Google Shape;2043;p19">
              <a:extLst>
                <a:ext uri="{FF2B5EF4-FFF2-40B4-BE49-F238E27FC236}">
                  <a16:creationId xmlns:a16="http://schemas.microsoft.com/office/drawing/2014/main" id="{869202E9-71BF-4A91-81B4-06CEBAA3278A}"/>
                </a:ext>
              </a:extLst>
            </p:cNvPr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0" name="Google Shape;2044;p19">
              <a:extLst>
                <a:ext uri="{FF2B5EF4-FFF2-40B4-BE49-F238E27FC236}">
                  <a16:creationId xmlns:a16="http://schemas.microsoft.com/office/drawing/2014/main" id="{B5047187-C3F1-487F-BF2F-9A074AA7F1C4}"/>
                </a:ext>
              </a:extLst>
            </p:cNvPr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1" name="Google Shape;2045;p19">
              <a:extLst>
                <a:ext uri="{FF2B5EF4-FFF2-40B4-BE49-F238E27FC236}">
                  <a16:creationId xmlns:a16="http://schemas.microsoft.com/office/drawing/2014/main" id="{60BC9757-2C96-4B34-8061-F448E2583B47}"/>
                </a:ext>
              </a:extLst>
            </p:cNvPr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2" name="Google Shape;2046;p19">
              <a:extLst>
                <a:ext uri="{FF2B5EF4-FFF2-40B4-BE49-F238E27FC236}">
                  <a16:creationId xmlns:a16="http://schemas.microsoft.com/office/drawing/2014/main" id="{3EE15B8B-9496-40AA-8C2E-1B2828347E82}"/>
                </a:ext>
              </a:extLst>
            </p:cNvPr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" name="Google Shape;2047;p19">
              <a:extLst>
                <a:ext uri="{FF2B5EF4-FFF2-40B4-BE49-F238E27FC236}">
                  <a16:creationId xmlns:a16="http://schemas.microsoft.com/office/drawing/2014/main" id="{C9A3CD50-A34F-407B-B72E-D98D64F9DB59}"/>
                </a:ext>
              </a:extLst>
            </p:cNvPr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14" name="Google Shape;2048;p19">
            <a:extLst>
              <a:ext uri="{FF2B5EF4-FFF2-40B4-BE49-F238E27FC236}">
                <a16:creationId xmlns:a16="http://schemas.microsoft.com/office/drawing/2014/main" id="{E725820E-EF7D-400F-AFDB-99068DA5116C}"/>
              </a:ext>
            </a:extLst>
          </p:cNvPr>
          <p:cNvSpPr/>
          <p:nvPr userDrawn="1"/>
        </p:nvSpPr>
        <p:spPr>
          <a:xfrm rot="16200000" flipH="1" flipV="1">
            <a:off x="11128664" y="1931571"/>
            <a:ext cx="885900" cy="9093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2049;p19">
            <a:extLst>
              <a:ext uri="{FF2B5EF4-FFF2-40B4-BE49-F238E27FC236}">
                <a16:creationId xmlns:a16="http://schemas.microsoft.com/office/drawing/2014/main" id="{D34496CD-8006-48E6-89DE-71855114A161}"/>
              </a:ext>
            </a:extLst>
          </p:cNvPr>
          <p:cNvSpPr/>
          <p:nvPr userDrawn="1"/>
        </p:nvSpPr>
        <p:spPr>
          <a:xfrm rot="10800000" flipV="1">
            <a:off x="11572802" y="152086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2050;p19">
            <a:extLst>
              <a:ext uri="{FF2B5EF4-FFF2-40B4-BE49-F238E27FC236}">
                <a16:creationId xmlns:a16="http://schemas.microsoft.com/office/drawing/2014/main" id="{7EAC72F4-C1FD-4A28-86BE-C4102940AA37}"/>
              </a:ext>
            </a:extLst>
          </p:cNvPr>
          <p:cNvSpPr/>
          <p:nvPr userDrawn="1"/>
        </p:nvSpPr>
        <p:spPr>
          <a:xfrm rot="10800000" flipV="1">
            <a:off x="11573773" y="605676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7" name="Google Shape;2051;p19">
            <a:extLst>
              <a:ext uri="{FF2B5EF4-FFF2-40B4-BE49-F238E27FC236}">
                <a16:creationId xmlns:a16="http://schemas.microsoft.com/office/drawing/2014/main" id="{3252E8C1-F45C-4D01-9DD0-1DA83C17BFA4}"/>
              </a:ext>
            </a:extLst>
          </p:cNvPr>
          <p:cNvGrpSpPr/>
          <p:nvPr userDrawn="1"/>
        </p:nvGrpSpPr>
        <p:grpSpPr>
          <a:xfrm rot="10800000" flipV="1">
            <a:off x="11685395" y="598178"/>
            <a:ext cx="223860" cy="453324"/>
            <a:chOff x="10628069" y="2437255"/>
            <a:chExt cx="369772" cy="748800"/>
          </a:xfrm>
        </p:grpSpPr>
        <p:cxnSp>
          <p:nvCxnSpPr>
            <p:cNvPr id="318" name="Google Shape;2052;p19">
              <a:extLst>
                <a:ext uri="{FF2B5EF4-FFF2-40B4-BE49-F238E27FC236}">
                  <a16:creationId xmlns:a16="http://schemas.microsoft.com/office/drawing/2014/main" id="{926762A5-B77F-4B58-96C9-822B379BB63C}"/>
                </a:ext>
              </a:extLst>
            </p:cNvPr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" name="Google Shape;2053;p19">
              <a:extLst>
                <a:ext uri="{FF2B5EF4-FFF2-40B4-BE49-F238E27FC236}">
                  <a16:creationId xmlns:a16="http://schemas.microsoft.com/office/drawing/2014/main" id="{DCFBD51C-DF6D-4B26-897D-14BD20B22B16}"/>
                </a:ext>
              </a:extLst>
            </p:cNvPr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0" name="Google Shape;2054;p19">
              <a:extLst>
                <a:ext uri="{FF2B5EF4-FFF2-40B4-BE49-F238E27FC236}">
                  <a16:creationId xmlns:a16="http://schemas.microsoft.com/office/drawing/2014/main" id="{15DB7EE9-21BA-4607-8D41-61D814F5579A}"/>
                </a:ext>
              </a:extLst>
            </p:cNvPr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21" name="Google Shape;2055;p19">
            <a:extLst>
              <a:ext uri="{FF2B5EF4-FFF2-40B4-BE49-F238E27FC236}">
                <a16:creationId xmlns:a16="http://schemas.microsoft.com/office/drawing/2014/main" id="{C105DECB-7A11-4579-8192-EDE820C4FA7D}"/>
              </a:ext>
            </a:extLst>
          </p:cNvPr>
          <p:cNvSpPr/>
          <p:nvPr userDrawn="1"/>
        </p:nvSpPr>
        <p:spPr>
          <a:xfrm rot="10800000" flipV="1">
            <a:off x="11676509" y="263921"/>
            <a:ext cx="240000" cy="240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2056;p19">
            <a:extLst>
              <a:ext uri="{FF2B5EF4-FFF2-40B4-BE49-F238E27FC236}">
                <a16:creationId xmlns:a16="http://schemas.microsoft.com/office/drawing/2014/main" id="{C38FF3C7-EAAE-42F5-973A-FBA4F3D6A8B8}"/>
              </a:ext>
            </a:extLst>
          </p:cNvPr>
          <p:cNvSpPr/>
          <p:nvPr userDrawn="1"/>
        </p:nvSpPr>
        <p:spPr>
          <a:xfrm rot="10800000" flipV="1">
            <a:off x="11734518" y="321712"/>
            <a:ext cx="124200" cy="12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2057;p19">
            <a:extLst>
              <a:ext uri="{FF2B5EF4-FFF2-40B4-BE49-F238E27FC236}">
                <a16:creationId xmlns:a16="http://schemas.microsoft.com/office/drawing/2014/main" id="{8B81B569-49FA-42F8-B3DA-FC493EBF9179}"/>
              </a:ext>
            </a:extLst>
          </p:cNvPr>
          <p:cNvSpPr/>
          <p:nvPr userDrawn="1"/>
        </p:nvSpPr>
        <p:spPr>
          <a:xfrm rot="5400000" flipV="1">
            <a:off x="11118182" y="606857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2062;p19">
            <a:extLst>
              <a:ext uri="{FF2B5EF4-FFF2-40B4-BE49-F238E27FC236}">
                <a16:creationId xmlns:a16="http://schemas.microsoft.com/office/drawing/2014/main" id="{C5C692A9-9313-4653-A861-E5C10999468A}"/>
              </a:ext>
            </a:extLst>
          </p:cNvPr>
          <p:cNvSpPr/>
          <p:nvPr userDrawn="1"/>
        </p:nvSpPr>
        <p:spPr>
          <a:xfrm rot="10800000" flipV="1">
            <a:off x="11132289" y="167280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2063;p19">
            <a:extLst>
              <a:ext uri="{FF2B5EF4-FFF2-40B4-BE49-F238E27FC236}">
                <a16:creationId xmlns:a16="http://schemas.microsoft.com/office/drawing/2014/main" id="{7E6D9610-C707-4147-8343-AAFFD95AF390}"/>
              </a:ext>
            </a:extLst>
          </p:cNvPr>
          <p:cNvSpPr/>
          <p:nvPr userDrawn="1"/>
        </p:nvSpPr>
        <p:spPr>
          <a:xfrm rot="10800000" flipV="1">
            <a:off x="11228748" y="257122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2064;p19">
            <a:extLst>
              <a:ext uri="{FF2B5EF4-FFF2-40B4-BE49-F238E27FC236}">
                <a16:creationId xmlns:a16="http://schemas.microsoft.com/office/drawing/2014/main" id="{F508FB13-2717-4765-886E-ECFFE91D9EF6}"/>
              </a:ext>
            </a:extLst>
          </p:cNvPr>
          <p:cNvSpPr/>
          <p:nvPr userDrawn="1"/>
        </p:nvSpPr>
        <p:spPr>
          <a:xfrm rot="10800000" flipV="1">
            <a:off x="11286757" y="314913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7" name="Google Shape;2065;p19">
            <a:extLst>
              <a:ext uri="{FF2B5EF4-FFF2-40B4-BE49-F238E27FC236}">
                <a16:creationId xmlns:a16="http://schemas.microsoft.com/office/drawing/2014/main" id="{10065824-22F9-4EC2-9223-7BAC82B44B34}"/>
              </a:ext>
            </a:extLst>
          </p:cNvPr>
          <p:cNvGrpSpPr/>
          <p:nvPr userDrawn="1"/>
        </p:nvGrpSpPr>
        <p:grpSpPr>
          <a:xfrm rot="10800000" flipV="1">
            <a:off x="11235004" y="1050752"/>
            <a:ext cx="675221" cy="453324"/>
            <a:chOff x="10626465" y="3184818"/>
            <a:chExt cx="1115330" cy="748800"/>
          </a:xfrm>
        </p:grpSpPr>
        <p:cxnSp>
          <p:nvCxnSpPr>
            <p:cNvPr id="328" name="Google Shape;2066;p19">
              <a:extLst>
                <a:ext uri="{FF2B5EF4-FFF2-40B4-BE49-F238E27FC236}">
                  <a16:creationId xmlns:a16="http://schemas.microsoft.com/office/drawing/2014/main" id="{B32F98AE-D145-41EB-A8F1-6D1FC29AC468}"/>
                </a:ext>
              </a:extLst>
            </p:cNvPr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9" name="Google Shape;2067;p19">
              <a:extLst>
                <a:ext uri="{FF2B5EF4-FFF2-40B4-BE49-F238E27FC236}">
                  <a16:creationId xmlns:a16="http://schemas.microsoft.com/office/drawing/2014/main" id="{71A5C235-D9F8-4036-AEC2-00B0D51EAA45}"/>
                </a:ext>
              </a:extLst>
            </p:cNvPr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0" name="Google Shape;2068;p19">
              <a:extLst>
                <a:ext uri="{FF2B5EF4-FFF2-40B4-BE49-F238E27FC236}">
                  <a16:creationId xmlns:a16="http://schemas.microsoft.com/office/drawing/2014/main" id="{DC89F56D-F6C7-4DF2-BE2F-E63C1326CDCC}"/>
                </a:ext>
              </a:extLst>
            </p:cNvPr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1" name="Google Shape;2069;p19">
              <a:extLst>
                <a:ext uri="{FF2B5EF4-FFF2-40B4-BE49-F238E27FC236}">
                  <a16:creationId xmlns:a16="http://schemas.microsoft.com/office/drawing/2014/main" id="{0E428A80-C311-44E2-AFFA-9D7DDBC6E5D2}"/>
                </a:ext>
              </a:extLst>
            </p:cNvPr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2" name="Google Shape;2070;p19">
              <a:extLst>
                <a:ext uri="{FF2B5EF4-FFF2-40B4-BE49-F238E27FC236}">
                  <a16:creationId xmlns:a16="http://schemas.microsoft.com/office/drawing/2014/main" id="{E9093D5D-D6A3-4D23-B520-B47528B462EC}"/>
                </a:ext>
              </a:extLst>
            </p:cNvPr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3" name="Google Shape;2071;p19">
              <a:extLst>
                <a:ext uri="{FF2B5EF4-FFF2-40B4-BE49-F238E27FC236}">
                  <a16:creationId xmlns:a16="http://schemas.microsoft.com/office/drawing/2014/main" id="{05C48292-9D4D-4F84-B9C6-10C78671C7F8}"/>
                </a:ext>
              </a:extLst>
            </p:cNvPr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4" name="Google Shape;2072;p19">
              <a:extLst>
                <a:ext uri="{FF2B5EF4-FFF2-40B4-BE49-F238E27FC236}">
                  <a16:creationId xmlns:a16="http://schemas.microsoft.com/office/drawing/2014/main" id="{2504788B-C06E-49D4-99ED-A762BE156DED}"/>
                </a:ext>
              </a:extLst>
            </p:cNvPr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35" name="Google Shape;2073;p19">
            <a:extLst>
              <a:ext uri="{FF2B5EF4-FFF2-40B4-BE49-F238E27FC236}">
                <a16:creationId xmlns:a16="http://schemas.microsoft.com/office/drawing/2014/main" id="{6DBB4894-A1AC-4742-A76F-E70461E982F0}"/>
              </a:ext>
            </a:extLst>
          </p:cNvPr>
          <p:cNvSpPr/>
          <p:nvPr userDrawn="1"/>
        </p:nvSpPr>
        <p:spPr>
          <a:xfrm rot="10800000" flipV="1">
            <a:off x="11571591" y="1063289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2074;p19">
            <a:extLst>
              <a:ext uri="{FF2B5EF4-FFF2-40B4-BE49-F238E27FC236}">
                <a16:creationId xmlns:a16="http://schemas.microsoft.com/office/drawing/2014/main" id="{F76969B1-933E-4C37-88D1-D79FDD61B6F8}"/>
              </a:ext>
            </a:extLst>
          </p:cNvPr>
          <p:cNvSpPr/>
          <p:nvPr userDrawn="1"/>
        </p:nvSpPr>
        <p:spPr>
          <a:xfrm rot="16200000" flipV="1">
            <a:off x="11106455" y="1054545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7" name="Google Shape;2075;p19">
            <a:extLst>
              <a:ext uri="{FF2B5EF4-FFF2-40B4-BE49-F238E27FC236}">
                <a16:creationId xmlns:a16="http://schemas.microsoft.com/office/drawing/2014/main" id="{8A4970A1-D163-4408-AA0C-C68D6BB616C8}"/>
              </a:ext>
            </a:extLst>
          </p:cNvPr>
          <p:cNvGrpSpPr/>
          <p:nvPr userDrawn="1"/>
        </p:nvGrpSpPr>
        <p:grpSpPr>
          <a:xfrm flipV="1">
            <a:off x="11115553" y="1505465"/>
            <a:ext cx="916730" cy="460407"/>
            <a:chOff x="10576560" y="3328633"/>
            <a:chExt cx="1514255" cy="760500"/>
          </a:xfrm>
        </p:grpSpPr>
        <p:sp>
          <p:nvSpPr>
            <p:cNvPr id="338" name="Google Shape;2076;p19">
              <a:extLst>
                <a:ext uri="{FF2B5EF4-FFF2-40B4-BE49-F238E27FC236}">
                  <a16:creationId xmlns:a16="http://schemas.microsoft.com/office/drawing/2014/main" id="{70211C02-08F8-4562-9CB7-AEC0CA5CF83C}"/>
                </a:ext>
              </a:extLst>
            </p:cNvPr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2077;p19">
              <a:extLst>
                <a:ext uri="{FF2B5EF4-FFF2-40B4-BE49-F238E27FC236}">
                  <a16:creationId xmlns:a16="http://schemas.microsoft.com/office/drawing/2014/main" id="{05A44E64-0A28-4AD7-8630-1F13394CAD47}"/>
                </a:ext>
              </a:extLst>
            </p:cNvPr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2078;p19">
            <a:extLst>
              <a:ext uri="{FF2B5EF4-FFF2-40B4-BE49-F238E27FC236}">
                <a16:creationId xmlns:a16="http://schemas.microsoft.com/office/drawing/2014/main" id="{6894F845-B054-4C57-9389-5FEE33D60A2E}"/>
              </a:ext>
            </a:extLst>
          </p:cNvPr>
          <p:cNvSpPr/>
          <p:nvPr userDrawn="1"/>
        </p:nvSpPr>
        <p:spPr>
          <a:xfrm rot="8100000" flipV="1">
            <a:off x="11404317" y="1344540"/>
            <a:ext cx="327532" cy="327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2079;p19">
            <a:extLst>
              <a:ext uri="{FF2B5EF4-FFF2-40B4-BE49-F238E27FC236}">
                <a16:creationId xmlns:a16="http://schemas.microsoft.com/office/drawing/2014/main" id="{A55A9F4D-54B9-461B-B069-25707FDD070C}"/>
              </a:ext>
            </a:extLst>
          </p:cNvPr>
          <p:cNvSpPr/>
          <p:nvPr userDrawn="1"/>
        </p:nvSpPr>
        <p:spPr>
          <a:xfrm rot="10800000" flipV="1">
            <a:off x="11451172" y="1386725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2080;p19">
            <a:extLst>
              <a:ext uri="{FF2B5EF4-FFF2-40B4-BE49-F238E27FC236}">
                <a16:creationId xmlns:a16="http://schemas.microsoft.com/office/drawing/2014/main" id="{38783E4F-4E7C-4E78-941A-63D9A0117877}"/>
              </a:ext>
            </a:extLst>
          </p:cNvPr>
          <p:cNvSpPr/>
          <p:nvPr userDrawn="1"/>
        </p:nvSpPr>
        <p:spPr>
          <a:xfrm rot="10800000" flipV="1">
            <a:off x="11509120" y="1444577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2081;p19">
            <a:extLst>
              <a:ext uri="{FF2B5EF4-FFF2-40B4-BE49-F238E27FC236}">
                <a16:creationId xmlns:a16="http://schemas.microsoft.com/office/drawing/2014/main" id="{AC12E4DD-3325-488C-9F29-14253EEBBA90}"/>
              </a:ext>
            </a:extLst>
          </p:cNvPr>
          <p:cNvSpPr/>
          <p:nvPr userDrawn="1"/>
        </p:nvSpPr>
        <p:spPr>
          <a:xfrm rot="16200000" flipV="1">
            <a:off x="11235629" y="2061759"/>
            <a:ext cx="672000" cy="6720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2082;p19">
            <a:extLst>
              <a:ext uri="{FF2B5EF4-FFF2-40B4-BE49-F238E27FC236}">
                <a16:creationId xmlns:a16="http://schemas.microsoft.com/office/drawing/2014/main" id="{96D146FC-4C83-4E81-8B09-6BE6BCB6A3A9}"/>
              </a:ext>
            </a:extLst>
          </p:cNvPr>
          <p:cNvSpPr/>
          <p:nvPr userDrawn="1"/>
        </p:nvSpPr>
        <p:spPr>
          <a:xfrm rot="16200000" flipV="1">
            <a:off x="11338358" y="2164488"/>
            <a:ext cx="466800" cy="466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2083;p19">
            <a:extLst>
              <a:ext uri="{FF2B5EF4-FFF2-40B4-BE49-F238E27FC236}">
                <a16:creationId xmlns:a16="http://schemas.microsoft.com/office/drawing/2014/main" id="{7FAAA970-10B1-42FC-9C50-0E26CEC57AF6}"/>
              </a:ext>
            </a:extLst>
          </p:cNvPr>
          <p:cNvSpPr/>
          <p:nvPr userDrawn="1"/>
        </p:nvSpPr>
        <p:spPr>
          <a:xfrm rot="10800000" flipV="1">
            <a:off x="11112414" y="1951875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2084;p19">
            <a:extLst>
              <a:ext uri="{FF2B5EF4-FFF2-40B4-BE49-F238E27FC236}">
                <a16:creationId xmlns:a16="http://schemas.microsoft.com/office/drawing/2014/main" id="{109430B0-39CA-4EE3-BBB3-E6E4823E2A29}"/>
              </a:ext>
            </a:extLst>
          </p:cNvPr>
          <p:cNvSpPr/>
          <p:nvPr userDrawn="1"/>
        </p:nvSpPr>
        <p:spPr>
          <a:xfrm rot="10800000" flipV="1">
            <a:off x="11478247" y="2309445"/>
            <a:ext cx="173100" cy="1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7" name="Google Shape;2085;p19">
            <a:extLst>
              <a:ext uri="{FF2B5EF4-FFF2-40B4-BE49-F238E27FC236}">
                <a16:creationId xmlns:a16="http://schemas.microsoft.com/office/drawing/2014/main" id="{36D9055B-590E-4F20-9683-C9DADE6D4456}"/>
              </a:ext>
            </a:extLst>
          </p:cNvPr>
          <p:cNvGrpSpPr/>
          <p:nvPr userDrawn="1"/>
        </p:nvGrpSpPr>
        <p:grpSpPr>
          <a:xfrm rot="10800000" flipV="1">
            <a:off x="11682431" y="2518255"/>
            <a:ext cx="252180" cy="32692"/>
            <a:chOff x="10578164" y="275923"/>
            <a:chExt cx="416551" cy="54000"/>
          </a:xfrm>
        </p:grpSpPr>
        <p:sp>
          <p:nvSpPr>
            <p:cNvPr id="348" name="Google Shape;2086;p19">
              <a:extLst>
                <a:ext uri="{FF2B5EF4-FFF2-40B4-BE49-F238E27FC236}">
                  <a16:creationId xmlns:a16="http://schemas.microsoft.com/office/drawing/2014/main" id="{4BB4B523-2E2D-49F7-B5EC-D4683B9BECC5}"/>
                </a:ext>
              </a:extLst>
            </p:cNvPr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2087;p19">
              <a:extLst>
                <a:ext uri="{FF2B5EF4-FFF2-40B4-BE49-F238E27FC236}">
                  <a16:creationId xmlns:a16="http://schemas.microsoft.com/office/drawing/2014/main" id="{8084069C-2D85-473B-8DA4-5802E43FEA68}"/>
                </a:ext>
              </a:extLst>
            </p:cNvPr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2088;p19">
              <a:extLst>
                <a:ext uri="{FF2B5EF4-FFF2-40B4-BE49-F238E27FC236}">
                  <a16:creationId xmlns:a16="http://schemas.microsoft.com/office/drawing/2014/main" id="{80AA581B-FABD-47F8-9355-3ED904FA356F}"/>
                </a:ext>
              </a:extLst>
            </p:cNvPr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1" name="Google Shape;2089;p19">
            <a:extLst>
              <a:ext uri="{FF2B5EF4-FFF2-40B4-BE49-F238E27FC236}">
                <a16:creationId xmlns:a16="http://schemas.microsoft.com/office/drawing/2014/main" id="{77329A1F-C2DA-4EB6-ABC9-04F56114FB68}"/>
              </a:ext>
            </a:extLst>
          </p:cNvPr>
          <p:cNvGrpSpPr/>
          <p:nvPr userDrawn="1"/>
        </p:nvGrpSpPr>
        <p:grpSpPr>
          <a:xfrm rot="10800000" flipV="1">
            <a:off x="11682431" y="2611013"/>
            <a:ext cx="252180" cy="32692"/>
            <a:chOff x="10578164" y="275923"/>
            <a:chExt cx="416551" cy="54000"/>
          </a:xfrm>
        </p:grpSpPr>
        <p:sp>
          <p:nvSpPr>
            <p:cNvPr id="352" name="Google Shape;2090;p19">
              <a:extLst>
                <a:ext uri="{FF2B5EF4-FFF2-40B4-BE49-F238E27FC236}">
                  <a16:creationId xmlns:a16="http://schemas.microsoft.com/office/drawing/2014/main" id="{98DCD684-A69B-4DEB-903E-6E1621AC229D}"/>
                </a:ext>
              </a:extLst>
            </p:cNvPr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2091;p19">
              <a:extLst>
                <a:ext uri="{FF2B5EF4-FFF2-40B4-BE49-F238E27FC236}">
                  <a16:creationId xmlns:a16="http://schemas.microsoft.com/office/drawing/2014/main" id="{392D1F6A-657E-4079-B1BA-38BE0BC51FF4}"/>
                </a:ext>
              </a:extLst>
            </p:cNvPr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2092;p19">
              <a:extLst>
                <a:ext uri="{FF2B5EF4-FFF2-40B4-BE49-F238E27FC236}">
                  <a16:creationId xmlns:a16="http://schemas.microsoft.com/office/drawing/2014/main" id="{F25FA188-DA13-44B9-A2F3-CA36EE99A8BC}"/>
                </a:ext>
              </a:extLst>
            </p:cNvPr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5" name="Google Shape;2093;p19">
            <a:extLst>
              <a:ext uri="{FF2B5EF4-FFF2-40B4-BE49-F238E27FC236}">
                <a16:creationId xmlns:a16="http://schemas.microsoft.com/office/drawing/2014/main" id="{E935AA71-01E5-4AAA-9146-4310159404BF}"/>
              </a:ext>
            </a:extLst>
          </p:cNvPr>
          <p:cNvGrpSpPr/>
          <p:nvPr userDrawn="1"/>
        </p:nvGrpSpPr>
        <p:grpSpPr>
          <a:xfrm rot="10800000" flipV="1">
            <a:off x="11682431" y="2703770"/>
            <a:ext cx="252180" cy="32692"/>
            <a:chOff x="10578164" y="275923"/>
            <a:chExt cx="416551" cy="54000"/>
          </a:xfrm>
        </p:grpSpPr>
        <p:sp>
          <p:nvSpPr>
            <p:cNvPr id="356" name="Google Shape;2094;p19">
              <a:extLst>
                <a:ext uri="{FF2B5EF4-FFF2-40B4-BE49-F238E27FC236}">
                  <a16:creationId xmlns:a16="http://schemas.microsoft.com/office/drawing/2014/main" id="{3B823EC2-26F9-4BCB-A877-D7F860CDC7C8}"/>
                </a:ext>
              </a:extLst>
            </p:cNvPr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2095;p19">
              <a:extLst>
                <a:ext uri="{FF2B5EF4-FFF2-40B4-BE49-F238E27FC236}">
                  <a16:creationId xmlns:a16="http://schemas.microsoft.com/office/drawing/2014/main" id="{52EF7686-DEE1-49FE-836B-8A56AAE46DD5}"/>
                </a:ext>
              </a:extLst>
            </p:cNvPr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2096;p19">
              <a:extLst>
                <a:ext uri="{FF2B5EF4-FFF2-40B4-BE49-F238E27FC236}">
                  <a16:creationId xmlns:a16="http://schemas.microsoft.com/office/drawing/2014/main" id="{DCB50FDB-2AB3-4EEA-892A-5BA971B021AD}"/>
                </a:ext>
              </a:extLst>
            </p:cNvPr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9" name="Google Shape;2097;p19">
            <a:extLst>
              <a:ext uri="{FF2B5EF4-FFF2-40B4-BE49-F238E27FC236}">
                <a16:creationId xmlns:a16="http://schemas.microsoft.com/office/drawing/2014/main" id="{D4A792E9-FC9B-42A8-9AD9-460D73A69A98}"/>
              </a:ext>
            </a:extLst>
          </p:cNvPr>
          <p:cNvGrpSpPr/>
          <p:nvPr userDrawn="1"/>
        </p:nvGrpSpPr>
        <p:grpSpPr>
          <a:xfrm rot="10800000" flipV="1">
            <a:off x="11217186" y="2074379"/>
            <a:ext cx="252180" cy="32692"/>
            <a:chOff x="10578164" y="275923"/>
            <a:chExt cx="416551" cy="54000"/>
          </a:xfrm>
        </p:grpSpPr>
        <p:sp>
          <p:nvSpPr>
            <p:cNvPr id="360" name="Google Shape;2098;p19">
              <a:extLst>
                <a:ext uri="{FF2B5EF4-FFF2-40B4-BE49-F238E27FC236}">
                  <a16:creationId xmlns:a16="http://schemas.microsoft.com/office/drawing/2014/main" id="{72A94C69-E044-4B2A-85D6-9F653A39E4C2}"/>
                </a:ext>
              </a:extLst>
            </p:cNvPr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2099;p19">
              <a:extLst>
                <a:ext uri="{FF2B5EF4-FFF2-40B4-BE49-F238E27FC236}">
                  <a16:creationId xmlns:a16="http://schemas.microsoft.com/office/drawing/2014/main" id="{EC37418E-3989-4312-8301-64E27E8004CB}"/>
                </a:ext>
              </a:extLst>
            </p:cNvPr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2100;p19">
              <a:extLst>
                <a:ext uri="{FF2B5EF4-FFF2-40B4-BE49-F238E27FC236}">
                  <a16:creationId xmlns:a16="http://schemas.microsoft.com/office/drawing/2014/main" id="{927F882F-D1DF-4060-9B5A-289981225E3D}"/>
                </a:ext>
              </a:extLst>
            </p:cNvPr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3" name="Google Shape;2101;p19">
            <a:extLst>
              <a:ext uri="{FF2B5EF4-FFF2-40B4-BE49-F238E27FC236}">
                <a16:creationId xmlns:a16="http://schemas.microsoft.com/office/drawing/2014/main" id="{F842C1E6-F7DF-40F2-BEE6-587A9BE58E2B}"/>
              </a:ext>
            </a:extLst>
          </p:cNvPr>
          <p:cNvGrpSpPr/>
          <p:nvPr userDrawn="1"/>
        </p:nvGrpSpPr>
        <p:grpSpPr>
          <a:xfrm rot="10800000" flipV="1">
            <a:off x="11217186" y="2167136"/>
            <a:ext cx="252180" cy="32692"/>
            <a:chOff x="10578164" y="275923"/>
            <a:chExt cx="416551" cy="54000"/>
          </a:xfrm>
        </p:grpSpPr>
        <p:sp>
          <p:nvSpPr>
            <p:cNvPr id="364" name="Google Shape;2102;p19">
              <a:extLst>
                <a:ext uri="{FF2B5EF4-FFF2-40B4-BE49-F238E27FC236}">
                  <a16:creationId xmlns:a16="http://schemas.microsoft.com/office/drawing/2014/main" id="{3A68FCC6-3DBF-48C2-96E5-2A715DF589C8}"/>
                </a:ext>
              </a:extLst>
            </p:cNvPr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2103;p19">
              <a:extLst>
                <a:ext uri="{FF2B5EF4-FFF2-40B4-BE49-F238E27FC236}">
                  <a16:creationId xmlns:a16="http://schemas.microsoft.com/office/drawing/2014/main" id="{CDD5988B-3A8C-4648-B782-0CEDB438AF05}"/>
                </a:ext>
              </a:extLst>
            </p:cNvPr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2104;p19">
              <a:extLst>
                <a:ext uri="{FF2B5EF4-FFF2-40B4-BE49-F238E27FC236}">
                  <a16:creationId xmlns:a16="http://schemas.microsoft.com/office/drawing/2014/main" id="{C2AE0255-43C8-4F72-B393-48B813BB2A69}"/>
                </a:ext>
              </a:extLst>
            </p:cNvPr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7" name="Google Shape;2105;p19">
            <a:extLst>
              <a:ext uri="{FF2B5EF4-FFF2-40B4-BE49-F238E27FC236}">
                <a16:creationId xmlns:a16="http://schemas.microsoft.com/office/drawing/2014/main" id="{7EA3ED70-6CBC-45DE-9B22-D516F9E57E27}"/>
              </a:ext>
            </a:extLst>
          </p:cNvPr>
          <p:cNvGrpSpPr/>
          <p:nvPr userDrawn="1"/>
        </p:nvGrpSpPr>
        <p:grpSpPr>
          <a:xfrm rot="10800000" flipV="1">
            <a:off x="11217186" y="2259894"/>
            <a:ext cx="252180" cy="32692"/>
            <a:chOff x="10578164" y="275923"/>
            <a:chExt cx="416551" cy="54000"/>
          </a:xfrm>
        </p:grpSpPr>
        <p:sp>
          <p:nvSpPr>
            <p:cNvPr id="368" name="Google Shape;2106;p19">
              <a:extLst>
                <a:ext uri="{FF2B5EF4-FFF2-40B4-BE49-F238E27FC236}">
                  <a16:creationId xmlns:a16="http://schemas.microsoft.com/office/drawing/2014/main" id="{06EFBA5C-6123-4FD4-8A11-F153B99F9CAA}"/>
                </a:ext>
              </a:extLst>
            </p:cNvPr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2107;p19">
              <a:extLst>
                <a:ext uri="{FF2B5EF4-FFF2-40B4-BE49-F238E27FC236}">
                  <a16:creationId xmlns:a16="http://schemas.microsoft.com/office/drawing/2014/main" id="{668F80D7-2AC7-4D28-B4CB-97EF2437EECE}"/>
                </a:ext>
              </a:extLst>
            </p:cNvPr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2108;p19">
              <a:extLst>
                <a:ext uri="{FF2B5EF4-FFF2-40B4-BE49-F238E27FC236}">
                  <a16:creationId xmlns:a16="http://schemas.microsoft.com/office/drawing/2014/main" id="{B1F83D70-0720-4075-928E-F91148CAAC9B}"/>
                </a:ext>
              </a:extLst>
            </p:cNvPr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" name="Google Shape;2119;p19">
            <a:extLst>
              <a:ext uri="{FF2B5EF4-FFF2-40B4-BE49-F238E27FC236}">
                <a16:creationId xmlns:a16="http://schemas.microsoft.com/office/drawing/2014/main" id="{D11460CC-D45F-4406-9E74-B268C5830B1F}"/>
              </a:ext>
            </a:extLst>
          </p:cNvPr>
          <p:cNvGrpSpPr/>
          <p:nvPr userDrawn="1"/>
        </p:nvGrpSpPr>
        <p:grpSpPr>
          <a:xfrm rot="10859618" flipV="1">
            <a:off x="10180255" y="149763"/>
            <a:ext cx="928647" cy="928590"/>
            <a:chOff x="3247624" y="213651"/>
            <a:chExt cx="1533709" cy="1533614"/>
          </a:xfrm>
        </p:grpSpPr>
        <p:sp>
          <p:nvSpPr>
            <p:cNvPr id="372" name="Google Shape;2120;p19">
              <a:extLst>
                <a:ext uri="{FF2B5EF4-FFF2-40B4-BE49-F238E27FC236}">
                  <a16:creationId xmlns:a16="http://schemas.microsoft.com/office/drawing/2014/main" id="{BBF0C344-DAFA-4C83-9272-10493B865DB8}"/>
                </a:ext>
              </a:extLst>
            </p:cNvPr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2121;p19">
              <a:extLst>
                <a:ext uri="{FF2B5EF4-FFF2-40B4-BE49-F238E27FC236}">
                  <a16:creationId xmlns:a16="http://schemas.microsoft.com/office/drawing/2014/main" id="{6249BE25-0766-4257-8A06-A53EB68A12C6}"/>
                </a:ext>
              </a:extLst>
            </p:cNvPr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2122;p19">
            <a:extLst>
              <a:ext uri="{FF2B5EF4-FFF2-40B4-BE49-F238E27FC236}">
                <a16:creationId xmlns:a16="http://schemas.microsoft.com/office/drawing/2014/main" id="{87BADD2A-1DA9-4478-9D9C-FBBE30CDEF79}"/>
              </a:ext>
            </a:extLst>
          </p:cNvPr>
          <p:cNvSpPr/>
          <p:nvPr userDrawn="1"/>
        </p:nvSpPr>
        <p:spPr>
          <a:xfrm rot="10800000" flipV="1">
            <a:off x="10431545" y="400562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2123;p19">
            <a:extLst>
              <a:ext uri="{FF2B5EF4-FFF2-40B4-BE49-F238E27FC236}">
                <a16:creationId xmlns:a16="http://schemas.microsoft.com/office/drawing/2014/main" id="{13CDD1C2-339B-463B-8F2E-880029241CC7}"/>
              </a:ext>
            </a:extLst>
          </p:cNvPr>
          <p:cNvSpPr/>
          <p:nvPr userDrawn="1"/>
        </p:nvSpPr>
        <p:spPr>
          <a:xfrm rot="10800000" flipV="1">
            <a:off x="10536704" y="505703"/>
            <a:ext cx="216000" cy="21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2124;p19">
            <a:extLst>
              <a:ext uri="{FF2B5EF4-FFF2-40B4-BE49-F238E27FC236}">
                <a16:creationId xmlns:a16="http://schemas.microsoft.com/office/drawing/2014/main" id="{F81E70C2-543A-4CC7-AB07-51BA7A9566DC}"/>
              </a:ext>
            </a:extLst>
          </p:cNvPr>
          <p:cNvSpPr/>
          <p:nvPr userDrawn="1"/>
        </p:nvSpPr>
        <p:spPr>
          <a:xfrm rot="10800000" flipV="1">
            <a:off x="9723374" y="162771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2125;p19">
            <a:extLst>
              <a:ext uri="{FF2B5EF4-FFF2-40B4-BE49-F238E27FC236}">
                <a16:creationId xmlns:a16="http://schemas.microsoft.com/office/drawing/2014/main" id="{2903DE4C-F721-4608-A6AB-A551B9B2B5E7}"/>
              </a:ext>
            </a:extLst>
          </p:cNvPr>
          <p:cNvSpPr/>
          <p:nvPr userDrawn="1"/>
        </p:nvSpPr>
        <p:spPr>
          <a:xfrm rot="5400000" flipV="1">
            <a:off x="9723524" y="611714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8" name="Google Shape;2126;p19">
            <a:extLst>
              <a:ext uri="{FF2B5EF4-FFF2-40B4-BE49-F238E27FC236}">
                <a16:creationId xmlns:a16="http://schemas.microsoft.com/office/drawing/2014/main" id="{AC98C4D6-4B9C-4C87-A467-83E37C746854}"/>
              </a:ext>
            </a:extLst>
          </p:cNvPr>
          <p:cNvGrpSpPr/>
          <p:nvPr userDrawn="1"/>
        </p:nvGrpSpPr>
        <p:grpSpPr>
          <a:xfrm rot="5400000" flipV="1">
            <a:off x="9833061" y="154777"/>
            <a:ext cx="234029" cy="453324"/>
            <a:chOff x="10628069" y="2437255"/>
            <a:chExt cx="369772" cy="748800"/>
          </a:xfrm>
        </p:grpSpPr>
        <p:cxnSp>
          <p:nvCxnSpPr>
            <p:cNvPr id="379" name="Google Shape;2127;p19">
              <a:extLst>
                <a:ext uri="{FF2B5EF4-FFF2-40B4-BE49-F238E27FC236}">
                  <a16:creationId xmlns:a16="http://schemas.microsoft.com/office/drawing/2014/main" id="{EF24A273-E712-4F04-8BEB-3CA7746312A1}"/>
                </a:ext>
              </a:extLst>
            </p:cNvPr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0" name="Google Shape;2128;p19">
              <a:extLst>
                <a:ext uri="{FF2B5EF4-FFF2-40B4-BE49-F238E27FC236}">
                  <a16:creationId xmlns:a16="http://schemas.microsoft.com/office/drawing/2014/main" id="{83F529F3-4A29-4015-9D12-59E57F3EA21F}"/>
                </a:ext>
              </a:extLst>
            </p:cNvPr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1" name="Google Shape;2129;p19">
              <a:extLst>
                <a:ext uri="{FF2B5EF4-FFF2-40B4-BE49-F238E27FC236}">
                  <a16:creationId xmlns:a16="http://schemas.microsoft.com/office/drawing/2014/main" id="{3D614511-D39A-4A60-BFFA-5A75A91446C5}"/>
                </a:ext>
              </a:extLst>
            </p:cNvPr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82" name="Google Shape;2130;p19">
            <a:extLst>
              <a:ext uri="{FF2B5EF4-FFF2-40B4-BE49-F238E27FC236}">
                <a16:creationId xmlns:a16="http://schemas.microsoft.com/office/drawing/2014/main" id="{8118960C-9012-40AC-9D0C-0C11BE54AF5F}"/>
              </a:ext>
            </a:extLst>
          </p:cNvPr>
          <p:cNvGrpSpPr/>
          <p:nvPr userDrawn="1"/>
        </p:nvGrpSpPr>
        <p:grpSpPr>
          <a:xfrm rot="5400000" flipV="1">
            <a:off x="9839116" y="607460"/>
            <a:ext cx="223860" cy="453324"/>
            <a:chOff x="10628069" y="2437255"/>
            <a:chExt cx="369772" cy="748800"/>
          </a:xfrm>
        </p:grpSpPr>
        <p:cxnSp>
          <p:nvCxnSpPr>
            <p:cNvPr id="383" name="Google Shape;2131;p19">
              <a:extLst>
                <a:ext uri="{FF2B5EF4-FFF2-40B4-BE49-F238E27FC236}">
                  <a16:creationId xmlns:a16="http://schemas.microsoft.com/office/drawing/2014/main" id="{BC64AE61-660B-4DC6-BC9A-AE84CAAE8BB5}"/>
                </a:ext>
              </a:extLst>
            </p:cNvPr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4" name="Google Shape;2132;p19">
              <a:extLst>
                <a:ext uri="{FF2B5EF4-FFF2-40B4-BE49-F238E27FC236}">
                  <a16:creationId xmlns:a16="http://schemas.microsoft.com/office/drawing/2014/main" id="{928553DB-E6CC-4749-95C2-AB7F0A097FA6}"/>
                </a:ext>
              </a:extLst>
            </p:cNvPr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5" name="Google Shape;2133;p19">
              <a:extLst>
                <a:ext uri="{FF2B5EF4-FFF2-40B4-BE49-F238E27FC236}">
                  <a16:creationId xmlns:a16="http://schemas.microsoft.com/office/drawing/2014/main" id="{250A7A6A-60B9-4151-AE05-00FACF31DA74}"/>
                </a:ext>
              </a:extLst>
            </p:cNvPr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86" name="Google Shape;2134;p19">
            <a:extLst>
              <a:ext uri="{FF2B5EF4-FFF2-40B4-BE49-F238E27FC236}">
                <a16:creationId xmlns:a16="http://schemas.microsoft.com/office/drawing/2014/main" id="{77156A85-0E93-4D4D-8BF7-5453E3B2A372}"/>
              </a:ext>
            </a:extLst>
          </p:cNvPr>
          <p:cNvSpPr/>
          <p:nvPr userDrawn="1"/>
        </p:nvSpPr>
        <p:spPr>
          <a:xfrm flipH="1" flipV="1">
            <a:off x="9275700" y="161356"/>
            <a:ext cx="903600" cy="9036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2135;p19">
            <a:extLst>
              <a:ext uri="{FF2B5EF4-FFF2-40B4-BE49-F238E27FC236}">
                <a16:creationId xmlns:a16="http://schemas.microsoft.com/office/drawing/2014/main" id="{F4AA7082-396E-4B2F-AECD-726AF0FFEEB7}"/>
              </a:ext>
            </a:extLst>
          </p:cNvPr>
          <p:cNvSpPr/>
          <p:nvPr userDrawn="1"/>
        </p:nvSpPr>
        <p:spPr>
          <a:xfrm rot="10800000" flipV="1">
            <a:off x="10981487" y="11711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2136;p19">
            <a:extLst>
              <a:ext uri="{FF2B5EF4-FFF2-40B4-BE49-F238E27FC236}">
                <a16:creationId xmlns:a16="http://schemas.microsoft.com/office/drawing/2014/main" id="{A4EFDE82-349A-4A53-A0DF-CF4B2F475576}"/>
              </a:ext>
            </a:extLst>
          </p:cNvPr>
          <p:cNvSpPr/>
          <p:nvPr userDrawn="1"/>
        </p:nvSpPr>
        <p:spPr>
          <a:xfrm rot="10800000" flipV="1">
            <a:off x="10864286" y="11711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2137;p19">
            <a:extLst>
              <a:ext uri="{FF2B5EF4-FFF2-40B4-BE49-F238E27FC236}">
                <a16:creationId xmlns:a16="http://schemas.microsoft.com/office/drawing/2014/main" id="{7F816D3E-863A-463E-A162-5393492E2521}"/>
              </a:ext>
            </a:extLst>
          </p:cNvPr>
          <p:cNvSpPr/>
          <p:nvPr userDrawn="1"/>
        </p:nvSpPr>
        <p:spPr>
          <a:xfrm rot="10800000" flipV="1">
            <a:off x="10747084" y="11711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2138;p19">
            <a:extLst>
              <a:ext uri="{FF2B5EF4-FFF2-40B4-BE49-F238E27FC236}">
                <a16:creationId xmlns:a16="http://schemas.microsoft.com/office/drawing/2014/main" id="{02F9F686-E434-4F33-8615-6D7F24AA83A7}"/>
              </a:ext>
            </a:extLst>
          </p:cNvPr>
          <p:cNvSpPr/>
          <p:nvPr userDrawn="1"/>
        </p:nvSpPr>
        <p:spPr>
          <a:xfrm rot="10800000" flipV="1">
            <a:off x="10981487" y="1263858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2139;p19">
            <a:extLst>
              <a:ext uri="{FF2B5EF4-FFF2-40B4-BE49-F238E27FC236}">
                <a16:creationId xmlns:a16="http://schemas.microsoft.com/office/drawing/2014/main" id="{811B5E8E-F958-422F-AC9F-456944902846}"/>
              </a:ext>
            </a:extLst>
          </p:cNvPr>
          <p:cNvSpPr/>
          <p:nvPr userDrawn="1"/>
        </p:nvSpPr>
        <p:spPr>
          <a:xfrm rot="10800000" flipV="1">
            <a:off x="10864286" y="1263858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2140;p19">
            <a:extLst>
              <a:ext uri="{FF2B5EF4-FFF2-40B4-BE49-F238E27FC236}">
                <a16:creationId xmlns:a16="http://schemas.microsoft.com/office/drawing/2014/main" id="{C1E49C3A-78BD-4D52-B46B-59AE15021969}"/>
              </a:ext>
            </a:extLst>
          </p:cNvPr>
          <p:cNvSpPr/>
          <p:nvPr userDrawn="1"/>
        </p:nvSpPr>
        <p:spPr>
          <a:xfrm rot="10800000" flipV="1">
            <a:off x="10747084" y="1263858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2141;p19">
            <a:extLst>
              <a:ext uri="{FF2B5EF4-FFF2-40B4-BE49-F238E27FC236}">
                <a16:creationId xmlns:a16="http://schemas.microsoft.com/office/drawing/2014/main" id="{1CCCEE04-930D-4D13-88CF-FE4E3637B311}"/>
              </a:ext>
            </a:extLst>
          </p:cNvPr>
          <p:cNvSpPr/>
          <p:nvPr userDrawn="1"/>
        </p:nvSpPr>
        <p:spPr>
          <a:xfrm rot="10800000" flipV="1">
            <a:off x="10981487" y="13566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2142;p19">
            <a:extLst>
              <a:ext uri="{FF2B5EF4-FFF2-40B4-BE49-F238E27FC236}">
                <a16:creationId xmlns:a16="http://schemas.microsoft.com/office/drawing/2014/main" id="{AAF031D5-CEE6-4F6C-973B-69C031605817}"/>
              </a:ext>
            </a:extLst>
          </p:cNvPr>
          <p:cNvSpPr/>
          <p:nvPr userDrawn="1"/>
        </p:nvSpPr>
        <p:spPr>
          <a:xfrm rot="10800000" flipV="1">
            <a:off x="10864286" y="13566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2143;p19">
            <a:extLst>
              <a:ext uri="{FF2B5EF4-FFF2-40B4-BE49-F238E27FC236}">
                <a16:creationId xmlns:a16="http://schemas.microsoft.com/office/drawing/2014/main" id="{63324C54-7C62-4051-A733-7E9D6A89235A}"/>
              </a:ext>
            </a:extLst>
          </p:cNvPr>
          <p:cNvSpPr/>
          <p:nvPr userDrawn="1"/>
        </p:nvSpPr>
        <p:spPr>
          <a:xfrm rot="10800000" flipV="1">
            <a:off x="10747084" y="13566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2144;p19">
            <a:extLst>
              <a:ext uri="{FF2B5EF4-FFF2-40B4-BE49-F238E27FC236}">
                <a16:creationId xmlns:a16="http://schemas.microsoft.com/office/drawing/2014/main" id="{50A72160-EFA6-4B49-BDCB-9852BFE8175E}"/>
              </a:ext>
            </a:extLst>
          </p:cNvPr>
          <p:cNvSpPr/>
          <p:nvPr userDrawn="1"/>
        </p:nvSpPr>
        <p:spPr>
          <a:xfrm rot="10800000" flipV="1">
            <a:off x="10512681" y="1171100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2145;p19">
            <a:extLst>
              <a:ext uri="{FF2B5EF4-FFF2-40B4-BE49-F238E27FC236}">
                <a16:creationId xmlns:a16="http://schemas.microsoft.com/office/drawing/2014/main" id="{9AD19718-A059-43C2-8DA6-D4A40502618B}"/>
              </a:ext>
            </a:extLst>
          </p:cNvPr>
          <p:cNvSpPr/>
          <p:nvPr userDrawn="1"/>
        </p:nvSpPr>
        <p:spPr>
          <a:xfrm rot="10800000" flipV="1">
            <a:off x="10395479" y="1171100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2146;p19">
            <a:extLst>
              <a:ext uri="{FF2B5EF4-FFF2-40B4-BE49-F238E27FC236}">
                <a16:creationId xmlns:a16="http://schemas.microsoft.com/office/drawing/2014/main" id="{BDA2E025-0C4A-443F-AC70-596F661E039B}"/>
              </a:ext>
            </a:extLst>
          </p:cNvPr>
          <p:cNvSpPr/>
          <p:nvPr userDrawn="1"/>
        </p:nvSpPr>
        <p:spPr>
          <a:xfrm rot="10800000" flipV="1">
            <a:off x="10278279" y="1171100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2147;p19">
            <a:extLst>
              <a:ext uri="{FF2B5EF4-FFF2-40B4-BE49-F238E27FC236}">
                <a16:creationId xmlns:a16="http://schemas.microsoft.com/office/drawing/2014/main" id="{E6AD540F-EAA0-4F0A-9468-DC860AA7459F}"/>
              </a:ext>
            </a:extLst>
          </p:cNvPr>
          <p:cNvSpPr/>
          <p:nvPr userDrawn="1"/>
        </p:nvSpPr>
        <p:spPr>
          <a:xfrm rot="10800000" flipV="1">
            <a:off x="10512681" y="1263858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2148;p19">
            <a:extLst>
              <a:ext uri="{FF2B5EF4-FFF2-40B4-BE49-F238E27FC236}">
                <a16:creationId xmlns:a16="http://schemas.microsoft.com/office/drawing/2014/main" id="{AB6066E0-0468-49F0-BD59-F02D6268B3F9}"/>
              </a:ext>
            </a:extLst>
          </p:cNvPr>
          <p:cNvSpPr/>
          <p:nvPr userDrawn="1"/>
        </p:nvSpPr>
        <p:spPr>
          <a:xfrm rot="10800000" flipV="1">
            <a:off x="10395479" y="1263858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2149;p19">
            <a:extLst>
              <a:ext uri="{FF2B5EF4-FFF2-40B4-BE49-F238E27FC236}">
                <a16:creationId xmlns:a16="http://schemas.microsoft.com/office/drawing/2014/main" id="{A695CC7E-D24D-4DB5-8B2C-2DF1C27BA4FA}"/>
              </a:ext>
            </a:extLst>
          </p:cNvPr>
          <p:cNvSpPr/>
          <p:nvPr userDrawn="1"/>
        </p:nvSpPr>
        <p:spPr>
          <a:xfrm rot="10800000" flipV="1">
            <a:off x="10278279" y="1263858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2150;p19">
            <a:extLst>
              <a:ext uri="{FF2B5EF4-FFF2-40B4-BE49-F238E27FC236}">
                <a16:creationId xmlns:a16="http://schemas.microsoft.com/office/drawing/2014/main" id="{1E1A68F0-C12C-4947-96FF-F7EBE237340A}"/>
              </a:ext>
            </a:extLst>
          </p:cNvPr>
          <p:cNvSpPr/>
          <p:nvPr userDrawn="1"/>
        </p:nvSpPr>
        <p:spPr>
          <a:xfrm rot="10800000" flipV="1">
            <a:off x="10512681" y="13566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2151;p19">
            <a:extLst>
              <a:ext uri="{FF2B5EF4-FFF2-40B4-BE49-F238E27FC236}">
                <a16:creationId xmlns:a16="http://schemas.microsoft.com/office/drawing/2014/main" id="{58117967-9811-4B1A-88B9-D2D650A0833D}"/>
              </a:ext>
            </a:extLst>
          </p:cNvPr>
          <p:cNvSpPr/>
          <p:nvPr userDrawn="1"/>
        </p:nvSpPr>
        <p:spPr>
          <a:xfrm rot="10800000" flipV="1">
            <a:off x="10395479" y="13566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2152;p19">
            <a:extLst>
              <a:ext uri="{FF2B5EF4-FFF2-40B4-BE49-F238E27FC236}">
                <a16:creationId xmlns:a16="http://schemas.microsoft.com/office/drawing/2014/main" id="{320B6B78-236A-48D1-B16B-51360B04DED6}"/>
              </a:ext>
            </a:extLst>
          </p:cNvPr>
          <p:cNvSpPr/>
          <p:nvPr userDrawn="1"/>
        </p:nvSpPr>
        <p:spPr>
          <a:xfrm rot="10800000" flipV="1">
            <a:off x="10278279" y="13566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2153;p19">
            <a:extLst>
              <a:ext uri="{FF2B5EF4-FFF2-40B4-BE49-F238E27FC236}">
                <a16:creationId xmlns:a16="http://schemas.microsoft.com/office/drawing/2014/main" id="{7E9572DA-B95E-4107-8085-23847837C710}"/>
              </a:ext>
            </a:extLst>
          </p:cNvPr>
          <p:cNvSpPr/>
          <p:nvPr userDrawn="1"/>
        </p:nvSpPr>
        <p:spPr>
          <a:xfrm rot="10800000" flipV="1">
            <a:off x="10629882" y="116333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2154;p19">
            <a:extLst>
              <a:ext uri="{FF2B5EF4-FFF2-40B4-BE49-F238E27FC236}">
                <a16:creationId xmlns:a16="http://schemas.microsoft.com/office/drawing/2014/main" id="{B91E95B1-5EE4-47FF-A703-8666FB3E5BD8}"/>
              </a:ext>
            </a:extLst>
          </p:cNvPr>
          <p:cNvSpPr/>
          <p:nvPr userDrawn="1"/>
        </p:nvSpPr>
        <p:spPr>
          <a:xfrm rot="10800000" flipV="1">
            <a:off x="10629882" y="1273085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2155;p19">
            <a:extLst>
              <a:ext uri="{FF2B5EF4-FFF2-40B4-BE49-F238E27FC236}">
                <a16:creationId xmlns:a16="http://schemas.microsoft.com/office/drawing/2014/main" id="{A38D163B-D409-4B48-8B85-9E819034167D}"/>
              </a:ext>
            </a:extLst>
          </p:cNvPr>
          <p:cNvSpPr/>
          <p:nvPr userDrawn="1"/>
        </p:nvSpPr>
        <p:spPr>
          <a:xfrm rot="10800000" flipV="1">
            <a:off x="10629882" y="137118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8" name="Google Shape;2156;p19">
            <a:extLst>
              <a:ext uri="{FF2B5EF4-FFF2-40B4-BE49-F238E27FC236}">
                <a16:creationId xmlns:a16="http://schemas.microsoft.com/office/drawing/2014/main" id="{5BB8E4F7-E766-458B-A7DB-632C660A226D}"/>
              </a:ext>
            </a:extLst>
          </p:cNvPr>
          <p:cNvGrpSpPr/>
          <p:nvPr userDrawn="1"/>
        </p:nvGrpSpPr>
        <p:grpSpPr>
          <a:xfrm rot="5400000" flipV="1">
            <a:off x="10636708" y="1470772"/>
            <a:ext cx="440495" cy="517571"/>
            <a:chOff x="10628069" y="2437255"/>
            <a:chExt cx="369772" cy="748800"/>
          </a:xfrm>
        </p:grpSpPr>
        <p:cxnSp>
          <p:nvCxnSpPr>
            <p:cNvPr id="409" name="Google Shape;2157;p19">
              <a:extLst>
                <a:ext uri="{FF2B5EF4-FFF2-40B4-BE49-F238E27FC236}">
                  <a16:creationId xmlns:a16="http://schemas.microsoft.com/office/drawing/2014/main" id="{6D0B28F6-599A-4EEE-8E5F-633D8B42441A}"/>
                </a:ext>
              </a:extLst>
            </p:cNvPr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0" name="Google Shape;2158;p19">
              <a:extLst>
                <a:ext uri="{FF2B5EF4-FFF2-40B4-BE49-F238E27FC236}">
                  <a16:creationId xmlns:a16="http://schemas.microsoft.com/office/drawing/2014/main" id="{D56D76C0-476E-40FF-9F84-7F93AE541BD9}"/>
                </a:ext>
              </a:extLst>
            </p:cNvPr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1" name="Google Shape;2159;p19">
              <a:extLst>
                <a:ext uri="{FF2B5EF4-FFF2-40B4-BE49-F238E27FC236}">
                  <a16:creationId xmlns:a16="http://schemas.microsoft.com/office/drawing/2014/main" id="{4A88018C-C558-41A2-976F-CFEBB6E467A8}"/>
                </a:ext>
              </a:extLst>
            </p:cNvPr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12" name="Google Shape;2160;p19">
            <a:extLst>
              <a:ext uri="{FF2B5EF4-FFF2-40B4-BE49-F238E27FC236}">
                <a16:creationId xmlns:a16="http://schemas.microsoft.com/office/drawing/2014/main" id="{D4430B6C-2F94-41C9-B6EB-1A909FE9B51E}"/>
              </a:ext>
            </a:extLst>
          </p:cNvPr>
          <p:cNvSpPr/>
          <p:nvPr userDrawn="1"/>
        </p:nvSpPr>
        <p:spPr>
          <a:xfrm rot="5400000" flipV="1">
            <a:off x="10196539" y="1502380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2161;p19">
            <a:extLst>
              <a:ext uri="{FF2B5EF4-FFF2-40B4-BE49-F238E27FC236}">
                <a16:creationId xmlns:a16="http://schemas.microsoft.com/office/drawing/2014/main" id="{DCE98B03-0048-410B-9E4A-AA55D73C9240}"/>
              </a:ext>
            </a:extLst>
          </p:cNvPr>
          <p:cNvSpPr/>
          <p:nvPr userDrawn="1"/>
        </p:nvSpPr>
        <p:spPr>
          <a:xfrm rot="10800000" flipV="1">
            <a:off x="10318163" y="1624207"/>
            <a:ext cx="210000" cy="21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4" name="Google Shape;2162;p19">
            <a:extLst>
              <a:ext uri="{FF2B5EF4-FFF2-40B4-BE49-F238E27FC236}">
                <a16:creationId xmlns:a16="http://schemas.microsoft.com/office/drawing/2014/main" id="{973583E2-9F63-4D80-9D3E-200FB0F283BF}"/>
              </a:ext>
            </a:extLst>
          </p:cNvPr>
          <p:cNvGrpSpPr/>
          <p:nvPr userDrawn="1"/>
        </p:nvGrpSpPr>
        <p:grpSpPr>
          <a:xfrm rot="16200000" flipH="1" flipV="1">
            <a:off x="9384290" y="270056"/>
            <a:ext cx="679985" cy="679985"/>
            <a:chOff x="6214949" y="2511699"/>
            <a:chExt cx="1123200" cy="1123200"/>
          </a:xfrm>
        </p:grpSpPr>
        <p:sp>
          <p:nvSpPr>
            <p:cNvPr id="415" name="Google Shape;2163;p19">
              <a:extLst>
                <a:ext uri="{FF2B5EF4-FFF2-40B4-BE49-F238E27FC236}">
                  <a16:creationId xmlns:a16="http://schemas.microsoft.com/office/drawing/2014/main" id="{E5C60390-96C0-4FAE-8605-E1B2336843D8}"/>
                </a:ext>
              </a:extLst>
            </p:cNvPr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2164;p19">
              <a:extLst>
                <a:ext uri="{FF2B5EF4-FFF2-40B4-BE49-F238E27FC236}">
                  <a16:creationId xmlns:a16="http://schemas.microsoft.com/office/drawing/2014/main" id="{55C0A035-057B-4867-8687-13A4B708B8B6}"/>
                </a:ext>
              </a:extLst>
            </p:cNvPr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2165;p19">
              <a:extLst>
                <a:ext uri="{FF2B5EF4-FFF2-40B4-BE49-F238E27FC236}">
                  <a16:creationId xmlns:a16="http://schemas.microsoft.com/office/drawing/2014/main" id="{93928A3B-5F4A-4012-8F76-DE517FDA971C}"/>
                </a:ext>
              </a:extLst>
            </p:cNvPr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3672E208-4EBB-4663-9EBC-702BD11A8A73}"/>
              </a:ext>
            </a:extLst>
          </p:cNvPr>
          <p:cNvGrpSpPr/>
          <p:nvPr userDrawn="1"/>
        </p:nvGrpSpPr>
        <p:grpSpPr>
          <a:xfrm>
            <a:off x="11119448" y="743719"/>
            <a:ext cx="431321" cy="207753"/>
            <a:chOff x="11184673" y="2647468"/>
            <a:chExt cx="748937" cy="369772"/>
          </a:xfrm>
        </p:grpSpPr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DC98C03E-5FB0-418B-AF07-035D0706443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B8F3AA6-8F56-44A5-A2A6-B48AB4A9325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57A12389-2934-42B5-A688-B357FE06D6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01B0B387-26F1-4598-B462-F61069043B04}"/>
              </a:ext>
            </a:extLst>
          </p:cNvPr>
          <p:cNvGrpSpPr/>
          <p:nvPr userDrawn="1"/>
        </p:nvGrpSpPr>
        <p:grpSpPr>
          <a:xfrm>
            <a:off x="1454988" y="5948323"/>
            <a:ext cx="431321" cy="207753"/>
            <a:chOff x="11184673" y="2647468"/>
            <a:chExt cx="748937" cy="369772"/>
          </a:xfrm>
        </p:grpSpPr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6F2721D-7096-44A4-8C88-7E9172125D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D276A0B3-D38C-4180-8B4A-1579DC5D98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70828DA7-331D-4F9C-B67B-098CADE06A7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21"/>
          <p:cNvSpPr/>
          <p:nvPr/>
        </p:nvSpPr>
        <p:spPr>
          <a:xfrm>
            <a:off x="2819209" y="194512"/>
            <a:ext cx="1399800" cy="134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47C7961-3601-45F2-A084-0211BA491189}"/>
              </a:ext>
            </a:extLst>
          </p:cNvPr>
          <p:cNvGrpSpPr/>
          <p:nvPr userDrawn="1"/>
        </p:nvGrpSpPr>
        <p:grpSpPr>
          <a:xfrm>
            <a:off x="2822756" y="198407"/>
            <a:ext cx="1397080" cy="1162409"/>
            <a:chOff x="3210946" y="234733"/>
            <a:chExt cx="1560780" cy="1298611"/>
          </a:xfrm>
        </p:grpSpPr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F9785BE-3044-4210-82FF-CFAA16AE97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9D71EDA-4D8E-499D-B9A6-170CC5D34B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63D8DF9-72CF-4DBA-A543-1543A9C802F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CBFD04C-1B15-4C08-B0E5-B282E40175E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11635B5-0961-46F6-A1B9-A4CF7F6AA9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A8B9DD8-ECAF-494A-BB3C-C2A6A54CCD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A1FBFD2-7597-4559-9298-8594EB0937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6C5D13F8-7B50-468A-9104-7A6C797375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1" name="Google Shape;2381;p21"/>
          <p:cNvSpPr txBox="1">
            <a:spLocks noGrp="1"/>
          </p:cNvSpPr>
          <p:nvPr>
            <p:ph type="subTitle" idx="1"/>
          </p:nvPr>
        </p:nvSpPr>
        <p:spPr>
          <a:xfrm>
            <a:off x="4880900" y="3313100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382" name="Google Shape;2382;p21"/>
          <p:cNvSpPr txBox="1">
            <a:spLocks noGrp="1"/>
          </p:cNvSpPr>
          <p:nvPr>
            <p:ph type="title"/>
          </p:nvPr>
        </p:nvSpPr>
        <p:spPr>
          <a:xfrm>
            <a:off x="4880900" y="2380250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383" name="Google Shape;2383;p21"/>
          <p:cNvSpPr txBox="1">
            <a:spLocks noGrp="1"/>
          </p:cNvSpPr>
          <p:nvPr>
            <p:ph type="body" idx="2"/>
          </p:nvPr>
        </p:nvSpPr>
        <p:spPr>
          <a:xfrm>
            <a:off x="4880950" y="4177900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84" name="Google Shape;2384;p21"/>
          <p:cNvSpPr/>
          <p:nvPr/>
        </p:nvSpPr>
        <p:spPr>
          <a:xfrm>
            <a:off x="141653" y="4893343"/>
            <a:ext cx="1350000" cy="6423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5" name="Google Shape;2385;p21"/>
          <p:cNvSpPr/>
          <p:nvPr/>
        </p:nvSpPr>
        <p:spPr>
          <a:xfrm rot="-5400000" flipH="1">
            <a:off x="145205" y="4187537"/>
            <a:ext cx="1350000" cy="13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6" name="Google Shape;2386;p21"/>
          <p:cNvSpPr/>
          <p:nvPr/>
        </p:nvSpPr>
        <p:spPr>
          <a:xfrm rot="-5400000" flipH="1">
            <a:off x="482755" y="4525088"/>
            <a:ext cx="675300" cy="675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7" name="Google Shape;2387;p21"/>
          <p:cNvSpPr/>
          <p:nvPr/>
        </p:nvSpPr>
        <p:spPr>
          <a:xfrm rot="-5400000" flipH="1">
            <a:off x="651530" y="4693863"/>
            <a:ext cx="337500" cy="337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8" name="Google Shape;2388;p21"/>
          <p:cNvSpPr/>
          <p:nvPr/>
        </p:nvSpPr>
        <p:spPr>
          <a:xfrm rot="-5400000" flipH="1">
            <a:off x="313980" y="4356313"/>
            <a:ext cx="1012800" cy="1012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9" name="Google Shape;2389;p21"/>
          <p:cNvGrpSpPr/>
          <p:nvPr/>
        </p:nvGrpSpPr>
        <p:grpSpPr>
          <a:xfrm>
            <a:off x="1646424" y="2180813"/>
            <a:ext cx="1005581" cy="675118"/>
            <a:chOff x="10624861" y="3933984"/>
            <a:chExt cx="1115330" cy="748800"/>
          </a:xfrm>
        </p:grpSpPr>
        <p:cxnSp>
          <p:nvCxnSpPr>
            <p:cNvPr id="2390" name="Google Shape;2390;p21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1" name="Google Shape;2391;p21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2" name="Google Shape;2392;p21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3" name="Google Shape;2393;p21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4" name="Google Shape;2394;p21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5" name="Google Shape;2395;p21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6" name="Google Shape;2396;p21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97" name="Google Shape;2397;p21"/>
          <p:cNvSpPr/>
          <p:nvPr/>
        </p:nvSpPr>
        <p:spPr>
          <a:xfrm rot="-5400000" flipH="1">
            <a:off x="1504298" y="2844311"/>
            <a:ext cx="1319100" cy="13539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8" name="Google Shape;2398;p21"/>
          <p:cNvSpPr/>
          <p:nvPr/>
        </p:nvSpPr>
        <p:spPr>
          <a:xfrm>
            <a:off x="130063" y="184180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9" name="Google Shape;2399;p21"/>
          <p:cNvSpPr/>
          <p:nvPr/>
        </p:nvSpPr>
        <p:spPr>
          <a:xfrm>
            <a:off x="141220" y="184801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0" name="Google Shape;2400;p21"/>
          <p:cNvGrpSpPr/>
          <p:nvPr/>
        </p:nvGrpSpPr>
        <p:grpSpPr>
          <a:xfrm>
            <a:off x="130280" y="850164"/>
            <a:ext cx="666771" cy="675118"/>
            <a:chOff x="8943245" y="2438859"/>
            <a:chExt cx="739541" cy="748800"/>
          </a:xfrm>
        </p:grpSpPr>
        <p:cxnSp>
          <p:nvCxnSpPr>
            <p:cNvPr id="2401" name="Google Shape;2401;p21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2" name="Google Shape;2402;p21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3" name="Google Shape;2403;p21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4" name="Google Shape;2404;p21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5" name="Google Shape;2405;p21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06" name="Google Shape;2406;p21"/>
          <p:cNvSpPr/>
          <p:nvPr/>
        </p:nvSpPr>
        <p:spPr>
          <a:xfrm>
            <a:off x="267671" y="352160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7" name="Google Shape;2407;p21"/>
          <p:cNvSpPr/>
          <p:nvPr/>
        </p:nvSpPr>
        <p:spPr>
          <a:xfrm>
            <a:off x="444845" y="52933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8" name="Google Shape;2408;p21"/>
          <p:cNvSpPr/>
          <p:nvPr/>
        </p:nvSpPr>
        <p:spPr>
          <a:xfrm>
            <a:off x="606108" y="690598"/>
            <a:ext cx="312300" cy="31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9" name="Google Shape;2409;p21"/>
          <p:cNvSpPr/>
          <p:nvPr/>
        </p:nvSpPr>
        <p:spPr>
          <a:xfrm>
            <a:off x="1473692" y="18418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0" name="Google Shape;2410;p21"/>
          <p:cNvSpPr/>
          <p:nvPr/>
        </p:nvSpPr>
        <p:spPr>
          <a:xfrm>
            <a:off x="1472246" y="859611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1" name="Google Shape;2411;p21"/>
          <p:cNvGrpSpPr/>
          <p:nvPr/>
        </p:nvGrpSpPr>
        <p:grpSpPr>
          <a:xfrm>
            <a:off x="1649316" y="848718"/>
            <a:ext cx="333386" cy="675118"/>
            <a:chOff x="10628069" y="2437255"/>
            <a:chExt cx="369772" cy="748800"/>
          </a:xfrm>
        </p:grpSpPr>
        <p:cxnSp>
          <p:nvCxnSpPr>
            <p:cNvPr id="2412" name="Google Shape;2412;p2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13" name="Google Shape;2413;p2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14" name="Google Shape;2414;p2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15" name="Google Shape;2415;p21"/>
          <p:cNvSpPr/>
          <p:nvPr/>
        </p:nvSpPr>
        <p:spPr>
          <a:xfrm>
            <a:off x="1637331" y="350712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6" name="Google Shape;2416;p21"/>
          <p:cNvSpPr/>
          <p:nvPr/>
        </p:nvSpPr>
        <p:spPr>
          <a:xfrm>
            <a:off x="1723387" y="436767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7" name="Google Shape;2417;p21"/>
          <p:cNvSpPr/>
          <p:nvPr/>
        </p:nvSpPr>
        <p:spPr>
          <a:xfrm rot="5400000">
            <a:off x="2150804" y="861371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2" name="Google Shape;2422;p21"/>
          <p:cNvSpPr/>
          <p:nvPr/>
        </p:nvSpPr>
        <p:spPr>
          <a:xfrm>
            <a:off x="2170302" y="20680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3" name="Google Shape;2423;p21"/>
          <p:cNvSpPr/>
          <p:nvPr/>
        </p:nvSpPr>
        <p:spPr>
          <a:xfrm>
            <a:off x="2304083" y="340588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4" name="Google Shape;2424;p21"/>
          <p:cNvSpPr/>
          <p:nvPr/>
        </p:nvSpPr>
        <p:spPr>
          <a:xfrm>
            <a:off x="2390139" y="426643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5" name="Google Shape;2425;p21"/>
          <p:cNvSpPr/>
          <p:nvPr/>
        </p:nvSpPr>
        <p:spPr>
          <a:xfrm rot="-5400000">
            <a:off x="139773" y="1528128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6" name="Google Shape;2426;p21"/>
          <p:cNvSpPr/>
          <p:nvPr/>
        </p:nvSpPr>
        <p:spPr>
          <a:xfrm rot="-5400000">
            <a:off x="302999" y="1691601"/>
            <a:ext cx="1000500" cy="1000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7" name="Google Shape;2427;p21"/>
          <p:cNvSpPr/>
          <p:nvPr/>
        </p:nvSpPr>
        <p:spPr>
          <a:xfrm rot="-5400000">
            <a:off x="455586" y="184411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8" name="Google Shape;2428;p21"/>
          <p:cNvSpPr/>
          <p:nvPr/>
        </p:nvSpPr>
        <p:spPr>
          <a:xfrm rot="-5400000">
            <a:off x="636376" y="2018287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9" name="Google Shape;2429;p21"/>
          <p:cNvSpPr/>
          <p:nvPr/>
        </p:nvSpPr>
        <p:spPr>
          <a:xfrm rot="-5400000" flipH="1">
            <a:off x="138327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0" name="Google Shape;2430;p21"/>
          <p:cNvSpPr/>
          <p:nvPr/>
        </p:nvSpPr>
        <p:spPr>
          <a:xfrm rot="5400000">
            <a:off x="145252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1" name="Google Shape;2431;p21"/>
          <p:cNvSpPr/>
          <p:nvPr/>
        </p:nvSpPr>
        <p:spPr>
          <a:xfrm rot="-5400000" flipH="1">
            <a:off x="462819" y="182544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2" name="Google Shape;2432;p21"/>
          <p:cNvSpPr/>
          <p:nvPr/>
        </p:nvSpPr>
        <p:spPr>
          <a:xfrm rot="-5400000" flipH="1">
            <a:off x="634929" y="1990839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3" name="Google Shape;2433;p21"/>
          <p:cNvGrpSpPr/>
          <p:nvPr/>
        </p:nvGrpSpPr>
        <p:grpSpPr>
          <a:xfrm>
            <a:off x="1647870" y="1522721"/>
            <a:ext cx="1005582" cy="675118"/>
            <a:chOff x="10626465" y="3184818"/>
            <a:chExt cx="1115330" cy="748800"/>
          </a:xfrm>
        </p:grpSpPr>
        <p:cxnSp>
          <p:nvCxnSpPr>
            <p:cNvPr id="2434" name="Google Shape;2434;p21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5" name="Google Shape;2435;p21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6" name="Google Shape;2436;p21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7" name="Google Shape;2437;p21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8" name="Google Shape;2438;p21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9" name="Google Shape;2439;p21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40" name="Google Shape;2440;p21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41" name="Google Shape;2441;p21"/>
          <p:cNvSpPr/>
          <p:nvPr/>
        </p:nvSpPr>
        <p:spPr>
          <a:xfrm>
            <a:off x="1465220" y="1541035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2" name="Google Shape;2442;p21"/>
          <p:cNvSpPr/>
          <p:nvPr/>
        </p:nvSpPr>
        <p:spPr>
          <a:xfrm rot="-5400000">
            <a:off x="2157823" y="1527956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3" name="Google Shape;2443;p21"/>
          <p:cNvGrpSpPr/>
          <p:nvPr/>
        </p:nvGrpSpPr>
        <p:grpSpPr>
          <a:xfrm rot="10800000">
            <a:off x="1463590" y="2199016"/>
            <a:ext cx="1365252" cy="685667"/>
            <a:chOff x="10576560" y="3328633"/>
            <a:chExt cx="1514255" cy="760500"/>
          </a:xfrm>
        </p:grpSpPr>
        <p:sp>
          <p:nvSpPr>
            <p:cNvPr id="2444" name="Google Shape;2444;p21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5" name="Google Shape;2445;p21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6" name="Google Shape;2446;p21"/>
          <p:cNvSpPr/>
          <p:nvPr/>
        </p:nvSpPr>
        <p:spPr>
          <a:xfrm rot="2700000">
            <a:off x="1912214" y="1959878"/>
            <a:ext cx="487904" cy="4879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7" name="Google Shape;2447;p21"/>
          <p:cNvSpPr/>
          <p:nvPr/>
        </p:nvSpPr>
        <p:spPr>
          <a:xfrm>
            <a:off x="1972877" y="2022656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8" name="Google Shape;2448;p21"/>
          <p:cNvSpPr/>
          <p:nvPr/>
        </p:nvSpPr>
        <p:spPr>
          <a:xfrm>
            <a:off x="2059022" y="2108802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9" name="Google Shape;2449;p21"/>
          <p:cNvSpPr/>
          <p:nvPr/>
        </p:nvSpPr>
        <p:spPr>
          <a:xfrm rot="10800000">
            <a:off x="133665" y="2864717"/>
            <a:ext cx="1327200" cy="13272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0" name="Google Shape;2450;p21"/>
          <p:cNvSpPr/>
          <p:nvPr/>
        </p:nvSpPr>
        <p:spPr>
          <a:xfrm>
            <a:off x="818493" y="3516688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1" name="Google Shape;2451;p21"/>
          <p:cNvGrpSpPr/>
          <p:nvPr/>
        </p:nvGrpSpPr>
        <p:grpSpPr>
          <a:xfrm rot="10800000">
            <a:off x="130068" y="2850048"/>
            <a:ext cx="1365252" cy="685667"/>
            <a:chOff x="10576560" y="3328633"/>
            <a:chExt cx="1514255" cy="760500"/>
          </a:xfrm>
        </p:grpSpPr>
        <p:sp>
          <p:nvSpPr>
            <p:cNvPr id="2452" name="Google Shape;2452;p21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3" name="Google Shape;2453;p21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4" name="Google Shape;2454;p21"/>
          <p:cNvSpPr/>
          <p:nvPr/>
        </p:nvSpPr>
        <p:spPr>
          <a:xfrm rot="-5400000" flipH="1">
            <a:off x="474371" y="315335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5" name="Google Shape;2455;p21"/>
          <p:cNvSpPr/>
          <p:nvPr/>
        </p:nvSpPr>
        <p:spPr>
          <a:xfrm rot="-5400000">
            <a:off x="472925" y="315177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6" name="Google Shape;2456;p21"/>
          <p:cNvGrpSpPr/>
          <p:nvPr/>
        </p:nvGrpSpPr>
        <p:grpSpPr>
          <a:xfrm>
            <a:off x="548466" y="3224854"/>
            <a:ext cx="530682" cy="530682"/>
            <a:chOff x="9392653" y="5061283"/>
            <a:chExt cx="588600" cy="588600"/>
          </a:xfrm>
        </p:grpSpPr>
        <p:sp>
          <p:nvSpPr>
            <p:cNvPr id="2457" name="Google Shape;2457;p21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8" name="Google Shape;2458;p21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9" name="Google Shape;2459;p21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0" name="Google Shape;2460;p21"/>
          <p:cNvSpPr/>
          <p:nvPr/>
        </p:nvSpPr>
        <p:spPr>
          <a:xfrm rot="-5400000">
            <a:off x="1663555" y="3038310"/>
            <a:ext cx="1000500" cy="10005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1" name="Google Shape;2461;p21"/>
          <p:cNvSpPr/>
          <p:nvPr/>
        </p:nvSpPr>
        <p:spPr>
          <a:xfrm rot="-5400000">
            <a:off x="1816142" y="3190822"/>
            <a:ext cx="695400" cy="6954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2" name="Google Shape;2462;p21"/>
          <p:cNvSpPr/>
          <p:nvPr/>
        </p:nvSpPr>
        <p:spPr>
          <a:xfrm>
            <a:off x="2172247" y="2874522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3" name="Google Shape;2463;p21"/>
          <p:cNvSpPr/>
          <p:nvPr/>
        </p:nvSpPr>
        <p:spPr>
          <a:xfrm>
            <a:off x="2045178" y="3406972"/>
            <a:ext cx="257700" cy="25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64" name="Google Shape;2464;p21"/>
          <p:cNvGrpSpPr/>
          <p:nvPr/>
        </p:nvGrpSpPr>
        <p:grpSpPr>
          <a:xfrm>
            <a:off x="1624554" y="3717938"/>
            <a:ext cx="375562" cy="48686"/>
            <a:chOff x="10578164" y="275923"/>
            <a:chExt cx="416551" cy="54000"/>
          </a:xfrm>
        </p:grpSpPr>
        <p:sp>
          <p:nvSpPr>
            <p:cNvPr id="2465" name="Google Shape;2465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6" name="Google Shape;2466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7" name="Google Shape;2467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8" name="Google Shape;2468;p21"/>
          <p:cNvGrpSpPr/>
          <p:nvPr/>
        </p:nvGrpSpPr>
        <p:grpSpPr>
          <a:xfrm>
            <a:off x="1624554" y="3856062"/>
            <a:ext cx="375562" cy="48686"/>
            <a:chOff x="10578164" y="275923"/>
            <a:chExt cx="416551" cy="54000"/>
          </a:xfrm>
        </p:grpSpPr>
        <p:sp>
          <p:nvSpPr>
            <p:cNvPr id="2469" name="Google Shape;2469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0" name="Google Shape;2470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1" name="Google Shape;2471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2" name="Google Shape;2472;p21"/>
          <p:cNvGrpSpPr/>
          <p:nvPr/>
        </p:nvGrpSpPr>
        <p:grpSpPr>
          <a:xfrm>
            <a:off x="1624554" y="3994185"/>
            <a:ext cx="375562" cy="48686"/>
            <a:chOff x="10578164" y="275923"/>
            <a:chExt cx="416551" cy="54000"/>
          </a:xfrm>
        </p:grpSpPr>
        <p:sp>
          <p:nvSpPr>
            <p:cNvPr id="2473" name="Google Shape;2473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4" name="Google Shape;2474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5" name="Google Shape;2475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6" name="Google Shape;2476;p21"/>
          <p:cNvGrpSpPr/>
          <p:nvPr/>
        </p:nvGrpSpPr>
        <p:grpSpPr>
          <a:xfrm>
            <a:off x="2317340" y="3056971"/>
            <a:ext cx="375562" cy="48686"/>
            <a:chOff x="10578164" y="275923"/>
            <a:chExt cx="416551" cy="54000"/>
          </a:xfrm>
        </p:grpSpPr>
        <p:sp>
          <p:nvSpPr>
            <p:cNvPr id="2477" name="Google Shape;2477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8" name="Google Shape;2478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9" name="Google Shape;2479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0" name="Google Shape;2480;p21"/>
          <p:cNvGrpSpPr/>
          <p:nvPr/>
        </p:nvGrpSpPr>
        <p:grpSpPr>
          <a:xfrm>
            <a:off x="2317340" y="3195094"/>
            <a:ext cx="375562" cy="48686"/>
            <a:chOff x="10578164" y="275923"/>
            <a:chExt cx="416551" cy="54000"/>
          </a:xfrm>
        </p:grpSpPr>
        <p:sp>
          <p:nvSpPr>
            <p:cNvPr id="2481" name="Google Shape;2481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2" name="Google Shape;2482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3" name="Google Shape;2483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4" name="Google Shape;2484;p21"/>
          <p:cNvGrpSpPr/>
          <p:nvPr/>
        </p:nvGrpSpPr>
        <p:grpSpPr>
          <a:xfrm>
            <a:off x="2317340" y="3333218"/>
            <a:ext cx="375562" cy="48686"/>
            <a:chOff x="10578164" y="275923"/>
            <a:chExt cx="416551" cy="54000"/>
          </a:xfrm>
        </p:grpSpPr>
        <p:sp>
          <p:nvSpPr>
            <p:cNvPr id="2485" name="Google Shape;2485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6" name="Google Shape;2486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7" name="Google Shape;2487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8" name="Google Shape;2498;p21"/>
          <p:cNvGrpSpPr/>
          <p:nvPr/>
        </p:nvGrpSpPr>
        <p:grpSpPr>
          <a:xfrm rot="-59870">
            <a:off x="2839696" y="180442"/>
            <a:ext cx="1382695" cy="1382610"/>
            <a:chOff x="3247624" y="213651"/>
            <a:chExt cx="1533709" cy="1533614"/>
          </a:xfrm>
        </p:grpSpPr>
        <p:sp>
          <p:nvSpPr>
            <p:cNvPr id="2499" name="Google Shape;2499;p21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0" name="Google Shape;2500;p21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1" name="Google Shape;2501;p21"/>
          <p:cNvSpPr/>
          <p:nvPr/>
        </p:nvSpPr>
        <p:spPr>
          <a:xfrm>
            <a:off x="3213766" y="554180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2" name="Google Shape;2502;p21"/>
          <p:cNvSpPr/>
          <p:nvPr/>
        </p:nvSpPr>
        <p:spPr>
          <a:xfrm>
            <a:off x="3370329" y="710744"/>
            <a:ext cx="321900" cy="321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3" name="Google Shape;2503;p21"/>
          <p:cNvSpPr/>
          <p:nvPr/>
        </p:nvSpPr>
        <p:spPr>
          <a:xfrm>
            <a:off x="4227637" y="20009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4" name="Google Shape;2504;p21"/>
          <p:cNvSpPr/>
          <p:nvPr/>
        </p:nvSpPr>
        <p:spPr>
          <a:xfrm rot="5400000">
            <a:off x="4227560" y="868603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5" name="Google Shape;2505;p21"/>
          <p:cNvGrpSpPr/>
          <p:nvPr/>
        </p:nvGrpSpPr>
        <p:grpSpPr>
          <a:xfrm rot="5400000">
            <a:off x="4390940" y="188811"/>
            <a:ext cx="348510" cy="675118"/>
            <a:chOff x="10628069" y="2437255"/>
            <a:chExt cx="369772" cy="748800"/>
          </a:xfrm>
        </p:grpSpPr>
        <p:cxnSp>
          <p:nvCxnSpPr>
            <p:cNvPr id="2506" name="Google Shape;2506;p2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7" name="Google Shape;2507;p2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8" name="Google Shape;2508;p2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509" name="Google Shape;2509;p21"/>
          <p:cNvGrpSpPr/>
          <p:nvPr/>
        </p:nvGrpSpPr>
        <p:grpSpPr>
          <a:xfrm rot="5400000">
            <a:off x="4397056" y="863429"/>
            <a:ext cx="333386" cy="675118"/>
            <a:chOff x="10628069" y="2437255"/>
            <a:chExt cx="369772" cy="748800"/>
          </a:xfrm>
        </p:grpSpPr>
        <p:cxnSp>
          <p:nvCxnSpPr>
            <p:cNvPr id="2510" name="Google Shape;2510;p2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11" name="Google Shape;2511;p2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12" name="Google Shape;2512;p2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13" name="Google Shape;2513;p21"/>
          <p:cNvSpPr/>
          <p:nvPr/>
        </p:nvSpPr>
        <p:spPr>
          <a:xfrm rot="10800000" flipH="1">
            <a:off x="4224174" y="198017"/>
            <a:ext cx="1345500" cy="13455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4" name="Google Shape;2514;p21"/>
          <p:cNvSpPr/>
          <p:nvPr/>
        </p:nvSpPr>
        <p:spPr>
          <a:xfrm>
            <a:off x="2980960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5" name="Google Shape;2515;p21"/>
          <p:cNvSpPr/>
          <p:nvPr/>
        </p:nvSpPr>
        <p:spPr>
          <a:xfrm>
            <a:off x="3155483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p21"/>
          <p:cNvSpPr/>
          <p:nvPr/>
        </p:nvSpPr>
        <p:spPr>
          <a:xfrm>
            <a:off x="3330005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7" name="Google Shape;2517;p21"/>
          <p:cNvSpPr/>
          <p:nvPr/>
        </p:nvSpPr>
        <p:spPr>
          <a:xfrm>
            <a:off x="2980960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8" name="Google Shape;2518;p21"/>
          <p:cNvSpPr/>
          <p:nvPr/>
        </p:nvSpPr>
        <p:spPr>
          <a:xfrm>
            <a:off x="3155483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9" name="Google Shape;2519;p21"/>
          <p:cNvSpPr/>
          <p:nvPr/>
        </p:nvSpPr>
        <p:spPr>
          <a:xfrm>
            <a:off x="3330005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0" name="Google Shape;2520;p21"/>
          <p:cNvSpPr/>
          <p:nvPr/>
        </p:nvSpPr>
        <p:spPr>
          <a:xfrm>
            <a:off x="2980960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1" name="Google Shape;2521;p21"/>
          <p:cNvSpPr/>
          <p:nvPr/>
        </p:nvSpPr>
        <p:spPr>
          <a:xfrm>
            <a:off x="3155483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2" name="Google Shape;2522;p21"/>
          <p:cNvSpPr/>
          <p:nvPr/>
        </p:nvSpPr>
        <p:spPr>
          <a:xfrm>
            <a:off x="3330005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3" name="Google Shape;2523;p21"/>
          <p:cNvSpPr/>
          <p:nvPr/>
        </p:nvSpPr>
        <p:spPr>
          <a:xfrm>
            <a:off x="3679050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4" name="Google Shape;2524;p21"/>
          <p:cNvSpPr/>
          <p:nvPr/>
        </p:nvSpPr>
        <p:spPr>
          <a:xfrm>
            <a:off x="3853573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5" name="Google Shape;2525;p21"/>
          <p:cNvSpPr/>
          <p:nvPr/>
        </p:nvSpPr>
        <p:spPr>
          <a:xfrm>
            <a:off x="4028094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6" name="Google Shape;2526;p21"/>
          <p:cNvSpPr/>
          <p:nvPr/>
        </p:nvSpPr>
        <p:spPr>
          <a:xfrm>
            <a:off x="3679050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7" name="Google Shape;2527;p21"/>
          <p:cNvSpPr/>
          <p:nvPr/>
        </p:nvSpPr>
        <p:spPr>
          <a:xfrm>
            <a:off x="3853573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8" name="Google Shape;2528;p21"/>
          <p:cNvSpPr/>
          <p:nvPr/>
        </p:nvSpPr>
        <p:spPr>
          <a:xfrm>
            <a:off x="4028094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9" name="Google Shape;2529;p21"/>
          <p:cNvSpPr/>
          <p:nvPr/>
        </p:nvSpPr>
        <p:spPr>
          <a:xfrm>
            <a:off x="3679050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0" name="Google Shape;2530;p21"/>
          <p:cNvSpPr/>
          <p:nvPr/>
        </p:nvSpPr>
        <p:spPr>
          <a:xfrm>
            <a:off x="3853573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1" name="Google Shape;2531;p21"/>
          <p:cNvSpPr/>
          <p:nvPr/>
        </p:nvSpPr>
        <p:spPr>
          <a:xfrm>
            <a:off x="4028094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2" name="Google Shape;2532;p21"/>
          <p:cNvSpPr/>
          <p:nvPr/>
        </p:nvSpPr>
        <p:spPr>
          <a:xfrm>
            <a:off x="3504528" y="1690003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3" name="Google Shape;2533;p21"/>
          <p:cNvSpPr/>
          <p:nvPr/>
        </p:nvSpPr>
        <p:spPr>
          <a:xfrm>
            <a:off x="3504528" y="1853436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4" name="Google Shape;2534;p21"/>
          <p:cNvSpPr/>
          <p:nvPr/>
        </p:nvSpPr>
        <p:spPr>
          <a:xfrm>
            <a:off x="3504528" y="199951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35" name="Google Shape;2535;p21"/>
          <p:cNvGrpSpPr/>
          <p:nvPr/>
        </p:nvGrpSpPr>
        <p:grpSpPr>
          <a:xfrm rot="5400000">
            <a:off x="2883082" y="2143066"/>
            <a:ext cx="663186" cy="770815"/>
            <a:chOff x="10628069" y="2437255"/>
            <a:chExt cx="369772" cy="748800"/>
          </a:xfrm>
        </p:grpSpPr>
        <p:cxnSp>
          <p:nvCxnSpPr>
            <p:cNvPr id="2536" name="Google Shape;2536;p2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37" name="Google Shape;2537;p2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38" name="Google Shape;2538;p2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39" name="Google Shape;2539;p21"/>
          <p:cNvSpPr/>
          <p:nvPr/>
        </p:nvSpPr>
        <p:spPr>
          <a:xfrm rot="5400000">
            <a:off x="3523203" y="2194876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0" name="Google Shape;2540;p21"/>
          <p:cNvSpPr/>
          <p:nvPr/>
        </p:nvSpPr>
        <p:spPr>
          <a:xfrm>
            <a:off x="3704689" y="2376285"/>
            <a:ext cx="312300" cy="31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1" name="Google Shape;2541;p21"/>
          <p:cNvSpPr/>
          <p:nvPr/>
        </p:nvSpPr>
        <p:spPr>
          <a:xfrm>
            <a:off x="140208" y="4223697"/>
            <a:ext cx="675300" cy="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2" name="Google Shape;2542;p21"/>
          <p:cNvSpPr/>
          <p:nvPr/>
        </p:nvSpPr>
        <p:spPr>
          <a:xfrm rot="-5400000">
            <a:off x="828655" y="4207918"/>
            <a:ext cx="675300" cy="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3" name="Google Shape;2543;p21"/>
          <p:cNvGrpSpPr/>
          <p:nvPr/>
        </p:nvGrpSpPr>
        <p:grpSpPr>
          <a:xfrm>
            <a:off x="311640" y="4212632"/>
            <a:ext cx="1017961" cy="675118"/>
            <a:chOff x="10624861" y="3933984"/>
            <a:chExt cx="1115330" cy="748800"/>
          </a:xfrm>
        </p:grpSpPr>
        <p:cxnSp>
          <p:nvCxnSpPr>
            <p:cNvPr id="2544" name="Google Shape;2544;p21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5" name="Google Shape;2545;p21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6" name="Google Shape;2546;p21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7" name="Google Shape;2547;p21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8" name="Google Shape;2548;p21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9" name="Google Shape;2549;p21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50" name="Google Shape;2550;p21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551" name="Google Shape;2551;p21"/>
          <p:cNvGrpSpPr/>
          <p:nvPr/>
        </p:nvGrpSpPr>
        <p:grpSpPr>
          <a:xfrm rot="-5400000" flipH="1">
            <a:off x="4395734" y="360537"/>
            <a:ext cx="1012677" cy="1012677"/>
            <a:chOff x="6214949" y="2511699"/>
            <a:chExt cx="1123200" cy="1123200"/>
          </a:xfrm>
        </p:grpSpPr>
        <p:sp>
          <p:nvSpPr>
            <p:cNvPr id="2552" name="Google Shape;2552;p21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3" name="Google Shape;2553;p21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4" name="Google Shape;2554;p21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B214BE3F-0CBF-4AC7-A8C6-B86E2E5C0058}"/>
              </a:ext>
            </a:extLst>
          </p:cNvPr>
          <p:cNvGrpSpPr/>
          <p:nvPr userDrawn="1"/>
        </p:nvGrpSpPr>
        <p:grpSpPr>
          <a:xfrm>
            <a:off x="2146008" y="1026543"/>
            <a:ext cx="674830" cy="309999"/>
            <a:chOff x="11184673" y="2647468"/>
            <a:chExt cx="748937" cy="369772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204BB55-24AA-4312-A48D-2E2910C799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9B94189-BA5B-43F8-A109-D741D6018AF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3B03632-F134-466E-80AD-852C108DF11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6" name="Google Shape;2816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17" name="Google Shape;2817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3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819" name="Google Shape;2819;p23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820" name="Google Shape;2820;p23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1" name="Google Shape;2821;p23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2" name="Google Shape;2822;p23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3" name="Google Shape;2823;p23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4" name="Google Shape;2824;p23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2825" name="Google Shape;2825;p23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"/>
          <p:cNvSpPr/>
          <p:nvPr/>
        </p:nvSpPr>
        <p:spPr>
          <a:xfrm>
            <a:off x="2819209" y="194512"/>
            <a:ext cx="1399800" cy="134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941E918-4695-4AAE-967F-CFFB47A5A284}"/>
              </a:ext>
            </a:extLst>
          </p:cNvPr>
          <p:cNvGrpSpPr/>
          <p:nvPr userDrawn="1"/>
        </p:nvGrpSpPr>
        <p:grpSpPr>
          <a:xfrm>
            <a:off x="2822756" y="198407"/>
            <a:ext cx="1397080" cy="1162409"/>
            <a:chOff x="3210946" y="234733"/>
            <a:chExt cx="1560780" cy="1298611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C44A3C2-674E-45FD-8425-2B928143E2F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A7366F7-BE1E-4FE5-BBE0-256C7243BB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5488047-4656-4EEF-B007-0FBAC94B26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27346F7-7ACA-4017-BB1C-C4803D5EEBC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7D74754-D550-430C-8584-763723FCDF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73C5832-2815-473D-ACDD-A36AED9F61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6F5415A-2A26-4BDF-B487-1529510748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6C57E1B-AC6C-401D-A028-A8E0A92713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Google Shape;275;p4"/>
          <p:cNvSpPr txBox="1">
            <a:spLocks noGrp="1"/>
          </p:cNvSpPr>
          <p:nvPr>
            <p:ph type="title"/>
          </p:nvPr>
        </p:nvSpPr>
        <p:spPr>
          <a:xfrm>
            <a:off x="1580117" y="2618575"/>
            <a:ext cx="90318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76" name="Google Shape;276;p4"/>
          <p:cNvSpPr txBox="1">
            <a:spLocks noGrp="1"/>
          </p:cNvSpPr>
          <p:nvPr>
            <p:ph type="body" idx="1"/>
          </p:nvPr>
        </p:nvSpPr>
        <p:spPr>
          <a:xfrm>
            <a:off x="1580075" y="4022875"/>
            <a:ext cx="90318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277" name="Google Shape;277;p4"/>
          <p:cNvGrpSpPr/>
          <p:nvPr/>
        </p:nvGrpSpPr>
        <p:grpSpPr>
          <a:xfrm>
            <a:off x="1646424" y="2180813"/>
            <a:ext cx="1005581" cy="675118"/>
            <a:chOff x="10624861" y="3933984"/>
            <a:chExt cx="1115330" cy="748800"/>
          </a:xfrm>
        </p:grpSpPr>
        <p:cxnSp>
          <p:nvCxnSpPr>
            <p:cNvPr id="278" name="Google Shape;278;p4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9" name="Google Shape;279;p4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0" name="Google Shape;280;p4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1" name="Google Shape;281;p4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2" name="Google Shape;282;p4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3" name="Google Shape;283;p4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4" name="Google Shape;284;p4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5" name="Google Shape;285;p4"/>
          <p:cNvSpPr/>
          <p:nvPr/>
        </p:nvSpPr>
        <p:spPr>
          <a:xfrm>
            <a:off x="130063" y="184180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141220" y="184801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" name="Google Shape;287;p4"/>
          <p:cNvGrpSpPr/>
          <p:nvPr/>
        </p:nvGrpSpPr>
        <p:grpSpPr>
          <a:xfrm>
            <a:off x="130280" y="850164"/>
            <a:ext cx="666771" cy="675118"/>
            <a:chOff x="8943245" y="2438859"/>
            <a:chExt cx="739541" cy="748800"/>
          </a:xfrm>
        </p:grpSpPr>
        <p:cxnSp>
          <p:nvCxnSpPr>
            <p:cNvPr id="288" name="Google Shape;288;p4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" name="Google Shape;289;p4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0" name="Google Shape;290;p4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1" name="Google Shape;291;p4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2" name="Google Shape;292;p4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93" name="Google Shape;293;p4"/>
          <p:cNvSpPr/>
          <p:nvPr/>
        </p:nvSpPr>
        <p:spPr>
          <a:xfrm>
            <a:off x="267671" y="352160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444845" y="52933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"/>
          <p:cNvSpPr/>
          <p:nvPr/>
        </p:nvSpPr>
        <p:spPr>
          <a:xfrm>
            <a:off x="606108" y="690598"/>
            <a:ext cx="312300" cy="31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1473692" y="18418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1472246" y="859611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p4"/>
          <p:cNvGrpSpPr/>
          <p:nvPr/>
        </p:nvGrpSpPr>
        <p:grpSpPr>
          <a:xfrm>
            <a:off x="1649316" y="848718"/>
            <a:ext cx="333386" cy="675118"/>
            <a:chOff x="10628069" y="2437255"/>
            <a:chExt cx="369772" cy="748800"/>
          </a:xfrm>
        </p:grpSpPr>
        <p:cxnSp>
          <p:nvCxnSpPr>
            <p:cNvPr id="299" name="Google Shape;299;p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0" name="Google Shape;300;p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1" name="Google Shape;301;p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02" name="Google Shape;302;p4"/>
          <p:cNvSpPr/>
          <p:nvPr/>
        </p:nvSpPr>
        <p:spPr>
          <a:xfrm>
            <a:off x="1637331" y="350712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1723387" y="436767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"/>
          <p:cNvSpPr/>
          <p:nvPr/>
        </p:nvSpPr>
        <p:spPr>
          <a:xfrm rot="5400000">
            <a:off x="2150804" y="861371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"/>
          <p:cNvSpPr/>
          <p:nvPr/>
        </p:nvSpPr>
        <p:spPr>
          <a:xfrm>
            <a:off x="2170302" y="20680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"/>
          <p:cNvSpPr/>
          <p:nvPr/>
        </p:nvSpPr>
        <p:spPr>
          <a:xfrm>
            <a:off x="2304083" y="340588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"/>
          <p:cNvSpPr/>
          <p:nvPr/>
        </p:nvSpPr>
        <p:spPr>
          <a:xfrm>
            <a:off x="2390139" y="426643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"/>
          <p:cNvSpPr/>
          <p:nvPr/>
        </p:nvSpPr>
        <p:spPr>
          <a:xfrm rot="-5400000">
            <a:off x="139773" y="1528128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"/>
          <p:cNvSpPr/>
          <p:nvPr/>
        </p:nvSpPr>
        <p:spPr>
          <a:xfrm rot="-5400000">
            <a:off x="302999" y="1691601"/>
            <a:ext cx="1000500" cy="1000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"/>
          <p:cNvSpPr/>
          <p:nvPr/>
        </p:nvSpPr>
        <p:spPr>
          <a:xfrm rot="-5400000">
            <a:off x="455586" y="184411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"/>
          <p:cNvSpPr/>
          <p:nvPr/>
        </p:nvSpPr>
        <p:spPr>
          <a:xfrm rot="-5400000">
            <a:off x="636376" y="2018287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"/>
          <p:cNvSpPr/>
          <p:nvPr/>
        </p:nvSpPr>
        <p:spPr>
          <a:xfrm rot="-5400000" flipH="1">
            <a:off x="138327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"/>
          <p:cNvSpPr/>
          <p:nvPr/>
        </p:nvSpPr>
        <p:spPr>
          <a:xfrm rot="5400000">
            <a:off x="145252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"/>
          <p:cNvSpPr/>
          <p:nvPr/>
        </p:nvSpPr>
        <p:spPr>
          <a:xfrm rot="-5400000" flipH="1">
            <a:off x="462819" y="182544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"/>
          <p:cNvSpPr/>
          <p:nvPr/>
        </p:nvSpPr>
        <p:spPr>
          <a:xfrm rot="-5400000" flipH="1">
            <a:off x="634929" y="1990839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4"/>
          <p:cNvGrpSpPr/>
          <p:nvPr/>
        </p:nvGrpSpPr>
        <p:grpSpPr>
          <a:xfrm>
            <a:off x="1647870" y="1522721"/>
            <a:ext cx="1005582" cy="675118"/>
            <a:chOff x="10626465" y="3184818"/>
            <a:chExt cx="1115330" cy="748800"/>
          </a:xfrm>
        </p:grpSpPr>
        <p:cxnSp>
          <p:nvCxnSpPr>
            <p:cNvPr id="321" name="Google Shape;321;p4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2" name="Google Shape;322;p4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3" name="Google Shape;323;p4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4" name="Google Shape;324;p4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5" name="Google Shape;325;p4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6" name="Google Shape;326;p4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7" name="Google Shape;327;p4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28" name="Google Shape;328;p4"/>
          <p:cNvSpPr/>
          <p:nvPr/>
        </p:nvSpPr>
        <p:spPr>
          <a:xfrm>
            <a:off x="1465220" y="1541035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"/>
          <p:cNvSpPr/>
          <p:nvPr/>
        </p:nvSpPr>
        <p:spPr>
          <a:xfrm rot="-5400000">
            <a:off x="2157823" y="1527956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0" name="Google Shape;330;p4"/>
          <p:cNvGrpSpPr/>
          <p:nvPr/>
        </p:nvGrpSpPr>
        <p:grpSpPr>
          <a:xfrm rot="10800000">
            <a:off x="1463590" y="2199016"/>
            <a:ext cx="1365252" cy="685667"/>
            <a:chOff x="10576560" y="3328633"/>
            <a:chExt cx="1514255" cy="760500"/>
          </a:xfrm>
        </p:grpSpPr>
        <p:sp>
          <p:nvSpPr>
            <p:cNvPr id="331" name="Google Shape;331;p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" name="Google Shape;333;p4"/>
          <p:cNvSpPr/>
          <p:nvPr/>
        </p:nvSpPr>
        <p:spPr>
          <a:xfrm rot="2700000">
            <a:off x="1912214" y="1959878"/>
            <a:ext cx="487904" cy="4879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"/>
          <p:cNvSpPr/>
          <p:nvPr/>
        </p:nvSpPr>
        <p:spPr>
          <a:xfrm>
            <a:off x="1972877" y="2022656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"/>
          <p:cNvSpPr/>
          <p:nvPr/>
        </p:nvSpPr>
        <p:spPr>
          <a:xfrm>
            <a:off x="2059022" y="2108802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"/>
          <p:cNvSpPr/>
          <p:nvPr/>
        </p:nvSpPr>
        <p:spPr>
          <a:xfrm rot="10800000">
            <a:off x="133665" y="2864717"/>
            <a:ext cx="1327200" cy="13272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"/>
          <p:cNvSpPr/>
          <p:nvPr/>
        </p:nvSpPr>
        <p:spPr>
          <a:xfrm>
            <a:off x="818493" y="3516688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8" name="Google Shape;338;p4"/>
          <p:cNvGrpSpPr/>
          <p:nvPr/>
        </p:nvGrpSpPr>
        <p:grpSpPr>
          <a:xfrm rot="10800000">
            <a:off x="130068" y="2850048"/>
            <a:ext cx="1365252" cy="685667"/>
            <a:chOff x="10576560" y="3328633"/>
            <a:chExt cx="1514255" cy="760500"/>
          </a:xfrm>
        </p:grpSpPr>
        <p:sp>
          <p:nvSpPr>
            <p:cNvPr id="339" name="Google Shape;339;p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341;p4"/>
          <p:cNvSpPr/>
          <p:nvPr/>
        </p:nvSpPr>
        <p:spPr>
          <a:xfrm rot="-5400000" flipH="1">
            <a:off x="474371" y="315335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"/>
          <p:cNvSpPr/>
          <p:nvPr/>
        </p:nvSpPr>
        <p:spPr>
          <a:xfrm rot="-5400000">
            <a:off x="472925" y="315177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3" name="Google Shape;343;p4"/>
          <p:cNvGrpSpPr/>
          <p:nvPr/>
        </p:nvGrpSpPr>
        <p:grpSpPr>
          <a:xfrm>
            <a:off x="548466" y="3224854"/>
            <a:ext cx="530682" cy="530682"/>
            <a:chOff x="9392653" y="5061283"/>
            <a:chExt cx="588600" cy="588600"/>
          </a:xfrm>
        </p:grpSpPr>
        <p:sp>
          <p:nvSpPr>
            <p:cNvPr id="344" name="Google Shape;344;p4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" name="Google Shape;357;p4"/>
          <p:cNvGrpSpPr/>
          <p:nvPr/>
        </p:nvGrpSpPr>
        <p:grpSpPr>
          <a:xfrm rot="-59870">
            <a:off x="2839696" y="180442"/>
            <a:ext cx="1382695" cy="1382610"/>
            <a:chOff x="3247624" y="213651"/>
            <a:chExt cx="1533709" cy="1533614"/>
          </a:xfrm>
        </p:grpSpPr>
        <p:sp>
          <p:nvSpPr>
            <p:cNvPr id="358" name="Google Shape;358;p4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4"/>
          <p:cNvSpPr/>
          <p:nvPr/>
        </p:nvSpPr>
        <p:spPr>
          <a:xfrm>
            <a:off x="3213766" y="554180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"/>
          <p:cNvSpPr/>
          <p:nvPr/>
        </p:nvSpPr>
        <p:spPr>
          <a:xfrm>
            <a:off x="3370329" y="710744"/>
            <a:ext cx="321900" cy="321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Google Shape;362;p4"/>
          <p:cNvCxnSpPr/>
          <p:nvPr/>
        </p:nvCxnSpPr>
        <p:spPr>
          <a:xfrm rot="10800000">
            <a:off x="10690912" y="1533322"/>
            <a:ext cx="620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3" name="Google Shape;363;p4"/>
          <p:cNvSpPr/>
          <p:nvPr/>
        </p:nvSpPr>
        <p:spPr>
          <a:xfrm rot="10800000">
            <a:off x="11348548" y="859813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"/>
          <p:cNvSpPr/>
          <p:nvPr/>
        </p:nvSpPr>
        <p:spPr>
          <a:xfrm rot="10800000">
            <a:off x="10685491" y="207293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5" name="Google Shape;365;p4"/>
          <p:cNvGrpSpPr/>
          <p:nvPr/>
        </p:nvGrpSpPr>
        <p:grpSpPr>
          <a:xfrm rot="10800000">
            <a:off x="11356861" y="194012"/>
            <a:ext cx="666771" cy="675118"/>
            <a:chOff x="8943245" y="2438859"/>
            <a:chExt cx="739541" cy="748800"/>
          </a:xfrm>
        </p:grpSpPr>
        <p:cxnSp>
          <p:nvCxnSpPr>
            <p:cNvPr id="366" name="Google Shape;366;p4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7" name="Google Shape;367;p4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8" name="Google Shape;368;p4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9" name="Google Shape;369;p4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0" name="Google Shape;370;p4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71" name="Google Shape;371;p4"/>
          <p:cNvSpPr/>
          <p:nvPr/>
        </p:nvSpPr>
        <p:spPr>
          <a:xfrm rot="10800000">
            <a:off x="10896840" y="377733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"/>
          <p:cNvSpPr/>
          <p:nvPr/>
        </p:nvSpPr>
        <p:spPr>
          <a:xfrm rot="10800000">
            <a:off x="11074566" y="555459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"/>
          <p:cNvSpPr/>
          <p:nvPr/>
        </p:nvSpPr>
        <p:spPr>
          <a:xfrm rot="10800000">
            <a:off x="11235203" y="716096"/>
            <a:ext cx="312600" cy="3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"/>
          <p:cNvSpPr/>
          <p:nvPr/>
        </p:nvSpPr>
        <p:spPr>
          <a:xfrm rot="10800000">
            <a:off x="10004919" y="859813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"/>
          <p:cNvSpPr/>
          <p:nvPr/>
        </p:nvSpPr>
        <p:spPr>
          <a:xfrm rot="10800000">
            <a:off x="10006365" y="184383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6" name="Google Shape;376;p4"/>
          <p:cNvGrpSpPr/>
          <p:nvPr/>
        </p:nvGrpSpPr>
        <p:grpSpPr>
          <a:xfrm rot="10800000">
            <a:off x="10171208" y="195458"/>
            <a:ext cx="333386" cy="675118"/>
            <a:chOff x="10628069" y="2437255"/>
            <a:chExt cx="369772" cy="748800"/>
          </a:xfrm>
        </p:grpSpPr>
        <p:cxnSp>
          <p:nvCxnSpPr>
            <p:cNvPr id="377" name="Google Shape;377;p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8" name="Google Shape;378;p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9" name="Google Shape;379;p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80" name="Google Shape;380;p4"/>
          <p:cNvSpPr/>
          <p:nvPr/>
        </p:nvSpPr>
        <p:spPr>
          <a:xfrm rot="10800000">
            <a:off x="10158980" y="1010982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"/>
          <p:cNvSpPr/>
          <p:nvPr/>
        </p:nvSpPr>
        <p:spPr>
          <a:xfrm rot="10800000">
            <a:off x="10245424" y="1097427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"/>
          <p:cNvSpPr/>
          <p:nvPr/>
        </p:nvSpPr>
        <p:spPr>
          <a:xfrm rot="-5400000">
            <a:off x="9327807" y="182623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"/>
          <p:cNvSpPr/>
          <p:nvPr/>
        </p:nvSpPr>
        <p:spPr>
          <a:xfrm rot="10800000">
            <a:off x="9349109" y="877988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"/>
          <p:cNvSpPr/>
          <p:nvPr/>
        </p:nvSpPr>
        <p:spPr>
          <a:xfrm rot="10800000">
            <a:off x="9492227" y="1021106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"/>
          <p:cNvSpPr/>
          <p:nvPr/>
        </p:nvSpPr>
        <p:spPr>
          <a:xfrm rot="10800000">
            <a:off x="9578672" y="1107550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"/>
          <p:cNvSpPr/>
          <p:nvPr/>
        </p:nvSpPr>
        <p:spPr>
          <a:xfrm rot="10800000">
            <a:off x="11343099" y="2201828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"/>
          <p:cNvSpPr/>
          <p:nvPr/>
        </p:nvSpPr>
        <p:spPr>
          <a:xfrm rot="-5400000">
            <a:off x="11343175" y="1533316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2" name="Google Shape;392;p4"/>
          <p:cNvGrpSpPr/>
          <p:nvPr/>
        </p:nvGrpSpPr>
        <p:grpSpPr>
          <a:xfrm rot="-5400000">
            <a:off x="11506586" y="2213290"/>
            <a:ext cx="348510" cy="675118"/>
            <a:chOff x="10628069" y="2437255"/>
            <a:chExt cx="369772" cy="748800"/>
          </a:xfrm>
        </p:grpSpPr>
        <p:cxnSp>
          <p:nvCxnSpPr>
            <p:cNvPr id="393" name="Google Shape;393;p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4" name="Google Shape;394;p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5" name="Google Shape;395;p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96" name="Google Shape;396;p4"/>
          <p:cNvGrpSpPr/>
          <p:nvPr/>
        </p:nvGrpSpPr>
        <p:grpSpPr>
          <a:xfrm rot="-5400000">
            <a:off x="11515594" y="1538671"/>
            <a:ext cx="333386" cy="675118"/>
            <a:chOff x="10628069" y="2437255"/>
            <a:chExt cx="369772" cy="748800"/>
          </a:xfrm>
        </p:grpSpPr>
        <p:cxnSp>
          <p:nvCxnSpPr>
            <p:cNvPr id="397" name="Google Shape;397;p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8" name="Google Shape;398;p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9" name="Google Shape;399;p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00" name="Google Shape;400;p4"/>
          <p:cNvSpPr/>
          <p:nvPr/>
        </p:nvSpPr>
        <p:spPr>
          <a:xfrm flipH="1">
            <a:off x="10676362" y="1533702"/>
            <a:ext cx="1345500" cy="13455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1" name="Google Shape;401;p4"/>
          <p:cNvGrpSpPr/>
          <p:nvPr/>
        </p:nvGrpSpPr>
        <p:grpSpPr>
          <a:xfrm rot="5400000" flipH="1">
            <a:off x="10837624" y="1704005"/>
            <a:ext cx="1012677" cy="1012677"/>
            <a:chOff x="6214949" y="2511699"/>
            <a:chExt cx="1123200" cy="1123200"/>
          </a:xfrm>
        </p:grpSpPr>
        <p:sp>
          <p:nvSpPr>
            <p:cNvPr id="402" name="Google Shape;402;p4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E1404DC-9596-4DD2-ADCC-B98B636D7210}"/>
              </a:ext>
            </a:extLst>
          </p:cNvPr>
          <p:cNvGrpSpPr/>
          <p:nvPr userDrawn="1"/>
        </p:nvGrpSpPr>
        <p:grpSpPr>
          <a:xfrm>
            <a:off x="2146008" y="1026543"/>
            <a:ext cx="674830" cy="309999"/>
            <a:chOff x="11184673" y="2647468"/>
            <a:chExt cx="748937" cy="369772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CC6307B-3A8E-4C0F-A13C-C0476588B0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3A2BE6C-B675-42ED-BF3D-FE4D75E584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6D62A02-2193-41F9-9DAF-2BC54FCF91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3B019D0-04C1-4CAB-AB98-C7C28FE2C64C}"/>
              </a:ext>
            </a:extLst>
          </p:cNvPr>
          <p:cNvGrpSpPr/>
          <p:nvPr userDrawn="1"/>
        </p:nvGrpSpPr>
        <p:grpSpPr>
          <a:xfrm>
            <a:off x="9328937" y="327730"/>
            <a:ext cx="677705" cy="341702"/>
            <a:chOff x="11184673" y="2647468"/>
            <a:chExt cx="748937" cy="369772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6AF974E-212D-43BD-B196-91FD17FA13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F07E549-7CFB-4FB7-9F76-A09839E2A0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5793A2F-69EA-419E-AACF-B06FF8F440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"/>
          <p:cNvSpPr txBox="1">
            <a:spLocks noGrp="1"/>
          </p:cNvSpPr>
          <p:nvPr>
            <p:ph type="title"/>
          </p:nvPr>
        </p:nvSpPr>
        <p:spPr>
          <a:xfrm>
            <a:off x="519550" y="750450"/>
            <a:ext cx="9341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07" name="Google Shape;407;p5"/>
          <p:cNvSpPr txBox="1">
            <a:spLocks noGrp="1"/>
          </p:cNvSpPr>
          <p:nvPr>
            <p:ph type="body" idx="1"/>
          </p:nvPr>
        </p:nvSpPr>
        <p:spPr>
          <a:xfrm>
            <a:off x="519691" y="1708475"/>
            <a:ext cx="9341700" cy="4510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408" name="Google Shape;408;p5"/>
          <p:cNvGrpSpPr/>
          <p:nvPr/>
        </p:nvGrpSpPr>
        <p:grpSpPr>
          <a:xfrm>
            <a:off x="11172410" y="147751"/>
            <a:ext cx="873180" cy="873180"/>
            <a:chOff x="4761550" y="1708047"/>
            <a:chExt cx="1516200" cy="1516200"/>
          </a:xfrm>
        </p:grpSpPr>
        <p:sp>
          <p:nvSpPr>
            <p:cNvPr id="409" name="Google Shape;409;p5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1" name="Google Shape;411;p5"/>
          <p:cNvGrpSpPr/>
          <p:nvPr/>
        </p:nvGrpSpPr>
        <p:grpSpPr>
          <a:xfrm>
            <a:off x="10723349" y="-291036"/>
            <a:ext cx="1773451" cy="1773451"/>
            <a:chOff x="6547473" y="2211197"/>
            <a:chExt cx="2916381" cy="2916381"/>
          </a:xfrm>
        </p:grpSpPr>
        <p:grpSp>
          <p:nvGrpSpPr>
            <p:cNvPr id="412" name="Google Shape;412;p5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413" name="Google Shape;413;p5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4" name="Google Shape;414;p5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15" name="Google Shape;415;p5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416" name="Google Shape;416;p5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7" name="Google Shape;417;p5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18" name="Google Shape;418;p5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419" name="Google Shape;419;p5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0" name="Google Shape;420;p5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21" name="Google Shape;421;p5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422" name="Google Shape;422;p5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3" name="Google Shape;423;p5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24" name="Google Shape;424;p5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425" name="Google Shape;425;p5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6" name="Google Shape;426;p5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27" name="Google Shape;427;p5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428" name="Google Shape;428;p5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9" name="Google Shape;429;p5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430" name="Google Shape;430;p5"/>
          <p:cNvSpPr/>
          <p:nvPr/>
        </p:nvSpPr>
        <p:spPr>
          <a:xfrm>
            <a:off x="10322077" y="257870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5"/>
          <p:cNvSpPr/>
          <p:nvPr/>
        </p:nvSpPr>
        <p:spPr>
          <a:xfrm>
            <a:off x="10439793" y="257870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"/>
          <p:cNvSpPr/>
          <p:nvPr/>
        </p:nvSpPr>
        <p:spPr>
          <a:xfrm>
            <a:off x="10557509" y="257870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"/>
          <p:cNvSpPr/>
          <p:nvPr/>
        </p:nvSpPr>
        <p:spPr>
          <a:xfrm>
            <a:off x="10322077" y="351035"/>
            <a:ext cx="33000" cy="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"/>
          <p:cNvSpPr/>
          <p:nvPr/>
        </p:nvSpPr>
        <p:spPr>
          <a:xfrm>
            <a:off x="10439793" y="351035"/>
            <a:ext cx="33000" cy="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"/>
          <p:cNvSpPr/>
          <p:nvPr/>
        </p:nvSpPr>
        <p:spPr>
          <a:xfrm>
            <a:off x="10557509" y="351035"/>
            <a:ext cx="33000" cy="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"/>
          <p:cNvSpPr/>
          <p:nvPr/>
        </p:nvSpPr>
        <p:spPr>
          <a:xfrm>
            <a:off x="10322077" y="444199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"/>
          <p:cNvSpPr/>
          <p:nvPr/>
        </p:nvSpPr>
        <p:spPr>
          <a:xfrm>
            <a:off x="10439793" y="444199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"/>
          <p:cNvSpPr/>
          <p:nvPr/>
        </p:nvSpPr>
        <p:spPr>
          <a:xfrm>
            <a:off x="10557509" y="444199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"/>
          <p:cNvSpPr/>
          <p:nvPr/>
        </p:nvSpPr>
        <p:spPr>
          <a:xfrm>
            <a:off x="10792941" y="257870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"/>
          <p:cNvSpPr/>
          <p:nvPr/>
        </p:nvSpPr>
        <p:spPr>
          <a:xfrm>
            <a:off x="10910656" y="257870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"/>
          <p:cNvSpPr/>
          <p:nvPr/>
        </p:nvSpPr>
        <p:spPr>
          <a:xfrm>
            <a:off x="11028371" y="257870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5"/>
          <p:cNvSpPr/>
          <p:nvPr/>
        </p:nvSpPr>
        <p:spPr>
          <a:xfrm>
            <a:off x="10792941" y="35103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5"/>
          <p:cNvSpPr/>
          <p:nvPr/>
        </p:nvSpPr>
        <p:spPr>
          <a:xfrm>
            <a:off x="10910656" y="35103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5"/>
          <p:cNvSpPr/>
          <p:nvPr/>
        </p:nvSpPr>
        <p:spPr>
          <a:xfrm>
            <a:off x="11028371" y="35103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5"/>
          <p:cNvSpPr/>
          <p:nvPr/>
        </p:nvSpPr>
        <p:spPr>
          <a:xfrm>
            <a:off x="10792941" y="444199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5"/>
          <p:cNvSpPr/>
          <p:nvPr/>
        </p:nvSpPr>
        <p:spPr>
          <a:xfrm>
            <a:off x="10910656" y="444199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5"/>
          <p:cNvSpPr/>
          <p:nvPr/>
        </p:nvSpPr>
        <p:spPr>
          <a:xfrm>
            <a:off x="11028371" y="444199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"/>
          <p:cNvSpPr/>
          <p:nvPr/>
        </p:nvSpPr>
        <p:spPr>
          <a:xfrm>
            <a:off x="10675225" y="25006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5"/>
          <p:cNvSpPr/>
          <p:nvPr/>
        </p:nvSpPr>
        <p:spPr>
          <a:xfrm>
            <a:off x="10675225" y="360302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5"/>
          <p:cNvSpPr/>
          <p:nvPr/>
        </p:nvSpPr>
        <p:spPr>
          <a:xfrm>
            <a:off x="10675225" y="458832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5"/>
          <p:cNvSpPr/>
          <p:nvPr/>
        </p:nvSpPr>
        <p:spPr>
          <a:xfrm rot="-5400000">
            <a:off x="11040873" y="5223203"/>
            <a:ext cx="486000" cy="4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5"/>
          <p:cNvSpPr/>
          <p:nvPr/>
        </p:nvSpPr>
        <p:spPr>
          <a:xfrm rot="-5400000">
            <a:off x="11041320" y="4745368"/>
            <a:ext cx="955800" cy="955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p5"/>
          <p:cNvGrpSpPr/>
          <p:nvPr/>
        </p:nvGrpSpPr>
        <p:grpSpPr>
          <a:xfrm rot="-5400000">
            <a:off x="11523451" y="5226053"/>
            <a:ext cx="480184" cy="486196"/>
            <a:chOff x="8943245" y="2438859"/>
            <a:chExt cx="739541" cy="748800"/>
          </a:xfrm>
        </p:grpSpPr>
        <p:cxnSp>
          <p:nvCxnSpPr>
            <p:cNvPr id="454" name="Google Shape;454;p5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5" name="Google Shape;455;p5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6" name="Google Shape;456;p5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7" name="Google Shape;457;p5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8" name="Google Shape;458;p5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59" name="Google Shape;459;p5"/>
          <p:cNvSpPr/>
          <p:nvPr/>
        </p:nvSpPr>
        <p:spPr>
          <a:xfrm rot="-5400000">
            <a:off x="11161852" y="4897599"/>
            <a:ext cx="712500" cy="7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5"/>
          <p:cNvSpPr/>
          <p:nvPr/>
        </p:nvSpPr>
        <p:spPr>
          <a:xfrm rot="-5400000">
            <a:off x="11289451" y="5025301"/>
            <a:ext cx="457200" cy="457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5"/>
          <p:cNvSpPr/>
          <p:nvPr/>
        </p:nvSpPr>
        <p:spPr>
          <a:xfrm rot="-5400000">
            <a:off x="11405592" y="5141661"/>
            <a:ext cx="224700" cy="2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5"/>
          <p:cNvSpPr/>
          <p:nvPr/>
        </p:nvSpPr>
        <p:spPr>
          <a:xfrm rot="5400000">
            <a:off x="11042821" y="5703919"/>
            <a:ext cx="955800" cy="955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5"/>
          <p:cNvSpPr/>
          <p:nvPr/>
        </p:nvSpPr>
        <p:spPr>
          <a:xfrm rot="5400000">
            <a:off x="11160467" y="5821473"/>
            <a:ext cx="720600" cy="720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"/>
          <p:cNvSpPr/>
          <p:nvPr/>
        </p:nvSpPr>
        <p:spPr>
          <a:xfrm rot="5400000">
            <a:off x="11270475" y="5931364"/>
            <a:ext cx="500700" cy="500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5"/>
          <p:cNvSpPr/>
          <p:nvPr/>
        </p:nvSpPr>
        <p:spPr>
          <a:xfrm rot="5400000">
            <a:off x="11385372" y="6051151"/>
            <a:ext cx="255600" cy="255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"/>
          <p:cNvSpPr/>
          <p:nvPr/>
        </p:nvSpPr>
        <p:spPr>
          <a:xfrm rot="5400000" flipH="1">
            <a:off x="11043863" y="5711025"/>
            <a:ext cx="955800" cy="9558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5"/>
          <p:cNvSpPr/>
          <p:nvPr/>
        </p:nvSpPr>
        <p:spPr>
          <a:xfrm rot="-5400000">
            <a:off x="11038836" y="5711025"/>
            <a:ext cx="955800" cy="9558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5"/>
          <p:cNvSpPr/>
          <p:nvPr/>
        </p:nvSpPr>
        <p:spPr>
          <a:xfrm rot="5400000" flipH="1">
            <a:off x="11265266" y="5944930"/>
            <a:ext cx="500700" cy="5007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5"/>
          <p:cNvSpPr/>
          <p:nvPr/>
        </p:nvSpPr>
        <p:spPr>
          <a:xfrm rot="5400000" flipH="1">
            <a:off x="11386413" y="6070915"/>
            <a:ext cx="255600" cy="255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0" name="Google Shape;470;p5"/>
          <p:cNvGrpSpPr/>
          <p:nvPr/>
        </p:nvGrpSpPr>
        <p:grpSpPr>
          <a:xfrm rot="5400000">
            <a:off x="10256153" y="555443"/>
            <a:ext cx="447313" cy="519892"/>
            <a:chOff x="10628069" y="2437255"/>
            <a:chExt cx="369772" cy="748800"/>
          </a:xfrm>
        </p:grpSpPr>
        <p:cxnSp>
          <p:nvCxnSpPr>
            <p:cNvPr id="471" name="Google Shape;471;p5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2" name="Google Shape;472;p5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3" name="Google Shape;473;p5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74" name="Google Shape;474;p5"/>
          <p:cNvSpPr/>
          <p:nvPr/>
        </p:nvSpPr>
        <p:spPr>
          <a:xfrm rot="5400000">
            <a:off x="10687913" y="590604"/>
            <a:ext cx="455400" cy="45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5"/>
          <p:cNvSpPr/>
          <p:nvPr/>
        </p:nvSpPr>
        <p:spPr>
          <a:xfrm>
            <a:off x="10810234" y="712965"/>
            <a:ext cx="210600" cy="21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5"/>
          <p:cNvSpPr/>
          <p:nvPr/>
        </p:nvSpPr>
        <p:spPr>
          <a:xfrm>
            <a:off x="11503469" y="478900"/>
            <a:ext cx="210600" cy="210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5"/>
          <p:cNvSpPr/>
          <p:nvPr/>
        </p:nvSpPr>
        <p:spPr>
          <a:xfrm rot="5400000">
            <a:off x="10099988" y="5723215"/>
            <a:ext cx="926700" cy="9510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5"/>
          <p:cNvSpPr/>
          <p:nvPr/>
        </p:nvSpPr>
        <p:spPr>
          <a:xfrm rot="5400000" flipH="1">
            <a:off x="10211844" y="5859328"/>
            <a:ext cx="702900" cy="7029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5"/>
          <p:cNvSpPr/>
          <p:nvPr/>
        </p:nvSpPr>
        <p:spPr>
          <a:xfrm rot="5400000" flipH="1">
            <a:off x="10319158" y="5966642"/>
            <a:ext cx="488400" cy="4884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5"/>
          <p:cNvSpPr/>
          <p:nvPr/>
        </p:nvSpPr>
        <p:spPr>
          <a:xfrm flipH="1">
            <a:off x="10083109" y="5744365"/>
            <a:ext cx="474300" cy="47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"/>
          <p:cNvSpPr/>
          <p:nvPr/>
        </p:nvSpPr>
        <p:spPr>
          <a:xfrm flipH="1">
            <a:off x="10465769" y="6118388"/>
            <a:ext cx="180900" cy="18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2" name="Google Shape;482;p5"/>
          <p:cNvGrpSpPr/>
          <p:nvPr/>
        </p:nvGrpSpPr>
        <p:grpSpPr>
          <a:xfrm flipH="1">
            <a:off x="10678730" y="6336819"/>
            <a:ext cx="263802" cy="34198"/>
            <a:chOff x="10578164" y="275923"/>
            <a:chExt cx="416551" cy="54000"/>
          </a:xfrm>
        </p:grpSpPr>
        <p:sp>
          <p:nvSpPr>
            <p:cNvPr id="483" name="Google Shape;483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" name="Google Shape;486;p5"/>
          <p:cNvGrpSpPr/>
          <p:nvPr/>
        </p:nvGrpSpPr>
        <p:grpSpPr>
          <a:xfrm flipH="1">
            <a:off x="10678730" y="6433845"/>
            <a:ext cx="263802" cy="34198"/>
            <a:chOff x="10578164" y="275923"/>
            <a:chExt cx="416551" cy="54000"/>
          </a:xfrm>
        </p:grpSpPr>
        <p:sp>
          <p:nvSpPr>
            <p:cNvPr id="487" name="Google Shape;487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" name="Google Shape;490;p5"/>
          <p:cNvGrpSpPr/>
          <p:nvPr/>
        </p:nvGrpSpPr>
        <p:grpSpPr>
          <a:xfrm flipH="1">
            <a:off x="10678730" y="6530871"/>
            <a:ext cx="263802" cy="34198"/>
            <a:chOff x="10578164" y="275923"/>
            <a:chExt cx="416551" cy="54000"/>
          </a:xfrm>
        </p:grpSpPr>
        <p:sp>
          <p:nvSpPr>
            <p:cNvPr id="491" name="Google Shape;491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" name="Google Shape;494;p5"/>
          <p:cNvGrpSpPr/>
          <p:nvPr/>
        </p:nvGrpSpPr>
        <p:grpSpPr>
          <a:xfrm flipH="1">
            <a:off x="10192076" y="5872517"/>
            <a:ext cx="263802" cy="34198"/>
            <a:chOff x="10578164" y="275923"/>
            <a:chExt cx="416551" cy="54000"/>
          </a:xfrm>
        </p:grpSpPr>
        <p:sp>
          <p:nvSpPr>
            <p:cNvPr id="495" name="Google Shape;495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" name="Google Shape;498;p5"/>
          <p:cNvGrpSpPr/>
          <p:nvPr/>
        </p:nvGrpSpPr>
        <p:grpSpPr>
          <a:xfrm flipH="1">
            <a:off x="10192076" y="5969543"/>
            <a:ext cx="263802" cy="34198"/>
            <a:chOff x="10578164" y="275923"/>
            <a:chExt cx="416551" cy="54000"/>
          </a:xfrm>
        </p:grpSpPr>
        <p:sp>
          <p:nvSpPr>
            <p:cNvPr id="499" name="Google Shape;499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2" name="Google Shape;502;p5"/>
          <p:cNvGrpSpPr/>
          <p:nvPr/>
        </p:nvGrpSpPr>
        <p:grpSpPr>
          <a:xfrm flipH="1">
            <a:off x="10192076" y="6066569"/>
            <a:ext cx="263802" cy="34198"/>
            <a:chOff x="10578164" y="275923"/>
            <a:chExt cx="416551" cy="54000"/>
          </a:xfrm>
        </p:grpSpPr>
        <p:sp>
          <p:nvSpPr>
            <p:cNvPr id="503" name="Google Shape;503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bg>
      <p:bgPr>
        <a:solidFill>
          <a:schemeClr val="accent1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"/>
          <p:cNvSpPr/>
          <p:nvPr/>
        </p:nvSpPr>
        <p:spPr>
          <a:xfrm flipH="1">
            <a:off x="8744766" y="238130"/>
            <a:ext cx="1128000" cy="1085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B85E3D0-E5AF-4BFB-B5A7-9015C3D5436B}"/>
              </a:ext>
            </a:extLst>
          </p:cNvPr>
          <p:cNvGrpSpPr/>
          <p:nvPr userDrawn="1"/>
        </p:nvGrpSpPr>
        <p:grpSpPr>
          <a:xfrm>
            <a:off x="8464431" y="232913"/>
            <a:ext cx="1397080" cy="946748"/>
            <a:chOff x="3210946" y="234733"/>
            <a:chExt cx="1560780" cy="1298611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C1E39AC-21B9-4A19-ADC1-90A80B0835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92D4D7F-C1A0-4638-B2B0-F69A128A2A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84038B7-64FF-4C33-B00D-DC9E7508A5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1BED0FF-A764-4BCE-ABBB-DBEBAFB3416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CE8178D-1479-441C-999C-D435746C4B1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1AE62C7-755D-4234-98DD-DC1BF2ED9C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9E057A9-665E-48B3-AF3C-5FA176C54B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739F19-E2D5-4B0C-829A-64E45E52873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7" name="Google Shape;507;p6"/>
          <p:cNvSpPr txBox="1">
            <a:spLocks noGrp="1"/>
          </p:cNvSpPr>
          <p:nvPr>
            <p:ph type="body" idx="1"/>
          </p:nvPr>
        </p:nvSpPr>
        <p:spPr>
          <a:xfrm>
            <a:off x="2401350" y="3991350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>
                <a:solidFill>
                  <a:schemeClr val="lt2"/>
                </a:solidFill>
              </a:defRPr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>
                <a:solidFill>
                  <a:schemeClr val="lt2"/>
                </a:solidFill>
              </a:defRPr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>
                <a:solidFill>
                  <a:schemeClr val="lt2"/>
                </a:solidFill>
              </a:defRPr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>
                <a:solidFill>
                  <a:schemeClr val="lt2"/>
                </a:solidFill>
              </a:defRPr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>
                <a:solidFill>
                  <a:schemeClr val="lt2"/>
                </a:solidFill>
              </a:defRPr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>
                <a:solidFill>
                  <a:schemeClr val="lt2"/>
                </a:solidFill>
              </a:defRPr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>
                <a:solidFill>
                  <a:schemeClr val="lt2"/>
                </a:solidFill>
              </a:defRPr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>
                <a:solidFill>
                  <a:schemeClr val="lt2"/>
                </a:solidFill>
              </a:defRPr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08" name="Google Shape;508;p6"/>
          <p:cNvSpPr txBox="1">
            <a:spLocks noGrp="1"/>
          </p:cNvSpPr>
          <p:nvPr>
            <p:ph type="title"/>
          </p:nvPr>
        </p:nvSpPr>
        <p:spPr>
          <a:xfrm>
            <a:off x="2401350" y="3066900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ldrich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509" name="Google Shape;509;p6"/>
          <p:cNvGrpSpPr/>
          <p:nvPr/>
        </p:nvGrpSpPr>
        <p:grpSpPr>
          <a:xfrm flipH="1">
            <a:off x="10007839" y="1838613"/>
            <a:ext cx="810287" cy="544003"/>
            <a:chOff x="10624861" y="3933984"/>
            <a:chExt cx="1115330" cy="748800"/>
          </a:xfrm>
        </p:grpSpPr>
        <p:cxnSp>
          <p:nvCxnSpPr>
            <p:cNvPr id="510" name="Google Shape;510;p6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1" name="Google Shape;511;p6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2" name="Google Shape;512;p6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3" name="Google Shape;513;p6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4" name="Google Shape;514;p6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5" name="Google Shape;515;p6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6" name="Google Shape;516;p6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17" name="Google Shape;517;p6"/>
          <p:cNvSpPr/>
          <p:nvPr/>
        </p:nvSpPr>
        <p:spPr>
          <a:xfrm flipH="1">
            <a:off x="11495537" y="229805"/>
            <a:ext cx="544200" cy="5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6"/>
          <p:cNvSpPr/>
          <p:nvPr/>
        </p:nvSpPr>
        <p:spPr>
          <a:xfrm flipH="1">
            <a:off x="10961247" y="230305"/>
            <a:ext cx="1069500" cy="1069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9" name="Google Shape;519;p6"/>
          <p:cNvGrpSpPr/>
          <p:nvPr/>
        </p:nvGrpSpPr>
        <p:grpSpPr>
          <a:xfrm flipH="1">
            <a:off x="11502543" y="766390"/>
            <a:ext cx="537277" cy="544003"/>
            <a:chOff x="8943245" y="2438859"/>
            <a:chExt cx="739541" cy="748800"/>
          </a:xfrm>
        </p:grpSpPr>
        <p:cxnSp>
          <p:nvCxnSpPr>
            <p:cNvPr id="520" name="Google Shape;520;p6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1" name="Google Shape;521;p6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2" name="Google Shape;522;p6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3" name="Google Shape;523;p6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4" name="Google Shape;524;p6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5" name="Google Shape;525;p6"/>
          <p:cNvSpPr/>
          <p:nvPr/>
        </p:nvSpPr>
        <p:spPr>
          <a:xfrm flipH="1">
            <a:off x="11131450" y="365168"/>
            <a:ext cx="797400" cy="79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6"/>
          <p:cNvSpPr/>
          <p:nvPr/>
        </p:nvSpPr>
        <p:spPr>
          <a:xfrm flipH="1">
            <a:off x="11274580" y="507940"/>
            <a:ext cx="511500" cy="511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6"/>
          <p:cNvSpPr/>
          <p:nvPr/>
        </p:nvSpPr>
        <p:spPr>
          <a:xfrm flipH="1">
            <a:off x="11404430" y="637890"/>
            <a:ext cx="251700" cy="25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6"/>
          <p:cNvSpPr/>
          <p:nvPr/>
        </p:nvSpPr>
        <p:spPr>
          <a:xfrm flipH="1">
            <a:off x="10412812" y="229805"/>
            <a:ext cx="544200" cy="5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6"/>
          <p:cNvSpPr/>
          <p:nvPr/>
        </p:nvSpPr>
        <p:spPr>
          <a:xfrm flipH="1">
            <a:off x="10413977" y="774086"/>
            <a:ext cx="544200" cy="5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0" name="Google Shape;530;p6"/>
          <p:cNvGrpSpPr/>
          <p:nvPr/>
        </p:nvGrpSpPr>
        <p:grpSpPr>
          <a:xfrm flipH="1">
            <a:off x="10547157" y="765225"/>
            <a:ext cx="268639" cy="544003"/>
            <a:chOff x="10628069" y="2437255"/>
            <a:chExt cx="369772" cy="748800"/>
          </a:xfrm>
        </p:grpSpPr>
        <p:cxnSp>
          <p:nvCxnSpPr>
            <p:cNvPr id="531" name="Google Shape;531;p6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2" name="Google Shape;532;p6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3" name="Google Shape;533;p6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34" name="Google Shape;534;p6"/>
          <p:cNvSpPr/>
          <p:nvPr/>
        </p:nvSpPr>
        <p:spPr>
          <a:xfrm flipH="1">
            <a:off x="10536848" y="364000"/>
            <a:ext cx="288300" cy="2883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6"/>
          <p:cNvSpPr/>
          <p:nvPr/>
        </p:nvSpPr>
        <p:spPr>
          <a:xfrm flipH="1">
            <a:off x="10606703" y="433346"/>
            <a:ext cx="149100" cy="14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6"/>
          <p:cNvSpPr/>
          <p:nvPr/>
        </p:nvSpPr>
        <p:spPr>
          <a:xfrm rot="-5400000" flipH="1">
            <a:off x="9867209" y="775504"/>
            <a:ext cx="5442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6"/>
          <p:cNvSpPr/>
          <p:nvPr/>
        </p:nvSpPr>
        <p:spPr>
          <a:xfrm flipH="1">
            <a:off x="9884169" y="248037"/>
            <a:ext cx="511500" cy="5115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6"/>
          <p:cNvSpPr/>
          <p:nvPr/>
        </p:nvSpPr>
        <p:spPr>
          <a:xfrm flipH="1">
            <a:off x="9999565" y="355842"/>
            <a:ext cx="288300" cy="28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6"/>
          <p:cNvSpPr/>
          <p:nvPr/>
        </p:nvSpPr>
        <p:spPr>
          <a:xfrm flipH="1">
            <a:off x="10069420" y="425188"/>
            <a:ext cx="149100" cy="149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6"/>
          <p:cNvSpPr/>
          <p:nvPr/>
        </p:nvSpPr>
        <p:spPr>
          <a:xfrm rot="5400000" flipH="1">
            <a:off x="10962413" y="1312789"/>
            <a:ext cx="1069500" cy="1069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6"/>
          <p:cNvSpPr/>
          <p:nvPr/>
        </p:nvSpPr>
        <p:spPr>
          <a:xfrm rot="5400000" flipH="1">
            <a:off x="11093982" y="1444357"/>
            <a:ext cx="806400" cy="806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6"/>
          <p:cNvSpPr/>
          <p:nvPr/>
        </p:nvSpPr>
        <p:spPr>
          <a:xfrm rot="5400000" flipH="1">
            <a:off x="11217024" y="1567398"/>
            <a:ext cx="560400" cy="560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6"/>
          <p:cNvSpPr/>
          <p:nvPr/>
        </p:nvSpPr>
        <p:spPr>
          <a:xfrm rot="5400000" flipH="1">
            <a:off x="11345540" y="1707567"/>
            <a:ext cx="286200" cy="286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6"/>
          <p:cNvSpPr/>
          <p:nvPr/>
        </p:nvSpPr>
        <p:spPr>
          <a:xfrm rot="5400000">
            <a:off x="10963578" y="1304883"/>
            <a:ext cx="1069500" cy="10695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6"/>
          <p:cNvSpPr/>
          <p:nvPr/>
        </p:nvSpPr>
        <p:spPr>
          <a:xfrm rot="-5400000" flipH="1">
            <a:off x="10958012" y="1304883"/>
            <a:ext cx="1069500" cy="10695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6"/>
          <p:cNvSpPr/>
          <p:nvPr/>
        </p:nvSpPr>
        <p:spPr>
          <a:xfrm rot="5400000">
            <a:off x="11211196" y="1552381"/>
            <a:ext cx="560400" cy="560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6"/>
          <p:cNvSpPr/>
          <p:nvPr/>
        </p:nvSpPr>
        <p:spPr>
          <a:xfrm rot="5400000">
            <a:off x="11346705" y="1685660"/>
            <a:ext cx="286200" cy="286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2" name="Google Shape;552;p6"/>
          <p:cNvGrpSpPr/>
          <p:nvPr/>
        </p:nvGrpSpPr>
        <p:grpSpPr>
          <a:xfrm flipH="1">
            <a:off x="10006674" y="1308329"/>
            <a:ext cx="810288" cy="544003"/>
            <a:chOff x="10626465" y="3184818"/>
            <a:chExt cx="1115330" cy="748800"/>
          </a:xfrm>
        </p:grpSpPr>
        <p:cxnSp>
          <p:nvCxnSpPr>
            <p:cNvPr id="553" name="Google Shape;553;p6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4" name="Google Shape;554;p6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5" name="Google Shape;555;p6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6" name="Google Shape;556;p6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7" name="Google Shape;557;p6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8" name="Google Shape;558;p6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9" name="Google Shape;559;p6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60" name="Google Shape;560;p6"/>
          <p:cNvSpPr/>
          <p:nvPr/>
        </p:nvSpPr>
        <p:spPr>
          <a:xfrm flipH="1">
            <a:off x="10411239" y="1323196"/>
            <a:ext cx="552600" cy="531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6"/>
          <p:cNvSpPr/>
          <p:nvPr/>
        </p:nvSpPr>
        <p:spPr>
          <a:xfrm rot="5400000" flipH="1">
            <a:off x="9853138" y="1312706"/>
            <a:ext cx="552600" cy="531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2" name="Google Shape;562;p6"/>
          <p:cNvGrpSpPr/>
          <p:nvPr/>
        </p:nvGrpSpPr>
        <p:grpSpPr>
          <a:xfrm rot="10800000" flipH="1">
            <a:off x="9864699" y="1853554"/>
            <a:ext cx="1100106" cy="552503"/>
            <a:chOff x="10576560" y="3328633"/>
            <a:chExt cx="1514255" cy="760500"/>
          </a:xfrm>
        </p:grpSpPr>
        <p:sp>
          <p:nvSpPr>
            <p:cNvPr id="563" name="Google Shape;563;p6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6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5" name="Google Shape;565;p6"/>
          <p:cNvSpPr/>
          <p:nvPr/>
        </p:nvSpPr>
        <p:spPr>
          <a:xfrm rot="-2700000" flipH="1">
            <a:off x="10210414" y="1660737"/>
            <a:ext cx="393293" cy="3932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6"/>
          <p:cNvSpPr/>
          <p:nvPr/>
        </p:nvSpPr>
        <p:spPr>
          <a:xfrm flipH="1">
            <a:off x="10266458" y="1711299"/>
            <a:ext cx="288300" cy="28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6"/>
          <p:cNvSpPr/>
          <p:nvPr/>
        </p:nvSpPr>
        <p:spPr>
          <a:xfrm flipH="1">
            <a:off x="10336240" y="1780718"/>
            <a:ext cx="149100" cy="149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6"/>
          <p:cNvSpPr/>
          <p:nvPr/>
        </p:nvSpPr>
        <p:spPr>
          <a:xfrm rot="10800000" flipH="1">
            <a:off x="10967349" y="2389849"/>
            <a:ext cx="1069500" cy="10695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6"/>
          <p:cNvSpPr/>
          <p:nvPr/>
        </p:nvSpPr>
        <p:spPr>
          <a:xfrm flipH="1">
            <a:off x="10940786" y="2915231"/>
            <a:ext cx="544200" cy="5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0" name="Google Shape;570;p6"/>
          <p:cNvGrpSpPr/>
          <p:nvPr/>
        </p:nvGrpSpPr>
        <p:grpSpPr>
          <a:xfrm rot="10800000" flipH="1">
            <a:off x="10939280" y="2378174"/>
            <a:ext cx="1100106" cy="552503"/>
            <a:chOff x="10576560" y="3328633"/>
            <a:chExt cx="1514255" cy="760500"/>
          </a:xfrm>
        </p:grpSpPr>
        <p:sp>
          <p:nvSpPr>
            <p:cNvPr id="571" name="Google Shape;571;p6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3" name="Google Shape;573;p6"/>
          <p:cNvSpPr/>
          <p:nvPr/>
        </p:nvSpPr>
        <p:spPr>
          <a:xfrm rot="5400000">
            <a:off x="11201886" y="2622446"/>
            <a:ext cx="560400" cy="560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6"/>
          <p:cNvSpPr/>
          <p:nvPr/>
        </p:nvSpPr>
        <p:spPr>
          <a:xfrm rot="5400000" flipH="1">
            <a:off x="11203052" y="2621147"/>
            <a:ext cx="560400" cy="560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5" name="Google Shape;575;p6"/>
          <p:cNvGrpSpPr/>
          <p:nvPr/>
        </p:nvGrpSpPr>
        <p:grpSpPr>
          <a:xfrm flipH="1">
            <a:off x="11275232" y="2679891"/>
            <a:ext cx="427618" cy="427618"/>
            <a:chOff x="9392653" y="5061283"/>
            <a:chExt cx="588600" cy="588600"/>
          </a:xfrm>
        </p:grpSpPr>
        <p:sp>
          <p:nvSpPr>
            <p:cNvPr id="576" name="Google Shape;576;p6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9" name="Google Shape;589;p6"/>
          <p:cNvGrpSpPr/>
          <p:nvPr/>
        </p:nvGrpSpPr>
        <p:grpSpPr>
          <a:xfrm rot="59625" flipH="1">
            <a:off x="8741947" y="227006"/>
            <a:ext cx="1114254" cy="1114185"/>
            <a:chOff x="3247624" y="213651"/>
            <a:chExt cx="1533709" cy="1533614"/>
          </a:xfrm>
        </p:grpSpPr>
        <p:sp>
          <p:nvSpPr>
            <p:cNvPr id="590" name="Google Shape;590;p6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6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2" name="Google Shape;592;p6"/>
          <p:cNvSpPr/>
          <p:nvPr/>
        </p:nvSpPr>
        <p:spPr>
          <a:xfrm flipH="1">
            <a:off x="9043323" y="527961"/>
            <a:ext cx="511500" cy="511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6"/>
          <p:cNvSpPr/>
          <p:nvPr/>
        </p:nvSpPr>
        <p:spPr>
          <a:xfrm flipH="1">
            <a:off x="9169461" y="654124"/>
            <a:ext cx="259200" cy="259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4" name="Google Shape;594;p6"/>
          <p:cNvCxnSpPr/>
          <p:nvPr/>
        </p:nvCxnSpPr>
        <p:spPr>
          <a:xfrm>
            <a:off x="749191" y="1229156"/>
            <a:ext cx="4998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5" name="Google Shape;595;p6"/>
          <p:cNvSpPr/>
          <p:nvPr/>
        </p:nvSpPr>
        <p:spPr>
          <a:xfrm rot="10800000" flipH="1">
            <a:off x="175014" y="686400"/>
            <a:ext cx="544200" cy="5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6"/>
          <p:cNvSpPr/>
          <p:nvPr/>
        </p:nvSpPr>
        <p:spPr>
          <a:xfrm rot="10800000" flipH="1">
            <a:off x="184004" y="160600"/>
            <a:ext cx="1069500" cy="1069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7" name="Google Shape;597;p6"/>
          <p:cNvGrpSpPr/>
          <p:nvPr/>
        </p:nvGrpSpPr>
        <p:grpSpPr>
          <a:xfrm rot="10800000" flipH="1">
            <a:off x="174931" y="150012"/>
            <a:ext cx="537277" cy="544003"/>
            <a:chOff x="8943245" y="2438859"/>
            <a:chExt cx="739541" cy="748800"/>
          </a:xfrm>
        </p:grpSpPr>
        <p:cxnSp>
          <p:nvCxnSpPr>
            <p:cNvPr id="598" name="Google Shape;598;p6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9" name="Google Shape;599;p6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0" name="Google Shape;600;p6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1" name="Google Shape;601;p6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" name="Google Shape;602;p6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03" name="Google Shape;603;p6"/>
          <p:cNvSpPr/>
          <p:nvPr/>
        </p:nvSpPr>
        <p:spPr>
          <a:xfrm rot="10800000" flipH="1">
            <a:off x="285901" y="297837"/>
            <a:ext cx="797400" cy="79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6"/>
          <p:cNvSpPr/>
          <p:nvPr/>
        </p:nvSpPr>
        <p:spPr>
          <a:xfrm rot="10800000" flipH="1">
            <a:off x="428672" y="441265"/>
            <a:ext cx="511200" cy="511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6"/>
          <p:cNvSpPr/>
          <p:nvPr/>
        </p:nvSpPr>
        <p:spPr>
          <a:xfrm rot="10800000" flipH="1">
            <a:off x="558621" y="570515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6"/>
          <p:cNvSpPr/>
          <p:nvPr/>
        </p:nvSpPr>
        <p:spPr>
          <a:xfrm rot="10800000" flipH="1">
            <a:off x="1257739" y="686400"/>
            <a:ext cx="544200" cy="5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6"/>
          <p:cNvSpPr/>
          <p:nvPr/>
        </p:nvSpPr>
        <p:spPr>
          <a:xfrm rot="10800000" flipH="1">
            <a:off x="1256574" y="142119"/>
            <a:ext cx="544200" cy="5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8" name="Google Shape;608;p6"/>
          <p:cNvGrpSpPr/>
          <p:nvPr/>
        </p:nvGrpSpPr>
        <p:grpSpPr>
          <a:xfrm rot="10800000" flipH="1">
            <a:off x="1398955" y="151177"/>
            <a:ext cx="268639" cy="544003"/>
            <a:chOff x="10628069" y="2437255"/>
            <a:chExt cx="369772" cy="748800"/>
          </a:xfrm>
        </p:grpSpPr>
        <p:cxnSp>
          <p:nvCxnSpPr>
            <p:cNvPr id="609" name="Google Shape;609;p6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0" name="Google Shape;610;p6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" name="Google Shape;611;p6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12" name="Google Shape;612;p6"/>
          <p:cNvSpPr/>
          <p:nvPr/>
        </p:nvSpPr>
        <p:spPr>
          <a:xfrm rot="10800000" flipH="1">
            <a:off x="1389603" y="808104"/>
            <a:ext cx="288300" cy="2883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6"/>
          <p:cNvSpPr/>
          <p:nvPr/>
        </p:nvSpPr>
        <p:spPr>
          <a:xfrm rot="10800000" flipH="1">
            <a:off x="1458948" y="877958"/>
            <a:ext cx="149100" cy="14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6"/>
          <p:cNvSpPr/>
          <p:nvPr/>
        </p:nvSpPr>
        <p:spPr>
          <a:xfrm rot="5400000" flipH="1">
            <a:off x="1803342" y="140701"/>
            <a:ext cx="5442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6"/>
          <p:cNvSpPr/>
          <p:nvPr/>
        </p:nvSpPr>
        <p:spPr>
          <a:xfrm rot="10800000" flipH="1">
            <a:off x="1819082" y="701168"/>
            <a:ext cx="511200" cy="511200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6"/>
          <p:cNvSpPr/>
          <p:nvPr/>
        </p:nvSpPr>
        <p:spPr>
          <a:xfrm rot="10800000" flipH="1">
            <a:off x="1926886" y="816262"/>
            <a:ext cx="288300" cy="28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6"/>
          <p:cNvSpPr/>
          <p:nvPr/>
        </p:nvSpPr>
        <p:spPr>
          <a:xfrm rot="10800000" flipH="1">
            <a:off x="1996232" y="886116"/>
            <a:ext cx="149100" cy="149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6"/>
          <p:cNvSpPr/>
          <p:nvPr/>
        </p:nvSpPr>
        <p:spPr>
          <a:xfrm rot="10800000" flipH="1">
            <a:off x="179405" y="1767832"/>
            <a:ext cx="544200" cy="5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6"/>
          <p:cNvSpPr/>
          <p:nvPr/>
        </p:nvSpPr>
        <p:spPr>
          <a:xfrm rot="5400000" flipH="1">
            <a:off x="179314" y="1229127"/>
            <a:ext cx="5442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4" name="Google Shape;624;p6"/>
          <p:cNvGrpSpPr/>
          <p:nvPr/>
        </p:nvGrpSpPr>
        <p:grpSpPr>
          <a:xfrm rot="5400000" flipH="1">
            <a:off x="311076" y="1777023"/>
            <a:ext cx="280842" cy="544003"/>
            <a:chOff x="10628069" y="2437255"/>
            <a:chExt cx="369772" cy="748800"/>
          </a:xfrm>
        </p:grpSpPr>
        <p:cxnSp>
          <p:nvCxnSpPr>
            <p:cNvPr id="625" name="Google Shape;625;p6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6" name="Google Shape;626;p6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7" name="Google Shape;627;p6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628" name="Google Shape;628;p6"/>
          <p:cNvGrpSpPr/>
          <p:nvPr/>
        </p:nvGrpSpPr>
        <p:grpSpPr>
          <a:xfrm rot="5400000" flipH="1">
            <a:off x="316012" y="1233847"/>
            <a:ext cx="268639" cy="544003"/>
            <a:chOff x="10628069" y="2437255"/>
            <a:chExt cx="369772" cy="748800"/>
          </a:xfrm>
        </p:grpSpPr>
        <p:cxnSp>
          <p:nvCxnSpPr>
            <p:cNvPr id="629" name="Google Shape;629;p6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0" name="Google Shape;630;p6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1" name="Google Shape;631;p6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32" name="Google Shape;632;p6"/>
          <p:cNvSpPr/>
          <p:nvPr/>
        </p:nvSpPr>
        <p:spPr>
          <a:xfrm>
            <a:off x="176614" y="1229462"/>
            <a:ext cx="1084200" cy="10842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3" name="Google Shape;633;p6"/>
          <p:cNvGrpSpPr/>
          <p:nvPr/>
        </p:nvGrpSpPr>
        <p:grpSpPr>
          <a:xfrm rot="-5400000">
            <a:off x="314789" y="1366946"/>
            <a:ext cx="816005" cy="816005"/>
            <a:chOff x="6214949" y="2511699"/>
            <a:chExt cx="1123200" cy="1123200"/>
          </a:xfrm>
        </p:grpSpPr>
        <p:sp>
          <p:nvSpPr>
            <p:cNvPr id="634" name="Google Shape;634;p6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6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6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EA2F2B5-ED78-4C74-9E66-01D2766CC211}"/>
              </a:ext>
            </a:extLst>
          </p:cNvPr>
          <p:cNvGrpSpPr/>
          <p:nvPr userDrawn="1"/>
        </p:nvGrpSpPr>
        <p:grpSpPr>
          <a:xfrm>
            <a:off x="1800951" y="241539"/>
            <a:ext cx="545433" cy="309999"/>
            <a:chOff x="11184673" y="2647468"/>
            <a:chExt cx="748937" cy="369772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27793F7-14A2-4DCB-95EF-16D234E92D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C14E8AF-2456-421E-AA00-721BB3BBD0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FEC7B6F-71E9-4B98-A5AC-CAD75D5823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300A2E1-ECF5-41B6-968D-6CEC66BCC519}"/>
              </a:ext>
            </a:extLst>
          </p:cNvPr>
          <p:cNvGrpSpPr/>
          <p:nvPr userDrawn="1"/>
        </p:nvGrpSpPr>
        <p:grpSpPr>
          <a:xfrm>
            <a:off x="9855147" y="905773"/>
            <a:ext cx="565562" cy="272617"/>
            <a:chOff x="11184673" y="2647468"/>
            <a:chExt cx="748937" cy="369772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C530AA3-EAF6-4B5A-B148-DC081B5810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D7E1CCE-8CFF-46D2-9554-0BA87ABA1B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D02F34C-EBC7-4F68-9936-B5C7D1C06E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"/>
          <p:cNvSpPr/>
          <p:nvPr/>
        </p:nvSpPr>
        <p:spPr>
          <a:xfrm flipH="1">
            <a:off x="10942175" y="5650638"/>
            <a:ext cx="1054500" cy="1014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D0CBEE-70A2-42B5-9FDC-DA9CFD36BCCB}"/>
              </a:ext>
            </a:extLst>
          </p:cNvPr>
          <p:cNvGrpSpPr/>
          <p:nvPr userDrawn="1"/>
        </p:nvGrpSpPr>
        <p:grpSpPr>
          <a:xfrm>
            <a:off x="10940211" y="5667555"/>
            <a:ext cx="1054936" cy="862641"/>
            <a:chOff x="3210946" y="234733"/>
            <a:chExt cx="1560780" cy="1298611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DB11964-1010-4B52-AABE-C93D730B7B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EB62A1-962A-4A98-8742-C4B08C91BB9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74B375E-B0A5-426E-BF41-17AE000325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913CA21-438F-4B23-8C08-0AF7782BC6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5850D2B-4088-4B12-A01C-336779A1F83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DC57BBB-8ECB-4525-8184-5677EBABC4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D399F37-A8AD-47EE-9750-A42A5196A3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255A7D5-D4DC-419C-938A-1488D37EF4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8" name="Google Shape;638;p7"/>
          <p:cNvSpPr txBox="1">
            <a:spLocks noGrp="1"/>
          </p:cNvSpPr>
          <p:nvPr>
            <p:ph type="title"/>
          </p:nvPr>
        </p:nvSpPr>
        <p:spPr>
          <a:xfrm>
            <a:off x="873350" y="12935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39" name="Google Shape;639;p7"/>
          <p:cNvSpPr txBox="1">
            <a:spLocks noGrp="1"/>
          </p:cNvSpPr>
          <p:nvPr>
            <p:ph type="body" idx="1"/>
          </p:nvPr>
        </p:nvSpPr>
        <p:spPr>
          <a:xfrm>
            <a:off x="873350" y="22936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40" name="Google Shape;640;p7"/>
          <p:cNvSpPr txBox="1">
            <a:spLocks noGrp="1"/>
          </p:cNvSpPr>
          <p:nvPr>
            <p:ph type="body" idx="2"/>
          </p:nvPr>
        </p:nvSpPr>
        <p:spPr>
          <a:xfrm>
            <a:off x="6464146" y="22818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41" name="Google Shape;641;p7"/>
          <p:cNvSpPr/>
          <p:nvPr/>
        </p:nvSpPr>
        <p:spPr>
          <a:xfrm rot="-5400000" flipH="1">
            <a:off x="10943908" y="4662679"/>
            <a:ext cx="993600" cy="10197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7"/>
          <p:cNvSpPr/>
          <p:nvPr/>
        </p:nvSpPr>
        <p:spPr>
          <a:xfrm rot="-5400000">
            <a:off x="11063920" y="4808749"/>
            <a:ext cx="753600" cy="7536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7"/>
          <p:cNvSpPr/>
          <p:nvPr/>
        </p:nvSpPr>
        <p:spPr>
          <a:xfrm rot="-5400000">
            <a:off x="11178853" y="4923617"/>
            <a:ext cx="523800" cy="523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7"/>
          <p:cNvSpPr/>
          <p:nvPr/>
        </p:nvSpPr>
        <p:spPr>
          <a:xfrm>
            <a:off x="11447080" y="4685379"/>
            <a:ext cx="508500" cy="50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7"/>
          <p:cNvSpPr/>
          <p:nvPr/>
        </p:nvSpPr>
        <p:spPr>
          <a:xfrm>
            <a:off x="11351369" y="5086434"/>
            <a:ext cx="194100" cy="19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6" name="Google Shape;646;p7"/>
          <p:cNvGrpSpPr/>
          <p:nvPr/>
        </p:nvGrpSpPr>
        <p:grpSpPr>
          <a:xfrm>
            <a:off x="11034459" y="5320659"/>
            <a:ext cx="282880" cy="36671"/>
            <a:chOff x="10578164" y="275923"/>
            <a:chExt cx="416551" cy="54000"/>
          </a:xfrm>
        </p:grpSpPr>
        <p:sp>
          <p:nvSpPr>
            <p:cNvPr id="647" name="Google Shape;647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p7"/>
          <p:cNvGrpSpPr/>
          <p:nvPr/>
        </p:nvGrpSpPr>
        <p:grpSpPr>
          <a:xfrm>
            <a:off x="11034459" y="5424697"/>
            <a:ext cx="282880" cy="36671"/>
            <a:chOff x="10578164" y="275923"/>
            <a:chExt cx="416551" cy="54000"/>
          </a:xfrm>
        </p:grpSpPr>
        <p:sp>
          <p:nvSpPr>
            <p:cNvPr id="651" name="Google Shape;651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4" name="Google Shape;654;p7"/>
          <p:cNvGrpSpPr/>
          <p:nvPr/>
        </p:nvGrpSpPr>
        <p:grpSpPr>
          <a:xfrm>
            <a:off x="11034459" y="5528735"/>
            <a:ext cx="282880" cy="36671"/>
            <a:chOff x="10578164" y="275923"/>
            <a:chExt cx="416551" cy="54000"/>
          </a:xfrm>
        </p:grpSpPr>
        <p:sp>
          <p:nvSpPr>
            <p:cNvPr id="655" name="Google Shape;655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8" name="Google Shape;658;p7"/>
          <p:cNvGrpSpPr/>
          <p:nvPr/>
        </p:nvGrpSpPr>
        <p:grpSpPr>
          <a:xfrm>
            <a:off x="11556283" y="4822802"/>
            <a:ext cx="282880" cy="36671"/>
            <a:chOff x="10578164" y="275923"/>
            <a:chExt cx="416551" cy="54000"/>
          </a:xfrm>
        </p:grpSpPr>
        <p:sp>
          <p:nvSpPr>
            <p:cNvPr id="659" name="Google Shape;659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2" name="Google Shape;662;p7"/>
          <p:cNvGrpSpPr/>
          <p:nvPr/>
        </p:nvGrpSpPr>
        <p:grpSpPr>
          <a:xfrm>
            <a:off x="11556283" y="4926840"/>
            <a:ext cx="282880" cy="36671"/>
            <a:chOff x="10578164" y="275923"/>
            <a:chExt cx="416551" cy="54000"/>
          </a:xfrm>
        </p:grpSpPr>
        <p:sp>
          <p:nvSpPr>
            <p:cNvPr id="663" name="Google Shape;663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6" name="Google Shape;666;p7"/>
          <p:cNvGrpSpPr/>
          <p:nvPr/>
        </p:nvGrpSpPr>
        <p:grpSpPr>
          <a:xfrm>
            <a:off x="11556283" y="5030878"/>
            <a:ext cx="282880" cy="36671"/>
            <a:chOff x="10578164" y="275923"/>
            <a:chExt cx="416551" cy="54000"/>
          </a:xfrm>
        </p:grpSpPr>
        <p:sp>
          <p:nvSpPr>
            <p:cNvPr id="667" name="Google Shape;667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0" name="Google Shape;680;p7"/>
          <p:cNvGrpSpPr/>
          <p:nvPr/>
        </p:nvGrpSpPr>
        <p:grpSpPr>
          <a:xfrm rot="59737" flipH="1">
            <a:off x="10939584" y="5640153"/>
            <a:ext cx="1041545" cy="1041481"/>
            <a:chOff x="3247624" y="213651"/>
            <a:chExt cx="1533709" cy="1533614"/>
          </a:xfrm>
        </p:grpSpPr>
        <p:sp>
          <p:nvSpPr>
            <p:cNvPr id="681" name="Google Shape;681;p7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7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3" name="Google Shape;683;p7"/>
          <p:cNvSpPr/>
          <p:nvPr/>
        </p:nvSpPr>
        <p:spPr>
          <a:xfrm flipH="1">
            <a:off x="11221584" y="5921549"/>
            <a:ext cx="477900" cy="47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7"/>
          <p:cNvSpPr/>
          <p:nvPr/>
        </p:nvSpPr>
        <p:spPr>
          <a:xfrm flipH="1">
            <a:off x="11339157" y="6039477"/>
            <a:ext cx="242400" cy="242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7"/>
          <p:cNvSpPr/>
          <p:nvPr/>
        </p:nvSpPr>
        <p:spPr>
          <a:xfrm flipH="1">
            <a:off x="10427311" y="5654840"/>
            <a:ext cx="508500" cy="50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7"/>
          <p:cNvSpPr/>
          <p:nvPr/>
        </p:nvSpPr>
        <p:spPr>
          <a:xfrm rot="-5400000" flipH="1">
            <a:off x="10427216" y="6158380"/>
            <a:ext cx="508500" cy="50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7" name="Google Shape;687;p7"/>
          <p:cNvGrpSpPr/>
          <p:nvPr/>
        </p:nvGrpSpPr>
        <p:grpSpPr>
          <a:xfrm rot="-5400000" flipH="1">
            <a:off x="10550281" y="5646193"/>
            <a:ext cx="262501" cy="508510"/>
            <a:chOff x="10628069" y="2437255"/>
            <a:chExt cx="369772" cy="748800"/>
          </a:xfrm>
        </p:grpSpPr>
        <p:cxnSp>
          <p:nvCxnSpPr>
            <p:cNvPr id="688" name="Google Shape;688;p7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9" name="Google Shape;689;p7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" name="Google Shape;690;p7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691" name="Google Shape;691;p7"/>
          <p:cNvGrpSpPr/>
          <p:nvPr/>
        </p:nvGrpSpPr>
        <p:grpSpPr>
          <a:xfrm rot="-5400000" flipH="1">
            <a:off x="10557064" y="6154407"/>
            <a:ext cx="251112" cy="508510"/>
            <a:chOff x="10628069" y="2437255"/>
            <a:chExt cx="369772" cy="748800"/>
          </a:xfrm>
        </p:grpSpPr>
        <p:cxnSp>
          <p:nvCxnSpPr>
            <p:cNvPr id="692" name="Google Shape;692;p7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" name="Google Shape;693;p7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4" name="Google Shape;694;p7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95" name="Google Shape;695;p7"/>
          <p:cNvSpPr/>
          <p:nvPr/>
        </p:nvSpPr>
        <p:spPr>
          <a:xfrm rot="10800000">
            <a:off x="9925020" y="5653342"/>
            <a:ext cx="1013400" cy="10134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6" name="Google Shape;696;p7"/>
          <p:cNvGrpSpPr/>
          <p:nvPr/>
        </p:nvGrpSpPr>
        <p:grpSpPr>
          <a:xfrm rot="5400000">
            <a:off x="10046451" y="5775647"/>
            <a:ext cx="762765" cy="762765"/>
            <a:chOff x="6214949" y="2511699"/>
            <a:chExt cx="1123200" cy="1123200"/>
          </a:xfrm>
        </p:grpSpPr>
        <p:sp>
          <p:nvSpPr>
            <p:cNvPr id="697" name="Google Shape;697;p7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7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7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0" name="Google Shape;700;p7"/>
          <p:cNvSpPr/>
          <p:nvPr/>
        </p:nvSpPr>
        <p:spPr>
          <a:xfrm>
            <a:off x="161600" y="715829"/>
            <a:ext cx="1049400" cy="499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7"/>
          <p:cNvSpPr/>
          <p:nvPr/>
        </p:nvSpPr>
        <p:spPr>
          <a:xfrm rot="-5400000" flipH="1">
            <a:off x="164361" y="167215"/>
            <a:ext cx="1049400" cy="1049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7"/>
          <p:cNvSpPr/>
          <p:nvPr/>
        </p:nvSpPr>
        <p:spPr>
          <a:xfrm rot="-5400000" flipH="1">
            <a:off x="426735" y="429589"/>
            <a:ext cx="525000" cy="52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7"/>
          <p:cNvSpPr/>
          <p:nvPr/>
        </p:nvSpPr>
        <p:spPr>
          <a:xfrm rot="-5400000" flipH="1">
            <a:off x="557921" y="560776"/>
            <a:ext cx="262200" cy="262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7"/>
          <p:cNvSpPr/>
          <p:nvPr/>
        </p:nvSpPr>
        <p:spPr>
          <a:xfrm rot="-5400000" flipH="1">
            <a:off x="295548" y="298402"/>
            <a:ext cx="787200" cy="78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7"/>
          <p:cNvSpPr/>
          <p:nvPr/>
        </p:nvSpPr>
        <p:spPr>
          <a:xfrm>
            <a:off x="160477" y="195322"/>
            <a:ext cx="525000" cy="52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7"/>
          <p:cNvSpPr/>
          <p:nvPr/>
        </p:nvSpPr>
        <p:spPr>
          <a:xfrm rot="-5400000">
            <a:off x="695599" y="182959"/>
            <a:ext cx="525000" cy="52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7" name="Google Shape;707;p7"/>
          <p:cNvGrpSpPr/>
          <p:nvPr/>
        </p:nvGrpSpPr>
        <p:grpSpPr>
          <a:xfrm>
            <a:off x="293401" y="186714"/>
            <a:ext cx="791215" cy="524759"/>
            <a:chOff x="10624861" y="3933984"/>
            <a:chExt cx="1115330" cy="748800"/>
          </a:xfrm>
        </p:grpSpPr>
        <p:cxnSp>
          <p:nvCxnSpPr>
            <p:cNvPr id="708" name="Google Shape;708;p7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9" name="Google Shape;709;p7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0" name="Google Shape;710;p7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1" name="Google Shape;711;p7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2" name="Google Shape;712;p7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3" name="Google Shape;713;p7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4" name="Google Shape;714;p7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"/>
          <p:cNvSpPr txBox="1">
            <a:spLocks noGrp="1"/>
          </p:cNvSpPr>
          <p:nvPr>
            <p:ph type="title"/>
          </p:nvPr>
        </p:nvSpPr>
        <p:spPr>
          <a:xfrm>
            <a:off x="2703300" y="1020125"/>
            <a:ext cx="6785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17" name="Google Shape;717;p8"/>
          <p:cNvSpPr txBox="1">
            <a:spLocks noGrp="1"/>
          </p:cNvSpPr>
          <p:nvPr>
            <p:ph type="body" idx="1"/>
          </p:nvPr>
        </p:nvSpPr>
        <p:spPr>
          <a:xfrm>
            <a:off x="2703302" y="2035175"/>
            <a:ext cx="67854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18" name="Google Shape;718;p8"/>
          <p:cNvSpPr/>
          <p:nvPr/>
        </p:nvSpPr>
        <p:spPr>
          <a:xfrm>
            <a:off x="138303" y="196451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8"/>
          <p:cNvSpPr/>
          <p:nvPr/>
        </p:nvSpPr>
        <p:spPr>
          <a:xfrm>
            <a:off x="147129" y="196942"/>
            <a:ext cx="1050000" cy="10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0" name="Google Shape;720;p8"/>
          <p:cNvGrpSpPr/>
          <p:nvPr/>
        </p:nvGrpSpPr>
        <p:grpSpPr>
          <a:xfrm>
            <a:off x="138491" y="723273"/>
            <a:ext cx="527441" cy="534044"/>
            <a:chOff x="8943245" y="2438859"/>
            <a:chExt cx="739541" cy="748800"/>
          </a:xfrm>
        </p:grpSpPr>
        <p:cxnSp>
          <p:nvCxnSpPr>
            <p:cNvPr id="721" name="Google Shape;721;p8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2" name="Google Shape;722;p8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23;p8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4" name="Google Shape;724;p8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5" name="Google Shape;725;p8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26" name="Google Shape;726;p8"/>
          <p:cNvSpPr/>
          <p:nvPr/>
        </p:nvSpPr>
        <p:spPr>
          <a:xfrm>
            <a:off x="247156" y="329329"/>
            <a:ext cx="782700" cy="78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8"/>
          <p:cNvSpPr/>
          <p:nvPr/>
        </p:nvSpPr>
        <p:spPr>
          <a:xfrm>
            <a:off x="387307" y="469480"/>
            <a:ext cx="502200" cy="502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8"/>
          <p:cNvSpPr/>
          <p:nvPr/>
        </p:nvSpPr>
        <p:spPr>
          <a:xfrm>
            <a:off x="514872" y="597045"/>
            <a:ext cx="246900" cy="24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8"/>
          <p:cNvSpPr/>
          <p:nvPr/>
        </p:nvSpPr>
        <p:spPr>
          <a:xfrm>
            <a:off x="1201162" y="196451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8"/>
          <p:cNvSpPr/>
          <p:nvPr/>
        </p:nvSpPr>
        <p:spPr>
          <a:xfrm>
            <a:off x="1200019" y="730741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1" name="Google Shape;731;p8"/>
          <p:cNvGrpSpPr/>
          <p:nvPr/>
        </p:nvGrpSpPr>
        <p:grpSpPr>
          <a:xfrm>
            <a:off x="1340107" y="722129"/>
            <a:ext cx="263721" cy="534044"/>
            <a:chOff x="10628069" y="2437255"/>
            <a:chExt cx="369772" cy="748800"/>
          </a:xfrm>
        </p:grpSpPr>
        <p:cxnSp>
          <p:nvCxnSpPr>
            <p:cNvPr id="732" name="Google Shape;732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3" name="Google Shape;733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4" name="Google Shape;734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35" name="Google Shape;735;p8"/>
          <p:cNvSpPr/>
          <p:nvPr/>
        </p:nvSpPr>
        <p:spPr>
          <a:xfrm>
            <a:off x="1330607" y="328183"/>
            <a:ext cx="282900" cy="2829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8"/>
          <p:cNvSpPr/>
          <p:nvPr/>
        </p:nvSpPr>
        <p:spPr>
          <a:xfrm>
            <a:off x="1398680" y="396256"/>
            <a:ext cx="146400" cy="14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8"/>
          <p:cNvSpPr/>
          <p:nvPr/>
        </p:nvSpPr>
        <p:spPr>
          <a:xfrm rot="5400000">
            <a:off x="1736669" y="732133"/>
            <a:ext cx="5343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8"/>
          <p:cNvSpPr/>
          <p:nvPr/>
        </p:nvSpPr>
        <p:spPr>
          <a:xfrm>
            <a:off x="1752206" y="214348"/>
            <a:ext cx="502200" cy="5022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8"/>
          <p:cNvSpPr/>
          <p:nvPr/>
        </p:nvSpPr>
        <p:spPr>
          <a:xfrm>
            <a:off x="1858032" y="320175"/>
            <a:ext cx="282900" cy="2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8"/>
          <p:cNvSpPr/>
          <p:nvPr/>
        </p:nvSpPr>
        <p:spPr>
          <a:xfrm>
            <a:off x="1926105" y="388248"/>
            <a:ext cx="146400" cy="146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8"/>
          <p:cNvSpPr/>
          <p:nvPr/>
        </p:nvSpPr>
        <p:spPr>
          <a:xfrm rot="-5400000">
            <a:off x="145984" y="1259425"/>
            <a:ext cx="1050000" cy="10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8"/>
          <p:cNvSpPr/>
          <p:nvPr/>
        </p:nvSpPr>
        <p:spPr>
          <a:xfrm rot="-5400000">
            <a:off x="275102" y="1388907"/>
            <a:ext cx="791400" cy="791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8"/>
          <p:cNvSpPr/>
          <p:nvPr/>
        </p:nvSpPr>
        <p:spPr>
          <a:xfrm rot="-5400000">
            <a:off x="395804" y="1509405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8"/>
          <p:cNvSpPr/>
          <p:nvPr/>
        </p:nvSpPr>
        <p:spPr>
          <a:xfrm rot="-5400000">
            <a:off x="538815" y="1647234"/>
            <a:ext cx="280800" cy="28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8"/>
          <p:cNvSpPr/>
          <p:nvPr/>
        </p:nvSpPr>
        <p:spPr>
          <a:xfrm rot="-5400000" flipH="1">
            <a:off x="144840" y="1251795"/>
            <a:ext cx="1050000" cy="10500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8"/>
          <p:cNvSpPr/>
          <p:nvPr/>
        </p:nvSpPr>
        <p:spPr>
          <a:xfrm rot="5400000">
            <a:off x="150181" y="1251795"/>
            <a:ext cx="1050000" cy="10500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8"/>
          <p:cNvSpPr/>
          <p:nvPr/>
        </p:nvSpPr>
        <p:spPr>
          <a:xfrm rot="-5400000" flipH="1">
            <a:off x="401525" y="1494750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8"/>
          <p:cNvSpPr/>
          <p:nvPr/>
        </p:nvSpPr>
        <p:spPr>
          <a:xfrm rot="-5400000" flipH="1">
            <a:off x="537671" y="1625583"/>
            <a:ext cx="280800" cy="28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3" name="Google Shape;753;p8"/>
          <p:cNvGrpSpPr/>
          <p:nvPr/>
        </p:nvGrpSpPr>
        <p:grpSpPr>
          <a:xfrm rot="5400000">
            <a:off x="9953899" y="145391"/>
            <a:ext cx="1024041" cy="1024041"/>
            <a:chOff x="4761550" y="1708047"/>
            <a:chExt cx="1516200" cy="1516200"/>
          </a:xfrm>
        </p:grpSpPr>
        <p:sp>
          <p:nvSpPr>
            <p:cNvPr id="754" name="Google Shape;754;p8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8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6" name="Google Shape;756;p8"/>
          <p:cNvGrpSpPr/>
          <p:nvPr/>
        </p:nvGrpSpPr>
        <p:grpSpPr>
          <a:xfrm rot="5400000">
            <a:off x="9412491" y="-381011"/>
            <a:ext cx="2079963" cy="2079963"/>
            <a:chOff x="6547473" y="2211197"/>
            <a:chExt cx="2916381" cy="2916381"/>
          </a:xfrm>
        </p:grpSpPr>
        <p:grpSp>
          <p:nvGrpSpPr>
            <p:cNvPr id="757" name="Google Shape;757;p8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758" name="Google Shape;758;p8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59" name="Google Shape;759;p8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60" name="Google Shape;760;p8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761" name="Google Shape;761;p8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2" name="Google Shape;762;p8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63" name="Google Shape;763;p8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764" name="Google Shape;764;p8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5" name="Google Shape;765;p8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66" name="Google Shape;766;p8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767" name="Google Shape;767;p8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8" name="Google Shape;768;p8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69" name="Google Shape;769;p8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770" name="Google Shape;770;p8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1" name="Google Shape;771;p8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72" name="Google Shape;772;p8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773" name="Google Shape;773;p8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4" name="Google Shape;774;p8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775" name="Google Shape;775;p8"/>
          <p:cNvSpPr/>
          <p:nvPr/>
        </p:nvSpPr>
        <p:spPr>
          <a:xfrm rot="10800000">
            <a:off x="11105670" y="1326128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8"/>
          <p:cNvSpPr/>
          <p:nvPr/>
        </p:nvSpPr>
        <p:spPr>
          <a:xfrm rot="10800000">
            <a:off x="11239163" y="1459621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8"/>
          <p:cNvSpPr/>
          <p:nvPr/>
        </p:nvSpPr>
        <p:spPr>
          <a:xfrm rot="10800000" flipH="1">
            <a:off x="11104783" y="1326128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8"/>
          <p:cNvSpPr/>
          <p:nvPr/>
        </p:nvSpPr>
        <p:spPr>
          <a:xfrm rot="5400000">
            <a:off x="11502229" y="134304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8"/>
          <p:cNvSpPr/>
          <p:nvPr/>
        </p:nvSpPr>
        <p:spPr>
          <a:xfrm rot="10800000">
            <a:off x="10973411" y="134130"/>
            <a:ext cx="5343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0" name="Google Shape;780;p8"/>
          <p:cNvGrpSpPr/>
          <p:nvPr/>
        </p:nvGrpSpPr>
        <p:grpSpPr>
          <a:xfrm rot="10800000">
            <a:off x="11640055" y="134297"/>
            <a:ext cx="275702" cy="534044"/>
            <a:chOff x="10628069" y="2437255"/>
            <a:chExt cx="369772" cy="748800"/>
          </a:xfrm>
        </p:grpSpPr>
        <p:cxnSp>
          <p:nvCxnSpPr>
            <p:cNvPr id="781" name="Google Shape;781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2" name="Google Shape;782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3" name="Google Shape;783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784" name="Google Shape;784;p8"/>
          <p:cNvGrpSpPr/>
          <p:nvPr/>
        </p:nvGrpSpPr>
        <p:grpSpPr>
          <a:xfrm rot="10800000">
            <a:off x="11112902" y="133154"/>
            <a:ext cx="263721" cy="534044"/>
            <a:chOff x="10628069" y="2437255"/>
            <a:chExt cx="369772" cy="748800"/>
          </a:xfrm>
        </p:grpSpPr>
        <p:cxnSp>
          <p:nvCxnSpPr>
            <p:cNvPr id="785" name="Google Shape;785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6" name="Google Shape;786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7" name="Google Shape;787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88" name="Google Shape;788;p8"/>
          <p:cNvSpPr/>
          <p:nvPr/>
        </p:nvSpPr>
        <p:spPr>
          <a:xfrm rot="-5400000" flipH="1">
            <a:off x="10973830" y="131565"/>
            <a:ext cx="1064400" cy="10644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8"/>
          <p:cNvSpPr/>
          <p:nvPr/>
        </p:nvSpPr>
        <p:spPr>
          <a:xfrm rot="10800000">
            <a:off x="10984425" y="1214942"/>
            <a:ext cx="1050000" cy="1050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0" name="Google Shape;790;p8"/>
          <p:cNvGrpSpPr/>
          <p:nvPr/>
        </p:nvGrpSpPr>
        <p:grpSpPr>
          <a:xfrm flipH="1">
            <a:off x="11108532" y="267280"/>
            <a:ext cx="801066" cy="801066"/>
            <a:chOff x="6214949" y="2511699"/>
            <a:chExt cx="1123200" cy="1123200"/>
          </a:xfrm>
        </p:grpSpPr>
        <p:sp>
          <p:nvSpPr>
            <p:cNvPr id="791" name="Google Shape;791;p8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8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8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4" name="Google Shape;794;p8"/>
          <p:cNvSpPr/>
          <p:nvPr/>
        </p:nvSpPr>
        <p:spPr>
          <a:xfrm rot="10800000" flipH="1">
            <a:off x="10971275" y="1196940"/>
            <a:ext cx="1068000" cy="1068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8"/>
          <p:cNvSpPr/>
          <p:nvPr/>
        </p:nvSpPr>
        <p:spPr>
          <a:xfrm rot="10800000" flipH="1">
            <a:off x="11238290" y="1459621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8"/>
          <p:cNvSpPr/>
          <p:nvPr/>
        </p:nvSpPr>
        <p:spPr>
          <a:xfrm rot="10800000" flipH="1">
            <a:off x="11371797" y="1593414"/>
            <a:ext cx="267000" cy="26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8"/>
          <p:cNvSpPr/>
          <p:nvPr/>
        </p:nvSpPr>
        <p:spPr>
          <a:xfrm rot="5400000">
            <a:off x="10342684" y="533640"/>
            <a:ext cx="246900" cy="24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8"/>
          <p:cNvSpPr/>
          <p:nvPr/>
        </p:nvSpPr>
        <p:spPr>
          <a:xfrm rot="5400000" flipH="1">
            <a:off x="9637817" y="5901438"/>
            <a:ext cx="1068000" cy="508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8"/>
          <p:cNvSpPr/>
          <p:nvPr/>
        </p:nvSpPr>
        <p:spPr>
          <a:xfrm rot="10800000">
            <a:off x="9916235" y="5618728"/>
            <a:ext cx="1068000" cy="1068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8"/>
          <p:cNvSpPr/>
          <p:nvPr/>
        </p:nvSpPr>
        <p:spPr>
          <a:xfrm rot="10800000">
            <a:off x="10182920" y="5885414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8"/>
          <p:cNvSpPr/>
          <p:nvPr/>
        </p:nvSpPr>
        <p:spPr>
          <a:xfrm rot="10800000">
            <a:off x="10316713" y="6019207"/>
            <a:ext cx="267000" cy="267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8"/>
          <p:cNvSpPr/>
          <p:nvPr/>
        </p:nvSpPr>
        <p:spPr>
          <a:xfrm rot="10800000">
            <a:off x="10049427" y="5751921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8"/>
          <p:cNvSpPr/>
          <p:nvPr/>
        </p:nvSpPr>
        <p:spPr>
          <a:xfrm rot="10800000">
            <a:off x="10989611" y="4554400"/>
            <a:ext cx="1043400" cy="10710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8"/>
          <p:cNvSpPr/>
          <p:nvPr/>
        </p:nvSpPr>
        <p:spPr>
          <a:xfrm rot="-5400000" flipH="1">
            <a:off x="10980770" y="5645993"/>
            <a:ext cx="1050000" cy="1050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8"/>
          <p:cNvSpPr/>
          <p:nvPr/>
        </p:nvSpPr>
        <p:spPr>
          <a:xfrm rot="5400000" flipH="1">
            <a:off x="10980601" y="5619833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6" name="Google Shape;806;p8"/>
          <p:cNvGrpSpPr/>
          <p:nvPr/>
        </p:nvGrpSpPr>
        <p:grpSpPr>
          <a:xfrm rot="-5400000" flipH="1">
            <a:off x="11231067" y="5887547"/>
            <a:ext cx="1079966" cy="542389"/>
            <a:chOff x="10576560" y="3328633"/>
            <a:chExt cx="1514255" cy="760500"/>
          </a:xfrm>
        </p:grpSpPr>
        <p:sp>
          <p:nvSpPr>
            <p:cNvPr id="807" name="Google Shape;807;p8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8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9" name="Google Shape;809;p8"/>
          <p:cNvSpPr/>
          <p:nvPr/>
        </p:nvSpPr>
        <p:spPr>
          <a:xfrm rot="10800000">
            <a:off x="11252111" y="5876145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8"/>
          <p:cNvSpPr/>
          <p:nvPr/>
        </p:nvSpPr>
        <p:spPr>
          <a:xfrm rot="10800000" flipH="1">
            <a:off x="11253473" y="5877289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1" name="Google Shape;811;p8"/>
          <p:cNvGrpSpPr/>
          <p:nvPr/>
        </p:nvGrpSpPr>
        <p:grpSpPr>
          <a:xfrm rot="5400000" flipH="1">
            <a:off x="11325953" y="5947927"/>
            <a:ext cx="419790" cy="419790"/>
            <a:chOff x="9392653" y="5061283"/>
            <a:chExt cx="588600" cy="588600"/>
          </a:xfrm>
        </p:grpSpPr>
        <p:sp>
          <p:nvSpPr>
            <p:cNvPr id="812" name="Google Shape;812;p8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5" name="Google Shape;815;p8"/>
          <p:cNvSpPr/>
          <p:nvPr/>
        </p:nvSpPr>
        <p:spPr>
          <a:xfrm rot="10800000" flipH="1">
            <a:off x="11101883" y="4694259"/>
            <a:ext cx="791400" cy="7914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8"/>
          <p:cNvSpPr/>
          <p:nvPr/>
        </p:nvSpPr>
        <p:spPr>
          <a:xfrm rot="10800000" flipH="1">
            <a:off x="11222586" y="4814757"/>
            <a:ext cx="550200" cy="5502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8"/>
          <p:cNvSpPr/>
          <p:nvPr/>
        </p:nvSpPr>
        <p:spPr>
          <a:xfrm rot="5400000" flipH="1">
            <a:off x="11488577" y="4548964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8"/>
          <p:cNvSpPr/>
          <p:nvPr/>
        </p:nvSpPr>
        <p:spPr>
          <a:xfrm rot="5400000" flipH="1">
            <a:off x="11397840" y="4979931"/>
            <a:ext cx="203700" cy="20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9" name="Google Shape;819;p8"/>
          <p:cNvGrpSpPr/>
          <p:nvPr/>
        </p:nvGrpSpPr>
        <p:grpSpPr>
          <a:xfrm rot="5400000" flipH="1">
            <a:off x="11187905" y="5348691"/>
            <a:ext cx="297084" cy="38513"/>
            <a:chOff x="10578164" y="275923"/>
            <a:chExt cx="416551" cy="54000"/>
          </a:xfrm>
        </p:grpSpPr>
        <p:sp>
          <p:nvSpPr>
            <p:cNvPr id="820" name="Google Shape;820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3" name="Google Shape;823;p8"/>
          <p:cNvGrpSpPr/>
          <p:nvPr/>
        </p:nvGrpSpPr>
        <p:grpSpPr>
          <a:xfrm rot="5400000" flipH="1">
            <a:off x="11078645" y="5348691"/>
            <a:ext cx="297084" cy="38513"/>
            <a:chOff x="10578164" y="275923"/>
            <a:chExt cx="416551" cy="54000"/>
          </a:xfrm>
        </p:grpSpPr>
        <p:sp>
          <p:nvSpPr>
            <p:cNvPr id="824" name="Google Shape;824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7" name="Google Shape;827;p8"/>
          <p:cNvGrpSpPr/>
          <p:nvPr/>
        </p:nvGrpSpPr>
        <p:grpSpPr>
          <a:xfrm rot="5400000" flipH="1">
            <a:off x="10969384" y="5348691"/>
            <a:ext cx="297084" cy="38513"/>
            <a:chOff x="10578164" y="275923"/>
            <a:chExt cx="416551" cy="54000"/>
          </a:xfrm>
        </p:grpSpPr>
        <p:sp>
          <p:nvSpPr>
            <p:cNvPr id="828" name="Google Shape;828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p8"/>
          <p:cNvGrpSpPr/>
          <p:nvPr/>
        </p:nvGrpSpPr>
        <p:grpSpPr>
          <a:xfrm rot="5400000" flipH="1">
            <a:off x="11710755" y="4800672"/>
            <a:ext cx="297084" cy="38513"/>
            <a:chOff x="10578164" y="275923"/>
            <a:chExt cx="416551" cy="54000"/>
          </a:xfrm>
        </p:grpSpPr>
        <p:sp>
          <p:nvSpPr>
            <p:cNvPr id="832" name="Google Shape;832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8"/>
          <p:cNvGrpSpPr/>
          <p:nvPr/>
        </p:nvGrpSpPr>
        <p:grpSpPr>
          <a:xfrm rot="5400000" flipH="1">
            <a:off x="11601494" y="4800672"/>
            <a:ext cx="297084" cy="38513"/>
            <a:chOff x="10578164" y="275923"/>
            <a:chExt cx="416551" cy="54000"/>
          </a:xfrm>
        </p:grpSpPr>
        <p:sp>
          <p:nvSpPr>
            <p:cNvPr id="836" name="Google Shape;836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9" name="Google Shape;839;p8"/>
          <p:cNvGrpSpPr/>
          <p:nvPr/>
        </p:nvGrpSpPr>
        <p:grpSpPr>
          <a:xfrm rot="5400000" flipH="1">
            <a:off x="11492233" y="4800672"/>
            <a:ext cx="297084" cy="38513"/>
            <a:chOff x="10578164" y="275923"/>
            <a:chExt cx="416551" cy="54000"/>
          </a:xfrm>
        </p:grpSpPr>
        <p:sp>
          <p:nvSpPr>
            <p:cNvPr id="840" name="Google Shape;840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3" name="Google Shape;843;p8"/>
          <p:cNvSpPr/>
          <p:nvPr/>
        </p:nvSpPr>
        <p:spPr>
          <a:xfrm rot="5400000" flipH="1">
            <a:off x="10421331" y="6156381"/>
            <a:ext cx="534300" cy="534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8"/>
          <p:cNvSpPr/>
          <p:nvPr/>
        </p:nvSpPr>
        <p:spPr>
          <a:xfrm rot="10800000" flipH="1">
            <a:off x="10433926" y="5611794"/>
            <a:ext cx="534300" cy="534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5" name="Google Shape;845;p8"/>
          <p:cNvGrpSpPr/>
          <p:nvPr/>
        </p:nvGrpSpPr>
        <p:grpSpPr>
          <a:xfrm rot="5400000" flipH="1">
            <a:off x="10294721" y="5885189"/>
            <a:ext cx="805268" cy="534044"/>
            <a:chOff x="10624861" y="3933984"/>
            <a:chExt cx="1115330" cy="748800"/>
          </a:xfrm>
        </p:grpSpPr>
        <p:cxnSp>
          <p:nvCxnSpPr>
            <p:cNvPr id="846" name="Google Shape;846;p8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7" name="Google Shape;847;p8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8" name="Google Shape;848;p8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9" name="Google Shape;849;p8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50" name="Google Shape;850;p8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51" name="Google Shape;851;p8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52" name="Google Shape;852;p8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53" name="Google Shape;853;p8"/>
          <p:cNvSpPr/>
          <p:nvPr/>
        </p:nvSpPr>
        <p:spPr>
          <a:xfrm rot="5400000">
            <a:off x="1540047" y="5621646"/>
            <a:ext cx="922200" cy="922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8"/>
          <p:cNvSpPr/>
          <p:nvPr/>
        </p:nvSpPr>
        <p:spPr>
          <a:xfrm rot="5400000">
            <a:off x="1693566" y="5775327"/>
            <a:ext cx="615000" cy="61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8"/>
          <p:cNvSpPr/>
          <p:nvPr/>
        </p:nvSpPr>
        <p:spPr>
          <a:xfrm rot="5400000" flipH="1">
            <a:off x="1540047" y="5622851"/>
            <a:ext cx="922200" cy="922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8"/>
          <p:cNvSpPr/>
          <p:nvPr/>
        </p:nvSpPr>
        <p:spPr>
          <a:xfrm>
            <a:off x="156488" y="6105380"/>
            <a:ext cx="1229400" cy="5847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8"/>
          <p:cNvSpPr/>
          <p:nvPr/>
        </p:nvSpPr>
        <p:spPr>
          <a:xfrm rot="-5400000" flipH="1">
            <a:off x="159723" y="5462695"/>
            <a:ext cx="1229400" cy="1229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8"/>
          <p:cNvSpPr/>
          <p:nvPr/>
        </p:nvSpPr>
        <p:spPr>
          <a:xfrm rot="-5400000" flipH="1">
            <a:off x="467085" y="5770058"/>
            <a:ext cx="615000" cy="61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8"/>
          <p:cNvSpPr/>
          <p:nvPr/>
        </p:nvSpPr>
        <p:spPr>
          <a:xfrm rot="-5400000" flipH="1">
            <a:off x="620766" y="5923740"/>
            <a:ext cx="307200" cy="30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8"/>
          <p:cNvSpPr/>
          <p:nvPr/>
        </p:nvSpPr>
        <p:spPr>
          <a:xfrm rot="-5400000" flipH="1">
            <a:off x="313404" y="5616377"/>
            <a:ext cx="922200" cy="922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8"/>
          <p:cNvSpPr/>
          <p:nvPr/>
        </p:nvSpPr>
        <p:spPr>
          <a:xfrm>
            <a:off x="288186" y="4434139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8"/>
          <p:cNvSpPr/>
          <p:nvPr/>
        </p:nvSpPr>
        <p:spPr>
          <a:xfrm>
            <a:off x="447100" y="4434139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8"/>
          <p:cNvSpPr/>
          <p:nvPr/>
        </p:nvSpPr>
        <p:spPr>
          <a:xfrm>
            <a:off x="606015" y="4434139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8"/>
          <p:cNvSpPr/>
          <p:nvPr/>
        </p:nvSpPr>
        <p:spPr>
          <a:xfrm>
            <a:off x="288186" y="4559910"/>
            <a:ext cx="44400" cy="4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8"/>
          <p:cNvSpPr/>
          <p:nvPr/>
        </p:nvSpPr>
        <p:spPr>
          <a:xfrm>
            <a:off x="447100" y="4559910"/>
            <a:ext cx="44400" cy="4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8"/>
          <p:cNvSpPr/>
          <p:nvPr/>
        </p:nvSpPr>
        <p:spPr>
          <a:xfrm>
            <a:off x="606015" y="4559910"/>
            <a:ext cx="44400" cy="4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8"/>
          <p:cNvSpPr/>
          <p:nvPr/>
        </p:nvSpPr>
        <p:spPr>
          <a:xfrm>
            <a:off x="288186" y="468568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8"/>
          <p:cNvSpPr/>
          <p:nvPr/>
        </p:nvSpPr>
        <p:spPr>
          <a:xfrm>
            <a:off x="447100" y="468568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8"/>
          <p:cNvSpPr/>
          <p:nvPr/>
        </p:nvSpPr>
        <p:spPr>
          <a:xfrm>
            <a:off x="606015" y="468568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8"/>
          <p:cNvSpPr/>
          <p:nvPr/>
        </p:nvSpPr>
        <p:spPr>
          <a:xfrm>
            <a:off x="923844" y="4434139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8"/>
          <p:cNvSpPr/>
          <p:nvPr/>
        </p:nvSpPr>
        <p:spPr>
          <a:xfrm>
            <a:off x="1082759" y="4434139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8"/>
          <p:cNvSpPr/>
          <p:nvPr/>
        </p:nvSpPr>
        <p:spPr>
          <a:xfrm>
            <a:off x="1241672" y="4434139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8"/>
          <p:cNvSpPr/>
          <p:nvPr/>
        </p:nvSpPr>
        <p:spPr>
          <a:xfrm>
            <a:off x="923844" y="4559910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8"/>
          <p:cNvSpPr/>
          <p:nvPr/>
        </p:nvSpPr>
        <p:spPr>
          <a:xfrm>
            <a:off x="1082759" y="4559910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8"/>
          <p:cNvSpPr/>
          <p:nvPr/>
        </p:nvSpPr>
        <p:spPr>
          <a:xfrm>
            <a:off x="1241672" y="4559910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8"/>
          <p:cNvSpPr/>
          <p:nvPr/>
        </p:nvSpPr>
        <p:spPr>
          <a:xfrm>
            <a:off x="923844" y="4685681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8"/>
          <p:cNvSpPr/>
          <p:nvPr/>
        </p:nvSpPr>
        <p:spPr>
          <a:xfrm>
            <a:off x="1082759" y="4685681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8"/>
          <p:cNvSpPr/>
          <p:nvPr/>
        </p:nvSpPr>
        <p:spPr>
          <a:xfrm>
            <a:off x="1241672" y="4685681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8"/>
          <p:cNvSpPr/>
          <p:nvPr/>
        </p:nvSpPr>
        <p:spPr>
          <a:xfrm>
            <a:off x="764930" y="4423603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8"/>
          <p:cNvSpPr/>
          <p:nvPr/>
        </p:nvSpPr>
        <p:spPr>
          <a:xfrm>
            <a:off x="764930" y="457242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8"/>
          <p:cNvSpPr/>
          <p:nvPr/>
        </p:nvSpPr>
        <p:spPr>
          <a:xfrm>
            <a:off x="764930" y="4705435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2" name="Google Shape;882;p8"/>
          <p:cNvGrpSpPr/>
          <p:nvPr/>
        </p:nvGrpSpPr>
        <p:grpSpPr>
          <a:xfrm rot="5400000">
            <a:off x="199151" y="4837194"/>
            <a:ext cx="603911" cy="701850"/>
            <a:chOff x="10628069" y="2437255"/>
            <a:chExt cx="369772" cy="748800"/>
          </a:xfrm>
        </p:grpSpPr>
        <p:cxnSp>
          <p:nvCxnSpPr>
            <p:cNvPr id="883" name="Google Shape;883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4" name="Google Shape;884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5" name="Google Shape;885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86" name="Google Shape;886;p8"/>
          <p:cNvSpPr/>
          <p:nvPr/>
        </p:nvSpPr>
        <p:spPr>
          <a:xfrm rot="5400000">
            <a:off x="781841" y="4883325"/>
            <a:ext cx="615000" cy="6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8"/>
          <p:cNvSpPr/>
          <p:nvPr/>
        </p:nvSpPr>
        <p:spPr>
          <a:xfrm>
            <a:off x="947190" y="5048510"/>
            <a:ext cx="284400" cy="28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8"/>
          <p:cNvSpPr/>
          <p:nvPr/>
        </p:nvSpPr>
        <p:spPr>
          <a:xfrm>
            <a:off x="155172" y="5495621"/>
            <a:ext cx="615000" cy="61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8"/>
          <p:cNvSpPr/>
          <p:nvPr/>
        </p:nvSpPr>
        <p:spPr>
          <a:xfrm rot="-5400000">
            <a:off x="782051" y="5481161"/>
            <a:ext cx="615000" cy="61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0" name="Google Shape;890;p8"/>
          <p:cNvGrpSpPr/>
          <p:nvPr/>
        </p:nvGrpSpPr>
        <p:grpSpPr>
          <a:xfrm>
            <a:off x="311537" y="5485276"/>
            <a:ext cx="926951" cy="614690"/>
            <a:chOff x="10624861" y="3933984"/>
            <a:chExt cx="1115330" cy="748800"/>
          </a:xfrm>
        </p:grpSpPr>
        <p:cxnSp>
          <p:nvCxnSpPr>
            <p:cNvPr id="891" name="Google Shape;891;p8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2" name="Google Shape;892;p8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3" name="Google Shape;893;p8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4" name="Google Shape;894;p8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5" name="Google Shape;895;p8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6" name="Google Shape;896;p8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7" name="Google Shape;897;p8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98" name="Google Shape;898;p8"/>
          <p:cNvSpPr/>
          <p:nvPr/>
        </p:nvSpPr>
        <p:spPr>
          <a:xfrm rot="5400000">
            <a:off x="1412141" y="5474931"/>
            <a:ext cx="1208400" cy="1208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8"/>
          <p:cNvSpPr/>
          <p:nvPr/>
        </p:nvSpPr>
        <p:spPr>
          <a:xfrm rot="5400000" flipH="1">
            <a:off x="1391138" y="5469332"/>
            <a:ext cx="1229400" cy="1229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8"/>
          <p:cNvSpPr/>
          <p:nvPr/>
        </p:nvSpPr>
        <p:spPr>
          <a:xfrm rot="5400000" flipH="1">
            <a:off x="1693566" y="5776369"/>
            <a:ext cx="615000" cy="61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8"/>
          <p:cNvSpPr/>
          <p:nvPr/>
        </p:nvSpPr>
        <p:spPr>
          <a:xfrm rot="5400000" flipH="1">
            <a:off x="1847685" y="5930488"/>
            <a:ext cx="307200" cy="3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62A070F-BAB3-4843-9767-6AF341DFB11C}"/>
              </a:ext>
            </a:extLst>
          </p:cNvPr>
          <p:cNvGrpSpPr/>
          <p:nvPr userDrawn="1"/>
        </p:nvGrpSpPr>
        <p:grpSpPr>
          <a:xfrm>
            <a:off x="1723316" y="862642"/>
            <a:ext cx="536806" cy="284121"/>
            <a:chOff x="11184673" y="2647468"/>
            <a:chExt cx="748937" cy="369772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2644AF2E-5CE9-483B-A091-EC598D21C23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A108FE5-241D-4CD6-A513-0D3253856E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7F62959-DCC9-4545-91BE-B0FFA23EE8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9"/>
          <p:cNvSpPr/>
          <p:nvPr/>
        </p:nvSpPr>
        <p:spPr>
          <a:xfrm flipH="1">
            <a:off x="10163400" y="224840"/>
            <a:ext cx="939900" cy="904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8FEC522C-4555-47C2-B86C-56B30FD61E1B}"/>
              </a:ext>
            </a:extLst>
          </p:cNvPr>
          <p:cNvGrpSpPr/>
          <p:nvPr userDrawn="1"/>
        </p:nvGrpSpPr>
        <p:grpSpPr>
          <a:xfrm>
            <a:off x="10152332" y="224287"/>
            <a:ext cx="928345" cy="790756"/>
            <a:chOff x="3210946" y="234733"/>
            <a:chExt cx="1560780" cy="1298611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22F9B0D4-6F5E-438B-A05C-8C955EDD92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CCB65FA-B819-4614-A042-BD0925C20D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E8FA339-9A60-43C2-83E8-FBA341949D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3C52189-7338-4F83-8A94-266F8A6ADF8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E438C48-825A-4C09-B689-DBEAFBB51E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3404D06-3056-472B-8490-4A43FA22DFC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8C7244A2-0ED0-435A-8AAE-CE65AD89D1B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C0A41FB9-3F8A-4FF7-A880-2B64C19F334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4" name="Google Shape;904;p9"/>
          <p:cNvSpPr txBox="1">
            <a:spLocks noGrp="1"/>
          </p:cNvSpPr>
          <p:nvPr>
            <p:ph type="subTitle" idx="1"/>
          </p:nvPr>
        </p:nvSpPr>
        <p:spPr>
          <a:xfrm>
            <a:off x="632875" y="5992363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9"/>
          <p:cNvSpPr/>
          <p:nvPr/>
        </p:nvSpPr>
        <p:spPr>
          <a:xfrm rot="10800000" flipH="1">
            <a:off x="1877599" y="5894831"/>
            <a:ext cx="904200" cy="87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28CEEA9-11E4-4D9B-8B78-7E93EB78B4DD}"/>
              </a:ext>
            </a:extLst>
          </p:cNvPr>
          <p:cNvGrpSpPr/>
          <p:nvPr userDrawn="1"/>
        </p:nvGrpSpPr>
        <p:grpSpPr>
          <a:xfrm>
            <a:off x="1882475" y="6003984"/>
            <a:ext cx="928345" cy="759125"/>
            <a:chOff x="3210946" y="234733"/>
            <a:chExt cx="1560780" cy="1298611"/>
          </a:xfrm>
        </p:grpSpPr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234B458-2960-4BBF-BFD6-11FFF16748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F0F9BA6-00A3-450F-B4EC-7B5FF748ED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DCE23AB-3620-46AD-AA0F-7C9E6E2FE7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4677FA25-9A1D-4A88-B42D-229BA6E3BB9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BFD5B65-4F70-4838-BAB6-ABCD2EAC5B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6EB3BBF-8B61-40F5-9E48-B8377276DF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CDDCD3C-FB31-48F4-946D-FFA9C327AF3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8B9E9CB-3BD7-4B46-9E05-DA4834C530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3" name="Google Shape;903;p9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grpSp>
        <p:nvGrpSpPr>
          <p:cNvPr id="905" name="Google Shape;905;p9"/>
          <p:cNvGrpSpPr/>
          <p:nvPr/>
        </p:nvGrpSpPr>
        <p:grpSpPr>
          <a:xfrm rot="10800000" flipH="1">
            <a:off x="1119915" y="5045361"/>
            <a:ext cx="649680" cy="436176"/>
            <a:chOff x="10624861" y="3933984"/>
            <a:chExt cx="1115330" cy="748800"/>
          </a:xfrm>
        </p:grpSpPr>
        <p:cxnSp>
          <p:nvCxnSpPr>
            <p:cNvPr id="906" name="Google Shape;906;p9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7" name="Google Shape;907;p9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8" name="Google Shape;908;p9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9" name="Google Shape;909;p9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0" name="Google Shape;910;p9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1" name="Google Shape;911;p9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2" name="Google Shape;912;p9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13" name="Google Shape;913;p9"/>
          <p:cNvSpPr/>
          <p:nvPr/>
        </p:nvSpPr>
        <p:spPr>
          <a:xfrm rot="10800000" flipH="1">
            <a:off x="140218" y="633530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9"/>
          <p:cNvSpPr/>
          <p:nvPr/>
        </p:nvSpPr>
        <p:spPr>
          <a:xfrm rot="10800000" flipH="1">
            <a:off x="147426" y="5913705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5" name="Google Shape;915;p9"/>
          <p:cNvGrpSpPr/>
          <p:nvPr/>
        </p:nvGrpSpPr>
        <p:grpSpPr>
          <a:xfrm rot="10800000" flipH="1">
            <a:off x="140374" y="5905059"/>
            <a:ext cx="430783" cy="436176"/>
            <a:chOff x="8943245" y="2438859"/>
            <a:chExt cx="739541" cy="748800"/>
          </a:xfrm>
        </p:grpSpPr>
        <p:cxnSp>
          <p:nvCxnSpPr>
            <p:cNvPr id="916" name="Google Shape;916;p9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7" name="Google Shape;917;p9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8" name="Google Shape;918;p9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9" name="Google Shape;919;p9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0" name="Google Shape;920;p9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21" name="Google Shape;921;p9"/>
          <p:cNvSpPr/>
          <p:nvPr/>
        </p:nvSpPr>
        <p:spPr>
          <a:xfrm rot="10800000" flipH="1">
            <a:off x="229122" y="6023678"/>
            <a:ext cx="639300" cy="63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9"/>
          <p:cNvSpPr/>
          <p:nvPr/>
        </p:nvSpPr>
        <p:spPr>
          <a:xfrm rot="10800000" flipH="1">
            <a:off x="343589" y="6138410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9"/>
          <p:cNvSpPr/>
          <p:nvPr/>
        </p:nvSpPr>
        <p:spPr>
          <a:xfrm rot="10800000" flipH="1">
            <a:off x="447777" y="6242421"/>
            <a:ext cx="201900" cy="20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9"/>
          <p:cNvSpPr/>
          <p:nvPr/>
        </p:nvSpPr>
        <p:spPr>
          <a:xfrm rot="10800000" flipH="1">
            <a:off x="1008299" y="6335306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9"/>
          <p:cNvSpPr/>
          <p:nvPr/>
        </p:nvSpPr>
        <p:spPr>
          <a:xfrm rot="10800000" flipH="1">
            <a:off x="1007364" y="589892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6" name="Google Shape;926;p9"/>
          <p:cNvGrpSpPr/>
          <p:nvPr/>
        </p:nvGrpSpPr>
        <p:grpSpPr>
          <a:xfrm rot="10800000" flipH="1">
            <a:off x="1121783" y="5905993"/>
            <a:ext cx="215392" cy="436176"/>
            <a:chOff x="10628069" y="2437255"/>
            <a:chExt cx="369772" cy="748800"/>
          </a:xfrm>
        </p:grpSpPr>
        <p:cxnSp>
          <p:nvCxnSpPr>
            <p:cNvPr id="927" name="Google Shape;927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8" name="Google Shape;928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9" name="Google Shape;929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30" name="Google Shape;930;p9"/>
          <p:cNvSpPr/>
          <p:nvPr/>
        </p:nvSpPr>
        <p:spPr>
          <a:xfrm rot="10800000" flipH="1">
            <a:off x="1114021" y="6432914"/>
            <a:ext cx="231000" cy="231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9"/>
          <p:cNvSpPr/>
          <p:nvPr/>
        </p:nvSpPr>
        <p:spPr>
          <a:xfrm rot="10800000" flipH="1">
            <a:off x="1169619" y="6488615"/>
            <a:ext cx="119700" cy="11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9"/>
          <p:cNvSpPr/>
          <p:nvPr/>
        </p:nvSpPr>
        <p:spPr>
          <a:xfrm rot="5400000" flipH="1">
            <a:off x="1440792" y="5894223"/>
            <a:ext cx="436200" cy="443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9"/>
          <p:cNvSpPr/>
          <p:nvPr/>
        </p:nvSpPr>
        <p:spPr>
          <a:xfrm rot="10800000" flipH="1">
            <a:off x="1458358" y="6346788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9"/>
          <p:cNvSpPr/>
          <p:nvPr/>
        </p:nvSpPr>
        <p:spPr>
          <a:xfrm rot="10800000" flipH="1">
            <a:off x="1544791" y="6439455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9"/>
          <p:cNvSpPr/>
          <p:nvPr/>
        </p:nvSpPr>
        <p:spPr>
          <a:xfrm rot="10800000" flipH="1">
            <a:off x="1600389" y="6495156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9"/>
          <p:cNvSpPr/>
          <p:nvPr/>
        </p:nvSpPr>
        <p:spPr>
          <a:xfrm rot="-5400000" flipH="1">
            <a:off x="146491" y="5045741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9"/>
          <p:cNvSpPr/>
          <p:nvPr/>
        </p:nvSpPr>
        <p:spPr>
          <a:xfrm rot="-5400000" flipH="1">
            <a:off x="251947" y="5151198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9"/>
          <p:cNvSpPr/>
          <p:nvPr/>
        </p:nvSpPr>
        <p:spPr>
          <a:xfrm rot="-5400000" flipH="1">
            <a:off x="350529" y="5249781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9"/>
          <p:cNvSpPr/>
          <p:nvPr/>
        </p:nvSpPr>
        <p:spPr>
          <a:xfrm rot="-5400000" flipH="1">
            <a:off x="467332" y="5357241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9"/>
          <p:cNvSpPr/>
          <p:nvPr/>
        </p:nvSpPr>
        <p:spPr>
          <a:xfrm rot="-5400000">
            <a:off x="14555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9"/>
          <p:cNvSpPr/>
          <p:nvPr/>
        </p:nvSpPr>
        <p:spPr>
          <a:xfrm rot="5400000" flipH="1">
            <a:off x="15009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9"/>
          <p:cNvSpPr/>
          <p:nvPr/>
        </p:nvSpPr>
        <p:spPr>
          <a:xfrm rot="-5400000">
            <a:off x="355202" y="526202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9"/>
          <p:cNvSpPr/>
          <p:nvPr/>
        </p:nvSpPr>
        <p:spPr>
          <a:xfrm rot="-5400000">
            <a:off x="466398" y="5375067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8" name="Google Shape;948;p9"/>
          <p:cNvGrpSpPr/>
          <p:nvPr/>
        </p:nvGrpSpPr>
        <p:grpSpPr>
          <a:xfrm rot="10800000" flipH="1">
            <a:off x="1120849" y="5470538"/>
            <a:ext cx="649680" cy="436176"/>
            <a:chOff x="10626465" y="3184818"/>
            <a:chExt cx="1115330" cy="748800"/>
          </a:xfrm>
        </p:grpSpPr>
        <p:cxnSp>
          <p:nvCxnSpPr>
            <p:cNvPr id="949" name="Google Shape;949;p9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0" name="Google Shape;950;p9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1" name="Google Shape;951;p9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2" name="Google Shape;952;p9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3" name="Google Shape;953;p9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4" name="Google Shape;954;p9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5" name="Google Shape;955;p9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6" name="Google Shape;956;p9"/>
          <p:cNvSpPr/>
          <p:nvPr/>
        </p:nvSpPr>
        <p:spPr>
          <a:xfrm rot="10800000" flipH="1">
            <a:off x="1002825" y="5468875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9"/>
          <p:cNvSpPr/>
          <p:nvPr/>
        </p:nvSpPr>
        <p:spPr>
          <a:xfrm rot="-5400000" flipH="1">
            <a:off x="1450274" y="5477324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8" name="Google Shape;958;p9"/>
          <p:cNvGrpSpPr/>
          <p:nvPr/>
        </p:nvGrpSpPr>
        <p:grpSpPr>
          <a:xfrm flipH="1">
            <a:off x="1001750" y="5026769"/>
            <a:ext cx="882053" cy="442991"/>
            <a:chOff x="10576560" y="3328633"/>
            <a:chExt cx="1514255" cy="760500"/>
          </a:xfrm>
        </p:grpSpPr>
        <p:sp>
          <p:nvSpPr>
            <p:cNvPr id="959" name="Google Shape;959;p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1" name="Google Shape;961;p9"/>
          <p:cNvSpPr/>
          <p:nvPr/>
        </p:nvSpPr>
        <p:spPr>
          <a:xfrm rot="8100000" flipH="1">
            <a:off x="1291611" y="5309041"/>
            <a:ext cx="315228" cy="315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9"/>
          <p:cNvSpPr/>
          <p:nvPr/>
        </p:nvSpPr>
        <p:spPr>
          <a:xfrm rot="10800000" flipH="1">
            <a:off x="1330808" y="5352711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9"/>
          <p:cNvSpPr/>
          <p:nvPr/>
        </p:nvSpPr>
        <p:spPr>
          <a:xfrm rot="10800000" flipH="1">
            <a:off x="1386464" y="5408354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9"/>
          <p:cNvSpPr/>
          <p:nvPr/>
        </p:nvSpPr>
        <p:spPr>
          <a:xfrm flipH="1">
            <a:off x="142611" y="4182203"/>
            <a:ext cx="857400" cy="857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9"/>
          <p:cNvSpPr/>
          <p:nvPr/>
        </p:nvSpPr>
        <p:spPr>
          <a:xfrm rot="10800000" flipH="1">
            <a:off x="584993" y="4182253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6" name="Google Shape;966;p9"/>
          <p:cNvGrpSpPr/>
          <p:nvPr/>
        </p:nvGrpSpPr>
        <p:grpSpPr>
          <a:xfrm flipH="1">
            <a:off x="140200" y="4606153"/>
            <a:ext cx="882053" cy="442991"/>
            <a:chOff x="10576560" y="3328633"/>
            <a:chExt cx="1514255" cy="760500"/>
          </a:xfrm>
        </p:grpSpPr>
        <p:sp>
          <p:nvSpPr>
            <p:cNvPr id="967" name="Google Shape;967;p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9" name="Google Shape;969;p9"/>
          <p:cNvSpPr/>
          <p:nvPr/>
        </p:nvSpPr>
        <p:spPr>
          <a:xfrm rot="-5400000">
            <a:off x="362666" y="440409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9"/>
          <p:cNvSpPr/>
          <p:nvPr/>
        </p:nvSpPr>
        <p:spPr>
          <a:xfrm rot="-5400000" flipH="1">
            <a:off x="361731" y="4404933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1" name="Google Shape;971;p9"/>
          <p:cNvGrpSpPr/>
          <p:nvPr/>
        </p:nvGrpSpPr>
        <p:grpSpPr>
          <a:xfrm rot="10800000" flipH="1">
            <a:off x="410553" y="4464151"/>
            <a:ext cx="342860" cy="342860"/>
            <a:chOff x="9392653" y="5061283"/>
            <a:chExt cx="588600" cy="588600"/>
          </a:xfrm>
        </p:grpSpPr>
        <p:sp>
          <p:nvSpPr>
            <p:cNvPr id="972" name="Google Shape;972;p9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9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9"/>
          <p:cNvGrpSpPr/>
          <p:nvPr/>
        </p:nvGrpSpPr>
        <p:grpSpPr>
          <a:xfrm rot="-10740388" flipH="1">
            <a:off x="1890894" y="5880429"/>
            <a:ext cx="893366" cy="893311"/>
            <a:chOff x="3247624" y="213651"/>
            <a:chExt cx="1533709" cy="1533614"/>
          </a:xfrm>
        </p:grpSpPr>
        <p:sp>
          <p:nvSpPr>
            <p:cNvPr id="986" name="Google Shape;986;p9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9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8" name="Google Shape;988;p9"/>
          <p:cNvSpPr/>
          <p:nvPr/>
        </p:nvSpPr>
        <p:spPr>
          <a:xfrm rot="10800000" flipH="1">
            <a:off x="2132511" y="6122357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9"/>
          <p:cNvSpPr/>
          <p:nvPr/>
        </p:nvSpPr>
        <p:spPr>
          <a:xfrm rot="10800000" flipH="1">
            <a:off x="2233662" y="6223406"/>
            <a:ext cx="207900" cy="20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0" name="Google Shape;990;p9"/>
          <p:cNvGrpSpPr/>
          <p:nvPr/>
        </p:nvGrpSpPr>
        <p:grpSpPr>
          <a:xfrm flipH="1">
            <a:off x="11216463" y="1558458"/>
            <a:ext cx="675221" cy="453324"/>
            <a:chOff x="10624861" y="3933984"/>
            <a:chExt cx="1115330" cy="748800"/>
          </a:xfrm>
        </p:grpSpPr>
        <p:cxnSp>
          <p:nvCxnSpPr>
            <p:cNvPr id="991" name="Google Shape;991;p9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2" name="Google Shape;992;p9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3" name="Google Shape;993;p9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4" name="Google Shape;994;p9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5" name="Google Shape;995;p9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6" name="Google Shape;996;p9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7" name="Google Shape;997;p9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98" name="Google Shape;998;p9"/>
          <p:cNvSpPr/>
          <p:nvPr/>
        </p:nvSpPr>
        <p:spPr>
          <a:xfrm rot="5400000">
            <a:off x="11109151" y="1997387"/>
            <a:ext cx="885900" cy="9093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9"/>
          <p:cNvSpPr/>
          <p:nvPr/>
        </p:nvSpPr>
        <p:spPr>
          <a:xfrm flipH="1">
            <a:off x="11553289" y="217902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9"/>
          <p:cNvSpPr/>
          <p:nvPr/>
        </p:nvSpPr>
        <p:spPr>
          <a:xfrm flipH="1">
            <a:off x="11554260" y="6714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1" name="Google Shape;1001;p9"/>
          <p:cNvGrpSpPr/>
          <p:nvPr/>
        </p:nvGrpSpPr>
        <p:grpSpPr>
          <a:xfrm flipH="1">
            <a:off x="11665882" y="663994"/>
            <a:ext cx="223860" cy="453324"/>
            <a:chOff x="10628069" y="2437255"/>
            <a:chExt cx="369772" cy="748800"/>
          </a:xfrm>
        </p:grpSpPr>
        <p:cxnSp>
          <p:nvCxnSpPr>
            <p:cNvPr id="1002" name="Google Shape;1002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3" name="Google Shape;1003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4" name="Google Shape;1004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05" name="Google Shape;1005;p9"/>
          <p:cNvSpPr/>
          <p:nvPr/>
        </p:nvSpPr>
        <p:spPr>
          <a:xfrm flipH="1">
            <a:off x="11656997" y="329737"/>
            <a:ext cx="240000" cy="240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9"/>
          <p:cNvSpPr/>
          <p:nvPr/>
        </p:nvSpPr>
        <p:spPr>
          <a:xfrm flipH="1">
            <a:off x="11715006" y="387528"/>
            <a:ext cx="124200" cy="12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9"/>
          <p:cNvSpPr/>
          <p:nvPr/>
        </p:nvSpPr>
        <p:spPr>
          <a:xfrm rot="-5400000" flipH="1">
            <a:off x="11098669" y="672673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9"/>
          <p:cNvSpPr/>
          <p:nvPr/>
        </p:nvSpPr>
        <p:spPr>
          <a:xfrm flipH="1">
            <a:off x="11112777" y="233096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9"/>
          <p:cNvSpPr/>
          <p:nvPr/>
        </p:nvSpPr>
        <p:spPr>
          <a:xfrm flipH="1">
            <a:off x="11209235" y="322938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9"/>
          <p:cNvSpPr/>
          <p:nvPr/>
        </p:nvSpPr>
        <p:spPr>
          <a:xfrm flipH="1">
            <a:off x="11267244" y="380729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5" name="Google Shape;1015;p9"/>
          <p:cNvGrpSpPr/>
          <p:nvPr/>
        </p:nvGrpSpPr>
        <p:grpSpPr>
          <a:xfrm flipH="1">
            <a:off x="11215492" y="1116568"/>
            <a:ext cx="675221" cy="453324"/>
            <a:chOff x="10626465" y="3184818"/>
            <a:chExt cx="1115330" cy="748800"/>
          </a:xfrm>
        </p:grpSpPr>
        <p:cxnSp>
          <p:nvCxnSpPr>
            <p:cNvPr id="1016" name="Google Shape;1016;p9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7" name="Google Shape;1017;p9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8" name="Google Shape;1018;p9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9" name="Google Shape;1019;p9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0" name="Google Shape;1020;p9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1" name="Google Shape;1021;p9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2" name="Google Shape;1022;p9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23" name="Google Shape;1023;p9"/>
          <p:cNvSpPr/>
          <p:nvPr/>
        </p:nvSpPr>
        <p:spPr>
          <a:xfrm flipH="1">
            <a:off x="11552079" y="1129105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9"/>
          <p:cNvSpPr/>
          <p:nvPr/>
        </p:nvSpPr>
        <p:spPr>
          <a:xfrm rot="5400000" flipH="1">
            <a:off x="11086943" y="1120360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5" name="Google Shape;1025;p9"/>
          <p:cNvGrpSpPr/>
          <p:nvPr/>
        </p:nvGrpSpPr>
        <p:grpSpPr>
          <a:xfrm rot="10800000" flipH="1">
            <a:off x="11096040" y="1571281"/>
            <a:ext cx="916730" cy="460407"/>
            <a:chOff x="10576560" y="3328633"/>
            <a:chExt cx="1514255" cy="760500"/>
          </a:xfrm>
        </p:grpSpPr>
        <p:sp>
          <p:nvSpPr>
            <p:cNvPr id="1026" name="Google Shape;1026;p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8" name="Google Shape;1028;p9"/>
          <p:cNvSpPr/>
          <p:nvPr/>
        </p:nvSpPr>
        <p:spPr>
          <a:xfrm rot="-2700000" flipH="1">
            <a:off x="11384805" y="1410356"/>
            <a:ext cx="327532" cy="327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9"/>
          <p:cNvSpPr/>
          <p:nvPr/>
        </p:nvSpPr>
        <p:spPr>
          <a:xfrm flipH="1">
            <a:off x="11431659" y="1452541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9"/>
          <p:cNvSpPr/>
          <p:nvPr/>
        </p:nvSpPr>
        <p:spPr>
          <a:xfrm flipH="1">
            <a:off x="11489607" y="1510392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9"/>
          <p:cNvSpPr/>
          <p:nvPr/>
        </p:nvSpPr>
        <p:spPr>
          <a:xfrm rot="5400000" flipH="1">
            <a:off x="11216116" y="2127575"/>
            <a:ext cx="672000" cy="6720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9"/>
          <p:cNvSpPr/>
          <p:nvPr/>
        </p:nvSpPr>
        <p:spPr>
          <a:xfrm rot="5400000" flipH="1">
            <a:off x="11318846" y="2230303"/>
            <a:ext cx="466800" cy="466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9"/>
          <p:cNvSpPr/>
          <p:nvPr/>
        </p:nvSpPr>
        <p:spPr>
          <a:xfrm flipH="1">
            <a:off x="11092901" y="20176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9"/>
          <p:cNvSpPr/>
          <p:nvPr/>
        </p:nvSpPr>
        <p:spPr>
          <a:xfrm flipH="1">
            <a:off x="11458735" y="2375260"/>
            <a:ext cx="173100" cy="1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5" name="Google Shape;1035;p9"/>
          <p:cNvGrpSpPr/>
          <p:nvPr/>
        </p:nvGrpSpPr>
        <p:grpSpPr>
          <a:xfrm flipH="1">
            <a:off x="11662918" y="2584071"/>
            <a:ext cx="252180" cy="32692"/>
            <a:chOff x="10578164" y="275923"/>
            <a:chExt cx="416551" cy="54000"/>
          </a:xfrm>
        </p:grpSpPr>
        <p:sp>
          <p:nvSpPr>
            <p:cNvPr id="1036" name="Google Shape;1036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1039;p9"/>
          <p:cNvGrpSpPr/>
          <p:nvPr/>
        </p:nvGrpSpPr>
        <p:grpSpPr>
          <a:xfrm flipH="1">
            <a:off x="11662918" y="2676829"/>
            <a:ext cx="252180" cy="32692"/>
            <a:chOff x="10578164" y="275923"/>
            <a:chExt cx="416551" cy="54000"/>
          </a:xfrm>
        </p:grpSpPr>
        <p:sp>
          <p:nvSpPr>
            <p:cNvPr id="1040" name="Google Shape;1040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9"/>
          <p:cNvGrpSpPr/>
          <p:nvPr/>
        </p:nvGrpSpPr>
        <p:grpSpPr>
          <a:xfrm flipH="1">
            <a:off x="11662918" y="2769586"/>
            <a:ext cx="252180" cy="32692"/>
            <a:chOff x="10578164" y="275923"/>
            <a:chExt cx="416551" cy="54000"/>
          </a:xfrm>
        </p:grpSpPr>
        <p:sp>
          <p:nvSpPr>
            <p:cNvPr id="1044" name="Google Shape;1044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9"/>
          <p:cNvGrpSpPr/>
          <p:nvPr/>
        </p:nvGrpSpPr>
        <p:grpSpPr>
          <a:xfrm flipH="1">
            <a:off x="11197673" y="2140194"/>
            <a:ext cx="252180" cy="32692"/>
            <a:chOff x="10578164" y="275923"/>
            <a:chExt cx="416551" cy="54000"/>
          </a:xfrm>
        </p:grpSpPr>
        <p:sp>
          <p:nvSpPr>
            <p:cNvPr id="1048" name="Google Shape;1048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1" name="Google Shape;1051;p9"/>
          <p:cNvGrpSpPr/>
          <p:nvPr/>
        </p:nvGrpSpPr>
        <p:grpSpPr>
          <a:xfrm flipH="1">
            <a:off x="11197673" y="2232952"/>
            <a:ext cx="252180" cy="32692"/>
            <a:chOff x="10578164" y="275923"/>
            <a:chExt cx="416551" cy="54000"/>
          </a:xfrm>
        </p:grpSpPr>
        <p:sp>
          <p:nvSpPr>
            <p:cNvPr id="1052" name="Google Shape;1052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9"/>
          <p:cNvGrpSpPr/>
          <p:nvPr/>
        </p:nvGrpSpPr>
        <p:grpSpPr>
          <a:xfrm flipH="1">
            <a:off x="11197673" y="2325710"/>
            <a:ext cx="252180" cy="32692"/>
            <a:chOff x="10578164" y="275923"/>
            <a:chExt cx="416551" cy="54000"/>
          </a:xfrm>
        </p:grpSpPr>
        <p:sp>
          <p:nvSpPr>
            <p:cNvPr id="1056" name="Google Shape;1056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9"/>
          <p:cNvGrpSpPr/>
          <p:nvPr/>
        </p:nvGrpSpPr>
        <p:grpSpPr>
          <a:xfrm rot="59618" flipH="1">
            <a:off x="10160743" y="215579"/>
            <a:ext cx="928647" cy="928590"/>
            <a:chOff x="3247624" y="213651"/>
            <a:chExt cx="1533709" cy="1533614"/>
          </a:xfrm>
        </p:grpSpPr>
        <p:sp>
          <p:nvSpPr>
            <p:cNvPr id="1070" name="Google Shape;1070;p9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9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2" name="Google Shape;1072;p9"/>
          <p:cNvSpPr/>
          <p:nvPr/>
        </p:nvSpPr>
        <p:spPr>
          <a:xfrm flipH="1">
            <a:off x="10412033" y="466377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9"/>
          <p:cNvSpPr/>
          <p:nvPr/>
        </p:nvSpPr>
        <p:spPr>
          <a:xfrm flipH="1">
            <a:off x="10517192" y="571518"/>
            <a:ext cx="216000" cy="21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9"/>
          <p:cNvSpPr/>
          <p:nvPr/>
        </p:nvSpPr>
        <p:spPr>
          <a:xfrm flipH="1">
            <a:off x="9703862" y="228586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9"/>
          <p:cNvSpPr/>
          <p:nvPr/>
        </p:nvSpPr>
        <p:spPr>
          <a:xfrm rot="-5400000" flipH="1">
            <a:off x="9704012" y="677529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6" name="Google Shape;1076;p9"/>
          <p:cNvGrpSpPr/>
          <p:nvPr/>
        </p:nvGrpSpPr>
        <p:grpSpPr>
          <a:xfrm rot="-5400000" flipH="1">
            <a:off x="9813548" y="220593"/>
            <a:ext cx="234029" cy="453324"/>
            <a:chOff x="10628069" y="2437255"/>
            <a:chExt cx="369772" cy="748800"/>
          </a:xfrm>
        </p:grpSpPr>
        <p:cxnSp>
          <p:nvCxnSpPr>
            <p:cNvPr id="1077" name="Google Shape;1077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8" name="Google Shape;1078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9" name="Google Shape;1079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80" name="Google Shape;1080;p9"/>
          <p:cNvGrpSpPr/>
          <p:nvPr/>
        </p:nvGrpSpPr>
        <p:grpSpPr>
          <a:xfrm rot="-5400000" flipH="1">
            <a:off x="9819604" y="673276"/>
            <a:ext cx="223860" cy="453324"/>
            <a:chOff x="10628069" y="2437255"/>
            <a:chExt cx="369772" cy="748800"/>
          </a:xfrm>
        </p:grpSpPr>
        <p:cxnSp>
          <p:nvCxnSpPr>
            <p:cNvPr id="1081" name="Google Shape;1081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2" name="Google Shape;1082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3" name="Google Shape;1083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84" name="Google Shape;1084;p9"/>
          <p:cNvSpPr/>
          <p:nvPr/>
        </p:nvSpPr>
        <p:spPr>
          <a:xfrm rot="10800000">
            <a:off x="9256187" y="227172"/>
            <a:ext cx="903600" cy="9036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9"/>
          <p:cNvSpPr/>
          <p:nvPr/>
        </p:nvSpPr>
        <p:spPr>
          <a:xfrm flipH="1">
            <a:off x="10961975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9"/>
          <p:cNvSpPr/>
          <p:nvPr/>
        </p:nvSpPr>
        <p:spPr>
          <a:xfrm flipH="1">
            <a:off x="10844773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9"/>
          <p:cNvSpPr/>
          <p:nvPr/>
        </p:nvSpPr>
        <p:spPr>
          <a:xfrm flipH="1">
            <a:off x="10727572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9"/>
          <p:cNvSpPr/>
          <p:nvPr/>
        </p:nvSpPr>
        <p:spPr>
          <a:xfrm flipH="1">
            <a:off x="10961975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9"/>
          <p:cNvSpPr/>
          <p:nvPr/>
        </p:nvSpPr>
        <p:spPr>
          <a:xfrm flipH="1">
            <a:off x="10844773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9"/>
          <p:cNvSpPr/>
          <p:nvPr/>
        </p:nvSpPr>
        <p:spPr>
          <a:xfrm flipH="1">
            <a:off x="10727572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9"/>
          <p:cNvSpPr/>
          <p:nvPr/>
        </p:nvSpPr>
        <p:spPr>
          <a:xfrm flipH="1">
            <a:off x="10961975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9"/>
          <p:cNvSpPr/>
          <p:nvPr/>
        </p:nvSpPr>
        <p:spPr>
          <a:xfrm flipH="1">
            <a:off x="10844773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9"/>
          <p:cNvSpPr/>
          <p:nvPr/>
        </p:nvSpPr>
        <p:spPr>
          <a:xfrm flipH="1">
            <a:off x="10727572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9"/>
          <p:cNvSpPr/>
          <p:nvPr/>
        </p:nvSpPr>
        <p:spPr>
          <a:xfrm flipH="1">
            <a:off x="10493168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9"/>
          <p:cNvSpPr/>
          <p:nvPr/>
        </p:nvSpPr>
        <p:spPr>
          <a:xfrm flipH="1">
            <a:off x="10375967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9"/>
          <p:cNvSpPr/>
          <p:nvPr/>
        </p:nvSpPr>
        <p:spPr>
          <a:xfrm flipH="1">
            <a:off x="10258766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9"/>
          <p:cNvSpPr/>
          <p:nvPr/>
        </p:nvSpPr>
        <p:spPr>
          <a:xfrm flipH="1">
            <a:off x="10493168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9"/>
          <p:cNvSpPr/>
          <p:nvPr/>
        </p:nvSpPr>
        <p:spPr>
          <a:xfrm flipH="1">
            <a:off x="10375967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9"/>
          <p:cNvSpPr/>
          <p:nvPr/>
        </p:nvSpPr>
        <p:spPr>
          <a:xfrm flipH="1">
            <a:off x="10258766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9"/>
          <p:cNvSpPr/>
          <p:nvPr/>
        </p:nvSpPr>
        <p:spPr>
          <a:xfrm flipH="1">
            <a:off x="10493168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9"/>
          <p:cNvSpPr/>
          <p:nvPr/>
        </p:nvSpPr>
        <p:spPr>
          <a:xfrm flipH="1">
            <a:off x="10375967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9"/>
          <p:cNvSpPr/>
          <p:nvPr/>
        </p:nvSpPr>
        <p:spPr>
          <a:xfrm flipH="1">
            <a:off x="10258766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9"/>
          <p:cNvSpPr/>
          <p:nvPr/>
        </p:nvSpPr>
        <p:spPr>
          <a:xfrm flipH="1">
            <a:off x="10610370" y="122914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9"/>
          <p:cNvSpPr/>
          <p:nvPr/>
        </p:nvSpPr>
        <p:spPr>
          <a:xfrm flipH="1">
            <a:off x="10610370" y="13389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9"/>
          <p:cNvSpPr/>
          <p:nvPr/>
        </p:nvSpPr>
        <p:spPr>
          <a:xfrm flipH="1">
            <a:off x="10610370" y="14370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6" name="Google Shape;1106;p9"/>
          <p:cNvGrpSpPr/>
          <p:nvPr/>
        </p:nvGrpSpPr>
        <p:grpSpPr>
          <a:xfrm rot="-5400000" flipH="1">
            <a:off x="10621893" y="1526996"/>
            <a:ext cx="431099" cy="517571"/>
            <a:chOff x="10628069" y="2437255"/>
            <a:chExt cx="369772" cy="748800"/>
          </a:xfrm>
        </p:grpSpPr>
        <p:cxnSp>
          <p:nvCxnSpPr>
            <p:cNvPr id="1107" name="Google Shape;1107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8" name="Google Shape;1108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" name="Google Shape;1109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10" name="Google Shape;1110;p9"/>
          <p:cNvSpPr/>
          <p:nvPr/>
        </p:nvSpPr>
        <p:spPr>
          <a:xfrm rot="-5400000" flipH="1">
            <a:off x="10177027" y="1568196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9"/>
          <p:cNvSpPr/>
          <p:nvPr/>
        </p:nvSpPr>
        <p:spPr>
          <a:xfrm flipH="1">
            <a:off x="10298651" y="1690022"/>
            <a:ext cx="210000" cy="21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2" name="Google Shape;1112;p9"/>
          <p:cNvGrpSpPr/>
          <p:nvPr/>
        </p:nvGrpSpPr>
        <p:grpSpPr>
          <a:xfrm rot="5400000">
            <a:off x="9364777" y="335871"/>
            <a:ext cx="679985" cy="679985"/>
            <a:chOff x="6214949" y="2511699"/>
            <a:chExt cx="1123200" cy="1123200"/>
          </a:xfrm>
        </p:grpSpPr>
        <p:sp>
          <p:nvSpPr>
            <p:cNvPr id="1113" name="Google Shape;1113;p9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9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9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977838AB-C5E4-4B20-B2A8-EC502E1BFA9E}"/>
              </a:ext>
            </a:extLst>
          </p:cNvPr>
          <p:cNvGrpSpPr/>
          <p:nvPr userDrawn="1"/>
        </p:nvGrpSpPr>
        <p:grpSpPr>
          <a:xfrm>
            <a:off x="1421391" y="5995361"/>
            <a:ext cx="455314" cy="240989"/>
            <a:chOff x="11184673" y="2647468"/>
            <a:chExt cx="748937" cy="369772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509B2DB-D87C-4372-AFC5-6DAE79C20C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7712779-2D34-430C-8DBF-C8DA6C46AE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14BE0D91-05FF-446A-8E5F-2BC2F860BB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B03FDD7B-7D08-445F-B166-7E47130643E2}"/>
              </a:ext>
            </a:extLst>
          </p:cNvPr>
          <p:cNvGrpSpPr/>
          <p:nvPr userDrawn="1"/>
        </p:nvGrpSpPr>
        <p:grpSpPr>
          <a:xfrm>
            <a:off x="11105980" y="773505"/>
            <a:ext cx="455314" cy="240989"/>
            <a:chOff x="11184673" y="2647468"/>
            <a:chExt cx="748937" cy="369772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7D16246-7AA7-4032-8DBF-DE2A5087F23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D8A783F-C6E2-4015-A919-0D0F3A3E79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4E8E7296-76D7-4906-BE48-E0AEC51D02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bg>
      <p:bgPr>
        <a:solidFill>
          <a:schemeClr val="accent3"/>
        </a:solidFill>
        <a:effectLst/>
      </p:bgPr>
    </p:bg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0"/>
          <p:cNvSpPr/>
          <p:nvPr/>
        </p:nvSpPr>
        <p:spPr>
          <a:xfrm>
            <a:off x="2302055" y="189505"/>
            <a:ext cx="1130700" cy="10875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8DA6CB4-BF56-486A-BECC-57DB0B4AB329}"/>
              </a:ext>
            </a:extLst>
          </p:cNvPr>
          <p:cNvGrpSpPr/>
          <p:nvPr userDrawn="1"/>
        </p:nvGrpSpPr>
        <p:grpSpPr>
          <a:xfrm>
            <a:off x="2305169" y="189781"/>
            <a:ext cx="1149881" cy="940279"/>
            <a:chOff x="3210946" y="234733"/>
            <a:chExt cx="1560780" cy="1298611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514BBE6-164F-4A03-AD8F-94D585F26B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D7F9306-D03A-4C39-82B4-EDB7D00894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A6B76F7-0071-4767-AC5B-21318948E1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E50D591-A22A-4A83-8E81-7BDA536368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7AED665-A190-4330-BB28-A1191AABD1A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D95AC98-685C-4EC6-AF82-29C1C947AA5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6B077D0-889A-44AA-94B1-E80B744DB5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F4ED5BE-F17E-4A3A-8BA8-ADB17CB0B64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7" name="Google Shape;1117;p10"/>
          <p:cNvSpPr txBox="1">
            <a:spLocks noGrp="1"/>
          </p:cNvSpPr>
          <p:nvPr>
            <p:ph type="title"/>
          </p:nvPr>
        </p:nvSpPr>
        <p:spPr>
          <a:xfrm>
            <a:off x="1347475" y="2363425"/>
            <a:ext cx="6888600" cy="31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118" name="Google Shape;1118;p10"/>
          <p:cNvGrpSpPr/>
          <p:nvPr/>
        </p:nvGrpSpPr>
        <p:grpSpPr>
          <a:xfrm>
            <a:off x="1354723" y="1793768"/>
            <a:ext cx="812183" cy="545276"/>
            <a:chOff x="10624861" y="3933984"/>
            <a:chExt cx="1115330" cy="748800"/>
          </a:xfrm>
        </p:grpSpPr>
        <p:cxnSp>
          <p:nvCxnSpPr>
            <p:cNvPr id="1119" name="Google Shape;1119;p10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0" name="Google Shape;1120;p10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" name="Google Shape;1121;p10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2" name="Google Shape;1122;p10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3" name="Google Shape;1123;p10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" name="Google Shape;1124;p10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" name="Google Shape;1125;p10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26" name="Google Shape;1126;p10"/>
          <p:cNvSpPr/>
          <p:nvPr/>
        </p:nvSpPr>
        <p:spPr>
          <a:xfrm>
            <a:off x="130073" y="181160"/>
            <a:ext cx="545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10"/>
          <p:cNvSpPr/>
          <p:nvPr/>
        </p:nvSpPr>
        <p:spPr>
          <a:xfrm>
            <a:off x="139084" y="181661"/>
            <a:ext cx="1071900" cy="1071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8" name="Google Shape;1128;p10"/>
          <p:cNvGrpSpPr/>
          <p:nvPr/>
        </p:nvGrpSpPr>
        <p:grpSpPr>
          <a:xfrm>
            <a:off x="130170" y="719036"/>
            <a:ext cx="538534" cy="545276"/>
            <a:chOff x="8943245" y="2438859"/>
            <a:chExt cx="739541" cy="748800"/>
          </a:xfrm>
        </p:grpSpPr>
        <p:cxnSp>
          <p:nvCxnSpPr>
            <p:cNvPr id="1129" name="Google Shape;1129;p10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" name="Google Shape;1130;p10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1" name="Google Shape;1131;p10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2" name="Google Shape;1132;p10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3" name="Google Shape;1133;p10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34" name="Google Shape;1134;p10"/>
          <p:cNvSpPr/>
          <p:nvPr/>
        </p:nvSpPr>
        <p:spPr>
          <a:xfrm>
            <a:off x="241216" y="316836"/>
            <a:ext cx="799200" cy="7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10"/>
          <p:cNvSpPr/>
          <p:nvPr/>
        </p:nvSpPr>
        <p:spPr>
          <a:xfrm>
            <a:off x="384317" y="459938"/>
            <a:ext cx="512700" cy="512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10"/>
          <p:cNvSpPr/>
          <p:nvPr/>
        </p:nvSpPr>
        <p:spPr>
          <a:xfrm>
            <a:off x="514567" y="590189"/>
            <a:ext cx="252300" cy="25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10"/>
          <p:cNvSpPr/>
          <p:nvPr/>
        </p:nvSpPr>
        <p:spPr>
          <a:xfrm>
            <a:off x="1215302" y="181160"/>
            <a:ext cx="545400" cy="5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10"/>
          <p:cNvSpPr/>
          <p:nvPr/>
        </p:nvSpPr>
        <p:spPr>
          <a:xfrm>
            <a:off x="1214134" y="726699"/>
            <a:ext cx="545400" cy="54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9" name="Google Shape;1139;p10"/>
          <p:cNvGrpSpPr/>
          <p:nvPr/>
        </p:nvGrpSpPr>
        <p:grpSpPr>
          <a:xfrm>
            <a:off x="1357059" y="717868"/>
            <a:ext cx="269268" cy="545276"/>
            <a:chOff x="10628069" y="2437255"/>
            <a:chExt cx="369772" cy="748800"/>
          </a:xfrm>
        </p:grpSpPr>
        <p:cxnSp>
          <p:nvCxnSpPr>
            <p:cNvPr id="1140" name="Google Shape;1140;p1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" name="Google Shape;1141;p1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" name="Google Shape;1142;p1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43" name="Google Shape;1143;p10"/>
          <p:cNvSpPr/>
          <p:nvPr/>
        </p:nvSpPr>
        <p:spPr>
          <a:xfrm>
            <a:off x="1347470" y="315666"/>
            <a:ext cx="288900" cy="2889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10"/>
          <p:cNvSpPr/>
          <p:nvPr/>
        </p:nvSpPr>
        <p:spPr>
          <a:xfrm>
            <a:off x="1416976" y="385172"/>
            <a:ext cx="149400" cy="14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10"/>
          <p:cNvSpPr/>
          <p:nvPr/>
        </p:nvSpPr>
        <p:spPr>
          <a:xfrm rot="5400000">
            <a:off x="1762224" y="728120"/>
            <a:ext cx="545400" cy="54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10"/>
          <p:cNvSpPr/>
          <p:nvPr/>
        </p:nvSpPr>
        <p:spPr>
          <a:xfrm>
            <a:off x="1777943" y="199434"/>
            <a:ext cx="512700" cy="512700"/>
          </a:xfrm>
          <a:prstGeom prst="ellipse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10"/>
          <p:cNvSpPr/>
          <p:nvPr/>
        </p:nvSpPr>
        <p:spPr>
          <a:xfrm>
            <a:off x="1885996" y="307489"/>
            <a:ext cx="288900" cy="2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10"/>
          <p:cNvSpPr/>
          <p:nvPr/>
        </p:nvSpPr>
        <p:spPr>
          <a:xfrm>
            <a:off x="1955502" y="376995"/>
            <a:ext cx="149400" cy="149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10"/>
          <p:cNvSpPr/>
          <p:nvPr/>
        </p:nvSpPr>
        <p:spPr>
          <a:xfrm rot="-5400000">
            <a:off x="137915" y="1266720"/>
            <a:ext cx="1071900" cy="1071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10"/>
          <p:cNvSpPr/>
          <p:nvPr/>
        </p:nvSpPr>
        <p:spPr>
          <a:xfrm rot="-5400000">
            <a:off x="269750" y="1398583"/>
            <a:ext cx="808200" cy="808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10"/>
          <p:cNvSpPr/>
          <p:nvPr/>
        </p:nvSpPr>
        <p:spPr>
          <a:xfrm rot="-5400000">
            <a:off x="392993" y="1521941"/>
            <a:ext cx="561600" cy="561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10"/>
          <p:cNvSpPr/>
          <p:nvPr/>
        </p:nvSpPr>
        <p:spPr>
          <a:xfrm rot="-5400000">
            <a:off x="539014" y="1662700"/>
            <a:ext cx="286500" cy="2865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10"/>
          <p:cNvSpPr/>
          <p:nvPr/>
        </p:nvSpPr>
        <p:spPr>
          <a:xfrm rot="-5400000" flipH="1">
            <a:off x="136747" y="1258723"/>
            <a:ext cx="1071900" cy="10719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10"/>
          <p:cNvSpPr/>
          <p:nvPr/>
        </p:nvSpPr>
        <p:spPr>
          <a:xfrm rot="5400000">
            <a:off x="142400" y="1258723"/>
            <a:ext cx="1071900" cy="10719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10"/>
          <p:cNvSpPr/>
          <p:nvPr/>
        </p:nvSpPr>
        <p:spPr>
          <a:xfrm rot="-5400000" flipH="1">
            <a:off x="398834" y="1506793"/>
            <a:ext cx="561600" cy="561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10"/>
          <p:cNvSpPr/>
          <p:nvPr/>
        </p:nvSpPr>
        <p:spPr>
          <a:xfrm rot="-5400000" flipH="1">
            <a:off x="537846" y="1640380"/>
            <a:ext cx="286500" cy="2865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1" name="Google Shape;1161;p10"/>
          <p:cNvGrpSpPr/>
          <p:nvPr/>
        </p:nvGrpSpPr>
        <p:grpSpPr>
          <a:xfrm>
            <a:off x="1355891" y="1262243"/>
            <a:ext cx="812184" cy="545276"/>
            <a:chOff x="10626465" y="3184818"/>
            <a:chExt cx="1115330" cy="748800"/>
          </a:xfrm>
        </p:grpSpPr>
        <p:cxnSp>
          <p:nvCxnSpPr>
            <p:cNvPr id="1162" name="Google Shape;1162;p10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" name="Google Shape;1163;p10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" name="Google Shape;1164;p10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" name="Google Shape;1165;p10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6" name="Google Shape;1166;p10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" name="Google Shape;1167;p10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8" name="Google Shape;1168;p10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69" name="Google Shape;1169;p10"/>
          <p:cNvSpPr/>
          <p:nvPr/>
        </p:nvSpPr>
        <p:spPr>
          <a:xfrm>
            <a:off x="1208459" y="1277078"/>
            <a:ext cx="553800" cy="532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10"/>
          <p:cNvSpPr/>
          <p:nvPr/>
        </p:nvSpPr>
        <p:spPr>
          <a:xfrm rot="-5400000">
            <a:off x="1767875" y="1266617"/>
            <a:ext cx="553800" cy="532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1" name="Google Shape;1171;p10"/>
          <p:cNvGrpSpPr/>
          <p:nvPr/>
        </p:nvGrpSpPr>
        <p:grpSpPr>
          <a:xfrm rot="10800000">
            <a:off x="1207247" y="1808578"/>
            <a:ext cx="1102680" cy="553796"/>
            <a:chOff x="10576560" y="3328633"/>
            <a:chExt cx="1514255" cy="760500"/>
          </a:xfrm>
        </p:grpSpPr>
        <p:sp>
          <p:nvSpPr>
            <p:cNvPr id="1172" name="Google Shape;1172;p10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10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4" name="Google Shape;1174;p10"/>
          <p:cNvSpPr/>
          <p:nvPr/>
        </p:nvSpPr>
        <p:spPr>
          <a:xfrm rot="2700000">
            <a:off x="1569454" y="1615387"/>
            <a:ext cx="394141" cy="3941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10"/>
          <p:cNvSpPr/>
          <p:nvPr/>
        </p:nvSpPr>
        <p:spPr>
          <a:xfrm>
            <a:off x="1618485" y="1666079"/>
            <a:ext cx="288900" cy="2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10"/>
          <p:cNvSpPr/>
          <p:nvPr/>
        </p:nvSpPr>
        <p:spPr>
          <a:xfrm>
            <a:off x="1688064" y="1735658"/>
            <a:ext cx="149400" cy="149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10"/>
          <p:cNvSpPr/>
          <p:nvPr/>
        </p:nvSpPr>
        <p:spPr>
          <a:xfrm rot="10800000">
            <a:off x="133041" y="2346270"/>
            <a:ext cx="1071900" cy="10719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10"/>
          <p:cNvSpPr/>
          <p:nvPr/>
        </p:nvSpPr>
        <p:spPr>
          <a:xfrm>
            <a:off x="686107" y="2872793"/>
            <a:ext cx="545400" cy="5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9" name="Google Shape;1179;p10"/>
          <p:cNvGrpSpPr/>
          <p:nvPr/>
        </p:nvGrpSpPr>
        <p:grpSpPr>
          <a:xfrm rot="10800000">
            <a:off x="130181" y="2334410"/>
            <a:ext cx="1102680" cy="553796"/>
            <a:chOff x="10576560" y="3328633"/>
            <a:chExt cx="1514255" cy="760500"/>
          </a:xfrm>
        </p:grpSpPr>
        <p:sp>
          <p:nvSpPr>
            <p:cNvPr id="1180" name="Google Shape;1180;p10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10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2" name="Google Shape;1182;p10"/>
          <p:cNvSpPr/>
          <p:nvPr/>
        </p:nvSpPr>
        <p:spPr>
          <a:xfrm rot="-5400000" flipH="1">
            <a:off x="408165" y="2579332"/>
            <a:ext cx="561600" cy="561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10"/>
          <p:cNvSpPr/>
          <p:nvPr/>
        </p:nvSpPr>
        <p:spPr>
          <a:xfrm rot="-5400000">
            <a:off x="406997" y="2578125"/>
            <a:ext cx="561600" cy="561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4" name="Google Shape;1184;p10"/>
          <p:cNvGrpSpPr/>
          <p:nvPr/>
        </p:nvGrpSpPr>
        <p:grpSpPr>
          <a:xfrm>
            <a:off x="467929" y="2637014"/>
            <a:ext cx="428619" cy="428619"/>
            <a:chOff x="9392653" y="5061283"/>
            <a:chExt cx="588600" cy="588600"/>
          </a:xfrm>
        </p:grpSpPr>
        <p:sp>
          <p:nvSpPr>
            <p:cNvPr id="1185" name="Google Shape;1185;p10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10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10"/>
          <p:cNvGrpSpPr/>
          <p:nvPr/>
        </p:nvGrpSpPr>
        <p:grpSpPr>
          <a:xfrm rot="-59966">
            <a:off x="2318468" y="178074"/>
            <a:ext cx="1116710" cy="1116794"/>
            <a:chOff x="3247624" y="213651"/>
            <a:chExt cx="1533709" cy="1533614"/>
          </a:xfrm>
        </p:grpSpPr>
        <p:sp>
          <p:nvSpPr>
            <p:cNvPr id="1199" name="Google Shape;1199;p10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10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1" name="Google Shape;1201;p10"/>
          <p:cNvSpPr/>
          <p:nvPr/>
        </p:nvSpPr>
        <p:spPr>
          <a:xfrm>
            <a:off x="2620733" y="480006"/>
            <a:ext cx="512700" cy="512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10"/>
          <p:cNvSpPr/>
          <p:nvPr/>
        </p:nvSpPr>
        <p:spPr>
          <a:xfrm>
            <a:off x="2747187" y="606460"/>
            <a:ext cx="260100" cy="26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3" name="Google Shape;1203;p10"/>
          <p:cNvGrpSpPr/>
          <p:nvPr/>
        </p:nvGrpSpPr>
        <p:grpSpPr>
          <a:xfrm>
            <a:off x="10783623" y="4167881"/>
            <a:ext cx="1239797" cy="1239797"/>
            <a:chOff x="4761550" y="1708047"/>
            <a:chExt cx="1516200" cy="1516200"/>
          </a:xfrm>
        </p:grpSpPr>
        <p:sp>
          <p:nvSpPr>
            <p:cNvPr id="1204" name="Google Shape;1204;p10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10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6" name="Google Shape;1206;p10"/>
          <p:cNvGrpSpPr/>
          <p:nvPr/>
        </p:nvGrpSpPr>
        <p:grpSpPr>
          <a:xfrm>
            <a:off x="10145510" y="3544728"/>
            <a:ext cx="2517712" cy="2517712"/>
            <a:chOff x="6547473" y="2211197"/>
            <a:chExt cx="2916381" cy="2916381"/>
          </a:xfrm>
        </p:grpSpPr>
        <p:grpSp>
          <p:nvGrpSpPr>
            <p:cNvPr id="1207" name="Google Shape;1207;p10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1208" name="Google Shape;1208;p10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09" name="Google Shape;1209;p10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10" name="Google Shape;1210;p10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1211" name="Google Shape;1211;p10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12" name="Google Shape;1212;p10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13" name="Google Shape;1213;p10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1214" name="Google Shape;1214;p10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15" name="Google Shape;1215;p10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16" name="Google Shape;1216;p10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1217" name="Google Shape;1217;p10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18" name="Google Shape;1218;p10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19" name="Google Shape;1219;p10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1220" name="Google Shape;1220;p10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1" name="Google Shape;1221;p10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22" name="Google Shape;1222;p10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1223" name="Google Shape;1223;p10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4" name="Google Shape;1224;p10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225" name="Google Shape;1225;p10"/>
          <p:cNvSpPr/>
          <p:nvPr/>
        </p:nvSpPr>
        <p:spPr>
          <a:xfrm rot="5400000">
            <a:off x="10892389" y="5572891"/>
            <a:ext cx="969900" cy="969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10"/>
          <p:cNvSpPr/>
          <p:nvPr/>
        </p:nvSpPr>
        <p:spPr>
          <a:xfrm rot="5400000">
            <a:off x="11054172" y="5734509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10"/>
          <p:cNvSpPr/>
          <p:nvPr/>
        </p:nvSpPr>
        <p:spPr>
          <a:xfrm rot="5400000" flipH="1">
            <a:off x="10892389" y="5574084"/>
            <a:ext cx="969900" cy="969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10"/>
          <p:cNvSpPr/>
          <p:nvPr/>
        </p:nvSpPr>
        <p:spPr>
          <a:xfrm>
            <a:off x="9437457" y="6081607"/>
            <a:ext cx="1292700" cy="6150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10"/>
          <p:cNvSpPr/>
          <p:nvPr/>
        </p:nvSpPr>
        <p:spPr>
          <a:xfrm rot="-5400000" flipH="1">
            <a:off x="9440858" y="5405732"/>
            <a:ext cx="1292700" cy="1292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10"/>
          <p:cNvSpPr/>
          <p:nvPr/>
        </p:nvSpPr>
        <p:spPr>
          <a:xfrm rot="-5400000" flipH="1">
            <a:off x="9764093" y="5728968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10"/>
          <p:cNvSpPr/>
          <p:nvPr/>
        </p:nvSpPr>
        <p:spPr>
          <a:xfrm rot="-5400000" flipH="1">
            <a:off x="9925710" y="5890586"/>
            <a:ext cx="323100" cy="323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10"/>
          <p:cNvSpPr/>
          <p:nvPr/>
        </p:nvSpPr>
        <p:spPr>
          <a:xfrm rot="-5400000" flipH="1">
            <a:off x="9602476" y="5567350"/>
            <a:ext cx="969900" cy="969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10"/>
          <p:cNvSpPr/>
          <p:nvPr/>
        </p:nvSpPr>
        <p:spPr>
          <a:xfrm>
            <a:off x="9575955" y="4324057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10"/>
          <p:cNvSpPr/>
          <p:nvPr/>
        </p:nvSpPr>
        <p:spPr>
          <a:xfrm>
            <a:off x="9743077" y="4324057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p10"/>
          <p:cNvSpPr/>
          <p:nvPr/>
        </p:nvSpPr>
        <p:spPr>
          <a:xfrm>
            <a:off x="9910198" y="4324057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p10"/>
          <p:cNvSpPr/>
          <p:nvPr/>
        </p:nvSpPr>
        <p:spPr>
          <a:xfrm>
            <a:off x="9575955" y="4456324"/>
            <a:ext cx="46800" cy="4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10"/>
          <p:cNvSpPr/>
          <p:nvPr/>
        </p:nvSpPr>
        <p:spPr>
          <a:xfrm>
            <a:off x="9743077" y="4456324"/>
            <a:ext cx="46800" cy="4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p10"/>
          <p:cNvSpPr/>
          <p:nvPr/>
        </p:nvSpPr>
        <p:spPr>
          <a:xfrm>
            <a:off x="9910198" y="4456324"/>
            <a:ext cx="46800" cy="4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p10"/>
          <p:cNvSpPr/>
          <p:nvPr/>
        </p:nvSpPr>
        <p:spPr>
          <a:xfrm>
            <a:off x="9575955" y="4588590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Google Shape;1240;p10"/>
          <p:cNvSpPr/>
          <p:nvPr/>
        </p:nvSpPr>
        <p:spPr>
          <a:xfrm>
            <a:off x="9743077" y="4588590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p10"/>
          <p:cNvSpPr/>
          <p:nvPr/>
        </p:nvSpPr>
        <p:spPr>
          <a:xfrm>
            <a:off x="9910198" y="4588590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p10"/>
          <p:cNvSpPr/>
          <p:nvPr/>
        </p:nvSpPr>
        <p:spPr>
          <a:xfrm>
            <a:off x="10244440" y="4324057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p10"/>
          <p:cNvSpPr/>
          <p:nvPr/>
        </p:nvSpPr>
        <p:spPr>
          <a:xfrm>
            <a:off x="10411561" y="4324057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p10"/>
          <p:cNvSpPr/>
          <p:nvPr/>
        </p:nvSpPr>
        <p:spPr>
          <a:xfrm>
            <a:off x="10578681" y="4324057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10"/>
          <p:cNvSpPr/>
          <p:nvPr/>
        </p:nvSpPr>
        <p:spPr>
          <a:xfrm>
            <a:off x="10244440" y="4456324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10"/>
          <p:cNvSpPr/>
          <p:nvPr/>
        </p:nvSpPr>
        <p:spPr>
          <a:xfrm>
            <a:off x="10411561" y="4456324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10"/>
          <p:cNvSpPr/>
          <p:nvPr/>
        </p:nvSpPr>
        <p:spPr>
          <a:xfrm>
            <a:off x="10578681" y="4456324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10"/>
          <p:cNvSpPr/>
          <p:nvPr/>
        </p:nvSpPr>
        <p:spPr>
          <a:xfrm>
            <a:off x="10244440" y="4588590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10"/>
          <p:cNvSpPr/>
          <p:nvPr/>
        </p:nvSpPr>
        <p:spPr>
          <a:xfrm>
            <a:off x="10411561" y="4588590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10"/>
          <p:cNvSpPr/>
          <p:nvPr/>
        </p:nvSpPr>
        <p:spPr>
          <a:xfrm>
            <a:off x="10578681" y="4588590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10"/>
          <p:cNvSpPr/>
          <p:nvPr/>
        </p:nvSpPr>
        <p:spPr>
          <a:xfrm>
            <a:off x="10077319" y="4312977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10"/>
          <p:cNvSpPr/>
          <p:nvPr/>
        </p:nvSpPr>
        <p:spPr>
          <a:xfrm>
            <a:off x="10077319" y="4469480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10"/>
          <p:cNvSpPr/>
          <p:nvPr/>
        </p:nvSpPr>
        <p:spPr>
          <a:xfrm>
            <a:off x="10077319" y="4609363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4" name="Google Shape;1254;p10"/>
          <p:cNvGrpSpPr/>
          <p:nvPr/>
        </p:nvGrpSpPr>
        <p:grpSpPr>
          <a:xfrm rot="5400000">
            <a:off x="9482341" y="4747450"/>
            <a:ext cx="635083" cy="738092"/>
            <a:chOff x="10628069" y="2437255"/>
            <a:chExt cx="369772" cy="748800"/>
          </a:xfrm>
        </p:grpSpPr>
        <p:cxnSp>
          <p:nvCxnSpPr>
            <p:cNvPr id="1255" name="Google Shape;1255;p1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6" name="Google Shape;1256;p1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7" name="Google Shape;1257;p1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58" name="Google Shape;1258;p10"/>
          <p:cNvSpPr/>
          <p:nvPr/>
        </p:nvSpPr>
        <p:spPr>
          <a:xfrm rot="5400000">
            <a:off x="10095364" y="4796441"/>
            <a:ext cx="646500" cy="64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10"/>
          <p:cNvSpPr/>
          <p:nvPr/>
        </p:nvSpPr>
        <p:spPr>
          <a:xfrm>
            <a:off x="10268991" y="4970157"/>
            <a:ext cx="299100" cy="29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p10"/>
          <p:cNvSpPr/>
          <p:nvPr/>
        </p:nvSpPr>
        <p:spPr>
          <a:xfrm>
            <a:off x="9436073" y="5440358"/>
            <a:ext cx="646500" cy="646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1261;p10"/>
          <p:cNvSpPr/>
          <p:nvPr/>
        </p:nvSpPr>
        <p:spPr>
          <a:xfrm rot="-5400000">
            <a:off x="10095324" y="5425412"/>
            <a:ext cx="646500" cy="646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2" name="Google Shape;1262;p10"/>
          <p:cNvGrpSpPr/>
          <p:nvPr/>
        </p:nvGrpSpPr>
        <p:grpSpPr>
          <a:xfrm>
            <a:off x="9600305" y="5429501"/>
            <a:ext cx="974798" cy="646439"/>
            <a:chOff x="10624861" y="3933984"/>
            <a:chExt cx="1115330" cy="748800"/>
          </a:xfrm>
        </p:grpSpPr>
        <p:cxnSp>
          <p:nvCxnSpPr>
            <p:cNvPr id="1263" name="Google Shape;1263;p10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4" name="Google Shape;1264;p10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5" name="Google Shape;1265;p10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6" name="Google Shape;1266;p10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7" name="Google Shape;1267;p10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8" name="Google Shape;1268;p10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9" name="Google Shape;1269;p10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70" name="Google Shape;1270;p10"/>
          <p:cNvSpPr/>
          <p:nvPr/>
        </p:nvSpPr>
        <p:spPr>
          <a:xfrm rot="5400000">
            <a:off x="10757957" y="5418599"/>
            <a:ext cx="1270800" cy="12708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10"/>
          <p:cNvSpPr/>
          <p:nvPr/>
        </p:nvSpPr>
        <p:spPr>
          <a:xfrm rot="5400000" flipH="1">
            <a:off x="10736055" y="5412902"/>
            <a:ext cx="1292700" cy="1292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2" name="Google Shape;1272;p10"/>
          <p:cNvSpPr/>
          <p:nvPr/>
        </p:nvSpPr>
        <p:spPr>
          <a:xfrm rot="5400000" flipH="1">
            <a:off x="11054172" y="5735866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3" name="Google Shape;1273;p10"/>
          <p:cNvSpPr/>
          <p:nvPr/>
        </p:nvSpPr>
        <p:spPr>
          <a:xfrm rot="5400000" flipH="1">
            <a:off x="11215955" y="5897648"/>
            <a:ext cx="323100" cy="32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Google Shape;1274;p10"/>
          <p:cNvSpPr/>
          <p:nvPr/>
        </p:nvSpPr>
        <p:spPr>
          <a:xfrm>
            <a:off x="11253178" y="4637855"/>
            <a:ext cx="299100" cy="299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1CF48A2-772B-4C1D-BDAF-0B7BD90DFCED}"/>
              </a:ext>
            </a:extLst>
          </p:cNvPr>
          <p:cNvGrpSpPr/>
          <p:nvPr userDrawn="1"/>
        </p:nvGrpSpPr>
        <p:grpSpPr>
          <a:xfrm>
            <a:off x="1777042" y="856071"/>
            <a:ext cx="517665" cy="273990"/>
            <a:chOff x="11184673" y="2647468"/>
            <a:chExt cx="748937" cy="369772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52B367C-6F8F-41B8-AC4A-1C6C469FC83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0659731-77AC-40F2-A37C-EDEAAAA3C97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2767403-7726-443B-8F69-14E6CD1847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Catamaran"/>
              <a:buChar char="■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755550" y="64271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9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p24"/>
          <p:cNvSpPr txBox="1">
            <a:spLocks noGrp="1"/>
          </p:cNvSpPr>
          <p:nvPr>
            <p:ph type="title"/>
          </p:nvPr>
        </p:nvSpPr>
        <p:spPr>
          <a:xfrm>
            <a:off x="3462213" y="2292750"/>
            <a:ext cx="7493100" cy="227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EOC W3</a:t>
            </a:r>
            <a:br>
              <a:rPr lang="en-US" dirty="0"/>
            </a:br>
            <a:r>
              <a:rPr lang="en-US" dirty="0"/>
              <a:t>VIVA PPT-1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4679F99-E1A0-48A7-8270-B426A8296B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marR="0" lvl="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-US"/>
              <a:t>The Hack ALU operation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D1BADF9-4F3C-48E4-9E6D-F9F6C86C9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459" y="857250"/>
            <a:ext cx="6793082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871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60AA9C93-A774-43E0-9F96-DE658673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3750"/>
            <a:ext cx="12192000" cy="763500"/>
          </a:xfrm>
        </p:spPr>
        <p:txBody>
          <a:bodyPr/>
          <a:lstStyle/>
          <a:p>
            <a:pPr algn="ctr"/>
            <a:r>
              <a:rPr lang="en-US"/>
              <a:t>8-Bit ALU</a:t>
            </a:r>
            <a:endParaRPr lang="en-IN"/>
          </a:p>
        </p:txBody>
      </p:sp>
      <p:sp>
        <p:nvSpPr>
          <p:cNvPr id="20" name="Title 18">
            <a:extLst>
              <a:ext uri="{FF2B5EF4-FFF2-40B4-BE49-F238E27FC236}">
                <a16:creationId xmlns:a16="http://schemas.microsoft.com/office/drawing/2014/main" id="{2A97AE46-4982-4695-8842-A81272CA0B19}"/>
              </a:ext>
            </a:extLst>
          </p:cNvPr>
          <p:cNvSpPr txBox="1">
            <a:spLocks/>
          </p:cNvSpPr>
          <p:nvPr/>
        </p:nvSpPr>
        <p:spPr>
          <a:xfrm>
            <a:off x="0" y="304725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marR="0" lvl="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-US"/>
              <a:t>HDL CODE</a:t>
            </a:r>
            <a:br>
              <a:rPr lang="en-US"/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24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D28E1B-BF6B-4C85-88BE-1CB51496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7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AE6B-5B03-4725-BAEC-BF963820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3500"/>
          </a:xfrm>
        </p:spPr>
        <p:txBody>
          <a:bodyPr/>
          <a:lstStyle/>
          <a:p>
            <a:pPr algn="ctr"/>
            <a:r>
              <a:rPr lang="en-US"/>
              <a:t>Working on HARDWARE SIMULATOR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2CF89-9FB2-485C-827B-B50C10B0E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457" y="763500"/>
            <a:ext cx="8158694" cy="60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2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AE6B-5B03-4725-BAEC-BF963820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7148"/>
            <a:ext cx="12192000" cy="466344"/>
          </a:xfrm>
        </p:spPr>
        <p:txBody>
          <a:bodyPr/>
          <a:lstStyle/>
          <a:p>
            <a:pPr algn="ctr"/>
            <a:r>
              <a:rPr lang="en-US"/>
              <a:t>Output 1: X+Y (Binary and Decimal)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4FC69-B47A-4351-A474-C4F1E5F92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638697"/>
            <a:ext cx="12192000" cy="3118500"/>
          </a:xfrm>
        </p:spPr>
        <p:txBody>
          <a:bodyPr/>
          <a:lstStyle/>
          <a:p>
            <a:pPr marL="107950" indent="0" algn="ctr">
              <a:buNone/>
            </a:pPr>
            <a:r>
              <a:rPr lang="en-US" sz="2800">
                <a:sym typeface="Wingdings" panose="05000000000000000000" pitchFamily="2" charset="2"/>
              </a:rPr>
              <a:t></a:t>
            </a:r>
            <a:r>
              <a:rPr lang="en-US" sz="2800"/>
              <a:t>Value of X (GROUP NUMBER) : 11</a:t>
            </a:r>
          </a:p>
          <a:p>
            <a:pPr marL="107950" indent="0" algn="ctr">
              <a:buNone/>
            </a:pPr>
            <a:r>
              <a:rPr lang="en-US" sz="2800">
                <a:sym typeface="Wingdings" panose="05000000000000000000" pitchFamily="2" charset="2"/>
              </a:rPr>
              <a:t></a:t>
            </a:r>
            <a:r>
              <a:rPr lang="en-US" sz="2800"/>
              <a:t>Value of Y (MENTIONED) : 63</a:t>
            </a:r>
          </a:p>
          <a:p>
            <a:pPr marL="107950" indent="0" algn="ctr">
              <a:buNone/>
            </a:pPr>
            <a:r>
              <a:rPr lang="en-US" sz="2800"/>
              <a:t>Only 1 input pin(f) will be </a:t>
            </a:r>
            <a:r>
              <a:rPr lang="en-US" sz="2800" b="1" u="sng"/>
              <a:t>one</a:t>
            </a:r>
            <a:r>
              <a:rPr lang="en-US" sz="2800"/>
              <a:t> out of 6 input pins , in order to create addition function</a:t>
            </a:r>
          </a:p>
        </p:txBody>
      </p:sp>
    </p:spTree>
    <p:extLst>
      <p:ext uri="{BB962C8B-B14F-4D97-AF65-F5344CB8AC3E}">
        <p14:creationId xmlns:p14="http://schemas.microsoft.com/office/powerpoint/2010/main" val="310020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0D4ECD-2792-4EFA-8B2C-2B1B871CA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17" y="0"/>
            <a:ext cx="9350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6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C071D-16F1-48AA-8AEE-5DF43B98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54" y="0"/>
            <a:ext cx="9376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2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84398D7-211A-491D-A50B-2967AF2EBE9A}"/>
              </a:ext>
            </a:extLst>
          </p:cNvPr>
          <p:cNvSpPr txBox="1">
            <a:spLocks/>
          </p:cNvSpPr>
          <p:nvPr/>
        </p:nvSpPr>
        <p:spPr>
          <a:xfrm>
            <a:off x="0" y="2111204"/>
            <a:ext cx="12192000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marR="0" lvl="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-US"/>
              <a:t>Output 2: X&amp;Y (Binary and Decimal)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454D8-7F27-4212-9CA5-5E4B53A44692}"/>
              </a:ext>
            </a:extLst>
          </p:cNvPr>
          <p:cNvSpPr txBox="1"/>
          <p:nvPr/>
        </p:nvSpPr>
        <p:spPr>
          <a:xfrm>
            <a:off x="2875026" y="2951946"/>
            <a:ext cx="64419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7950" indent="0" algn="ctr">
              <a:buNone/>
            </a:pPr>
            <a:r>
              <a:rPr lang="en-US" sz="2800">
                <a:sym typeface="Wingdings" panose="05000000000000000000" pitchFamily="2" charset="2"/>
              </a:rPr>
              <a:t></a:t>
            </a:r>
            <a:r>
              <a:rPr lang="en-US" sz="2800"/>
              <a:t>Value of X (GROUP NUMBER) : 11</a:t>
            </a:r>
          </a:p>
          <a:p>
            <a:pPr marL="107950" indent="0" algn="ctr">
              <a:buNone/>
            </a:pPr>
            <a:r>
              <a:rPr lang="en-US" sz="2800">
                <a:sym typeface="Wingdings" panose="05000000000000000000" pitchFamily="2" charset="2"/>
              </a:rPr>
              <a:t></a:t>
            </a:r>
            <a:r>
              <a:rPr lang="en-US" sz="2800"/>
              <a:t>Value of Y (MENTIONED) : 63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FF4B8-9CA0-430C-BB66-32DBB626FFB9}"/>
              </a:ext>
            </a:extLst>
          </p:cNvPr>
          <p:cNvSpPr txBox="1"/>
          <p:nvPr/>
        </p:nvSpPr>
        <p:spPr>
          <a:xfrm>
            <a:off x="0" y="3906053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7950" indent="0" algn="ctr">
              <a:buNone/>
            </a:pPr>
            <a:r>
              <a:rPr lang="en-US" sz="2800">
                <a:latin typeface="Catamaran" panose="020B0604020202020204" charset="0"/>
                <a:cs typeface="Catamaran" panose="020B0604020202020204" charset="0"/>
              </a:rPr>
              <a:t>All input pins will be </a:t>
            </a:r>
            <a:r>
              <a:rPr lang="en-US" sz="2800" b="1" u="sng">
                <a:latin typeface="Catamaran" panose="020B0604020202020204" charset="0"/>
                <a:cs typeface="Catamaran" panose="020B0604020202020204" charset="0"/>
              </a:rPr>
              <a:t>zero</a:t>
            </a:r>
            <a:r>
              <a:rPr lang="en-US" sz="2800">
                <a:latin typeface="Catamaran" panose="020B0604020202020204" charset="0"/>
                <a:cs typeface="Catamaran" panose="020B0604020202020204" charset="0"/>
              </a:rPr>
              <a:t> out of 6 input pins in order to create AND function</a:t>
            </a:r>
          </a:p>
        </p:txBody>
      </p:sp>
    </p:spTree>
    <p:extLst>
      <p:ext uri="{BB962C8B-B14F-4D97-AF65-F5344CB8AC3E}">
        <p14:creationId xmlns:p14="http://schemas.microsoft.com/office/powerpoint/2010/main" val="1973780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DCE0F2-6C0A-4263-A54A-91A666A60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53" y="0"/>
            <a:ext cx="9507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53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1ACCF0-F80D-4E10-8ECC-104D6422E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93" y="0"/>
            <a:ext cx="9238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Google Shape;2836;p25"/>
          <p:cNvSpPr txBox="1">
            <a:spLocks noGrp="1"/>
          </p:cNvSpPr>
          <p:nvPr>
            <p:ph type="title"/>
          </p:nvPr>
        </p:nvSpPr>
        <p:spPr>
          <a:xfrm>
            <a:off x="1580117" y="1431043"/>
            <a:ext cx="90318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TEAM-11 BATCH-A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4C23C-7931-4889-B6C7-19A0D4F8D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0075" y="4192346"/>
            <a:ext cx="9882864" cy="223590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IN" sz="2800" b="1">
                <a:solidFill>
                  <a:schemeClr val="accent3"/>
                </a:solidFill>
              </a:rPr>
              <a:t>VIKHYAT BANSAL[CB.EN.U4AIE21076]</a:t>
            </a:r>
            <a:endParaRPr lang="en-US" sz="2800">
              <a:solidFill>
                <a:schemeClr val="accent3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IN" sz="2800" b="1">
                <a:solidFill>
                  <a:schemeClr val="accent3"/>
                </a:solidFill>
              </a:rPr>
              <a:t>VIGNESH M [CB.EN.U4AIE21075]</a:t>
            </a:r>
            <a:endParaRPr lang="en-US" sz="2800">
              <a:solidFill>
                <a:schemeClr val="accent3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IN" sz="2800" b="1">
                <a:solidFill>
                  <a:schemeClr val="accent3"/>
                </a:solidFill>
              </a:rPr>
              <a:t>YARRAM SRI SATHWIK REDDY [CB.EN.U4AIE21077]</a:t>
            </a:r>
            <a:endParaRPr lang="en-US" sz="2800">
              <a:solidFill>
                <a:schemeClr val="accent3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IN" sz="2800" b="1">
                <a:solidFill>
                  <a:schemeClr val="accent3"/>
                </a:solidFill>
              </a:rPr>
              <a:t>MARREDDY MOHIT SASANK REDDY[CB.EN.U4AIE21031]</a:t>
            </a:r>
            <a:endParaRPr lang="en-US" sz="2800">
              <a:solidFill>
                <a:schemeClr val="accent3"/>
              </a:solidFill>
            </a:endParaRPr>
          </a:p>
          <a:p>
            <a:pPr>
              <a:lnSpc>
                <a:spcPct val="114999"/>
              </a:lnSpc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4DA28-A532-4D1E-BCEA-05583A0822D0}"/>
              </a:ext>
            </a:extLst>
          </p:cNvPr>
          <p:cNvSpPr txBox="1"/>
          <p:nvPr/>
        </p:nvSpPr>
        <p:spPr>
          <a:xfrm>
            <a:off x="1814945" y="3249880"/>
            <a:ext cx="520732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chemeClr val="tx1"/>
                </a:solidFill>
                <a:latin typeface="Ubuntu Condensed"/>
              </a:rPr>
              <a:t>TEAM MEMBERS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C470B17-E5C5-4914-B15A-6B44DCB622A3}"/>
              </a:ext>
            </a:extLst>
          </p:cNvPr>
          <p:cNvSpPr txBox="1">
            <a:spLocks/>
          </p:cNvSpPr>
          <p:nvPr/>
        </p:nvSpPr>
        <p:spPr>
          <a:xfrm>
            <a:off x="0" y="2182506"/>
            <a:ext cx="12192000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marR="0" lvl="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-US"/>
              <a:t>Output 3: !X (Binary and Decimal)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F1076-11BD-41FB-B99D-EA5FC05C02B9}"/>
              </a:ext>
            </a:extLst>
          </p:cNvPr>
          <p:cNvSpPr txBox="1"/>
          <p:nvPr/>
        </p:nvSpPr>
        <p:spPr>
          <a:xfrm>
            <a:off x="3008812" y="3013502"/>
            <a:ext cx="61743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7950" indent="0" algn="ctr">
              <a:buNone/>
            </a:pPr>
            <a:r>
              <a:rPr lang="en-US" sz="2400">
                <a:latin typeface="Catamaran" panose="020B0604020202020204" charset="0"/>
                <a:cs typeface="Catamaran" panose="020B0604020202020204" charset="0"/>
                <a:sym typeface="Wingdings" panose="05000000000000000000" pitchFamily="2" charset="2"/>
              </a:rPr>
              <a:t></a:t>
            </a:r>
            <a:r>
              <a:rPr lang="en-US" sz="2400">
                <a:latin typeface="Catamaran" panose="020B0604020202020204" charset="0"/>
                <a:cs typeface="Catamaran" panose="020B0604020202020204" charset="0"/>
              </a:rPr>
              <a:t>Value of X (GROUP NUMBER) : 11</a:t>
            </a:r>
          </a:p>
          <a:p>
            <a:pPr marL="107950" indent="0" algn="ctr">
              <a:buNone/>
            </a:pPr>
            <a:r>
              <a:rPr lang="en-US" sz="2400">
                <a:latin typeface="Catamaran" panose="020B0604020202020204" charset="0"/>
                <a:cs typeface="Catamaran" panose="020B0604020202020204" charset="0"/>
                <a:sym typeface="Wingdings" panose="05000000000000000000" pitchFamily="2" charset="2"/>
              </a:rPr>
              <a:t></a:t>
            </a:r>
            <a:r>
              <a:rPr lang="en-US" sz="2400">
                <a:latin typeface="Catamaran" panose="020B0604020202020204" charset="0"/>
                <a:cs typeface="Catamaran" panose="020B0604020202020204" charset="0"/>
              </a:rPr>
              <a:t>Value of Y (MENTIONED) : 63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9B9157-EF65-4714-9D74-CE68AC5BA41A}"/>
              </a:ext>
            </a:extLst>
          </p:cNvPr>
          <p:cNvSpPr txBox="1"/>
          <p:nvPr/>
        </p:nvSpPr>
        <p:spPr>
          <a:xfrm>
            <a:off x="0" y="3844498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7950" indent="0" algn="ctr">
              <a:buNone/>
            </a:pPr>
            <a:r>
              <a:rPr lang="en-US" sz="2400">
                <a:latin typeface="Catamaran" panose="020B0604020202020204" charset="0"/>
                <a:cs typeface="Catamaran" panose="020B0604020202020204" charset="0"/>
              </a:rPr>
              <a:t>3 input pins (zy ,ny ,no) will be equal to </a:t>
            </a:r>
            <a:r>
              <a:rPr lang="en-US" sz="2400" b="1" u="sng">
                <a:latin typeface="Catamaran" panose="020B0604020202020204" charset="0"/>
                <a:cs typeface="Catamaran" panose="020B0604020202020204" charset="0"/>
              </a:rPr>
              <a:t>one</a:t>
            </a:r>
            <a:r>
              <a:rPr lang="en-US" sz="2400">
                <a:latin typeface="Catamaran" panose="020B0604020202020204" charset="0"/>
                <a:cs typeface="Catamaran" panose="020B0604020202020204" charset="0"/>
              </a:rPr>
              <a:t> out of 6 input pins in order to create the negation</a:t>
            </a:r>
          </a:p>
          <a:p>
            <a:pPr marL="107950" indent="0" algn="ctr">
              <a:buNone/>
            </a:pPr>
            <a:r>
              <a:rPr lang="en-US" sz="2400">
                <a:latin typeface="Catamaran" panose="020B0604020202020204" charset="0"/>
                <a:cs typeface="Catamaran" panose="020B0604020202020204" charset="0"/>
              </a:rPr>
              <a:t> X function</a:t>
            </a:r>
          </a:p>
        </p:txBody>
      </p:sp>
    </p:spTree>
    <p:extLst>
      <p:ext uri="{BB962C8B-B14F-4D97-AF65-F5344CB8AC3E}">
        <p14:creationId xmlns:p14="http://schemas.microsoft.com/office/powerpoint/2010/main" val="1705192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DFED78-E2C8-42AA-A8F0-DC7B7AD29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79" y="0"/>
            <a:ext cx="9395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4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CD7AD0-6FA2-446E-93C8-64719C055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35" y="0"/>
            <a:ext cx="9422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23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4DCE4-2CD1-451A-8E29-0AAB5EEDA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0701" y="3427273"/>
            <a:ext cx="9041947" cy="2599593"/>
          </a:xfrm>
        </p:spPr>
        <p:txBody>
          <a:bodyPr/>
          <a:lstStyle/>
          <a:p>
            <a:pPr marL="107950" indent="0" algn="l">
              <a:lnSpc>
                <a:spcPct val="114999"/>
              </a:lnSpc>
              <a:buNone/>
            </a:pPr>
            <a:r>
              <a:rPr lang="en-US" sz="3200">
                <a:latin typeface="Ubuntu Condensed"/>
              </a:rPr>
              <a:t>Design 4 to 16 Decoder using 2 to 4 Decoders. Implement the chip logic in HDL and test the chip using the hardware simulator.</a:t>
            </a:r>
          </a:p>
        </p:txBody>
      </p:sp>
      <p:pic>
        <p:nvPicPr>
          <p:cNvPr id="9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D347874-6B9A-41C8-9F85-E7E905458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58" t="34730" r="37466" b="49643"/>
          <a:stretch/>
        </p:blipFill>
        <p:spPr>
          <a:xfrm>
            <a:off x="3883232" y="-378"/>
            <a:ext cx="3998280" cy="281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65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sky, keyboard, close&#10;&#10;Description automatically generated">
            <a:extLst>
              <a:ext uri="{FF2B5EF4-FFF2-40B4-BE49-F238E27FC236}">
                <a16:creationId xmlns:a16="http://schemas.microsoft.com/office/drawing/2014/main" id="{DFE78975-9907-40A3-9FB5-B01D72FD8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823" y="3755571"/>
            <a:ext cx="4158342" cy="2854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7686C-1BD4-42A7-8B8F-E41A8425002F}"/>
              </a:ext>
            </a:extLst>
          </p:cNvPr>
          <p:cNvSpPr txBox="1"/>
          <p:nvPr/>
        </p:nvSpPr>
        <p:spPr>
          <a:xfrm>
            <a:off x="1158240" y="141224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2EAD5-D732-46CA-9B2C-F00AEDE490A2}"/>
              </a:ext>
            </a:extLst>
          </p:cNvPr>
          <p:cNvSpPr txBox="1"/>
          <p:nvPr/>
        </p:nvSpPr>
        <p:spPr>
          <a:xfrm>
            <a:off x="1219200" y="1341120"/>
            <a:ext cx="10109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tamaran"/>
              </a:rPr>
              <a:t> In the given question  we need to design 4-16 decoders using 2-4 decoders.</a:t>
            </a:r>
          </a:p>
          <a:p>
            <a:endParaRPr lang="en-US" sz="2400">
              <a:latin typeface="Catamaran"/>
            </a:endParaRPr>
          </a:p>
          <a:p>
            <a:r>
              <a:rPr lang="en-US" sz="2400">
                <a:latin typeface="Catamaran"/>
              </a:rPr>
              <a:t> • A decoder typically has an enabled input.</a:t>
            </a:r>
          </a:p>
          <a:p>
            <a:r>
              <a:rPr lang="en-US" sz="2400">
                <a:latin typeface="Catamaran"/>
              </a:rPr>
              <a:t> • If G=0 The decoder is enabled, if g=1 all the out puts are deactivated</a:t>
            </a:r>
          </a:p>
          <a:p>
            <a:endParaRPr lang="en-US" sz="2400">
              <a:latin typeface="Catamaran"/>
            </a:endParaRPr>
          </a:p>
          <a:p>
            <a:r>
              <a:rPr lang="en-US" sz="2400">
                <a:latin typeface="Catamaran"/>
              </a:rPr>
              <a:t> 2-4 decoder :</a:t>
            </a:r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5E2C5C8C-CF8F-4C16-81EC-B3778ED62C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29" t="47349" r="40731" b="17108"/>
          <a:stretch/>
        </p:blipFill>
        <p:spPr>
          <a:xfrm>
            <a:off x="1373448" y="3753436"/>
            <a:ext cx="4061473" cy="2925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C8240E-9534-45D1-AE95-79CA3BFDC502}"/>
              </a:ext>
            </a:extLst>
          </p:cNvPr>
          <p:cNvSpPr txBox="1"/>
          <p:nvPr/>
        </p:nvSpPr>
        <p:spPr>
          <a:xfrm>
            <a:off x="6357257" y="3754581"/>
            <a:ext cx="39782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C02235-2D7A-43FA-898E-BA16CA5FED0C}"/>
              </a:ext>
            </a:extLst>
          </p:cNvPr>
          <p:cNvSpPr txBox="1"/>
          <p:nvPr/>
        </p:nvSpPr>
        <p:spPr>
          <a:xfrm>
            <a:off x="6955353" y="3758910"/>
            <a:ext cx="417616" cy="410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93226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34E7-290F-4216-8B4C-634E39F6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597" y="353370"/>
            <a:ext cx="10551900" cy="763500"/>
          </a:xfrm>
        </p:spPr>
        <p:txBody>
          <a:bodyPr/>
          <a:lstStyle/>
          <a:p>
            <a:r>
              <a:rPr lang="en-US"/>
              <a:t>HDL Code For Decoder Two-Four :</a:t>
            </a:r>
            <a:endParaRPr lang="en-US" err="1"/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05DD4BC-517A-4D2F-AB58-68174AFDC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31" t="17699" r="20968" b="40696"/>
          <a:stretch/>
        </p:blipFill>
        <p:spPr>
          <a:xfrm>
            <a:off x="1079003" y="1331311"/>
            <a:ext cx="8772355" cy="53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13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428026-D861-4989-901C-2B59465A37D4}"/>
              </a:ext>
            </a:extLst>
          </p:cNvPr>
          <p:cNvSpPr txBox="1"/>
          <p:nvPr/>
        </p:nvSpPr>
        <p:spPr>
          <a:xfrm>
            <a:off x="1485867" y="834571"/>
            <a:ext cx="103022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tamaran"/>
              </a:rPr>
              <a:t>We are Designing 4-16 decoder using "5" 2-4 decoders.</a:t>
            </a:r>
            <a:endParaRPr lang="en-US"/>
          </a:p>
        </p:txBody>
      </p:sp>
      <p:pic>
        <p:nvPicPr>
          <p:cNvPr id="6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E756DB0-B1C8-4995-86D1-80AB93CDA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00" t="29352" r="11991" b="11741"/>
          <a:stretch/>
        </p:blipFill>
        <p:spPr>
          <a:xfrm>
            <a:off x="1300348" y="1628280"/>
            <a:ext cx="8511769" cy="4977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8E5BF8-71E8-4516-9B5B-E19ADAAC71F4}"/>
              </a:ext>
            </a:extLst>
          </p:cNvPr>
          <p:cNvSpPr txBox="1"/>
          <p:nvPr/>
        </p:nvSpPr>
        <p:spPr>
          <a:xfrm>
            <a:off x="2527466" y="4110841"/>
            <a:ext cx="6056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/>
              <a:t>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C37FC-89A5-4114-8CBC-2C452E4111B1}"/>
              </a:ext>
            </a:extLst>
          </p:cNvPr>
          <p:cNvSpPr txBox="1"/>
          <p:nvPr/>
        </p:nvSpPr>
        <p:spPr>
          <a:xfrm>
            <a:off x="8034028" y="3006806"/>
            <a:ext cx="6947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/>
              <a:t>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7CAEA-B6DF-4214-B96A-E2A1B79633AF}"/>
              </a:ext>
            </a:extLst>
          </p:cNvPr>
          <p:cNvSpPr txBox="1"/>
          <p:nvPr/>
        </p:nvSpPr>
        <p:spPr>
          <a:xfrm>
            <a:off x="5208072" y="44559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/>
              <a:t>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379BD0-0370-48AA-8FBC-19A918B90A36}"/>
              </a:ext>
            </a:extLst>
          </p:cNvPr>
          <p:cNvSpPr txBox="1"/>
          <p:nvPr/>
        </p:nvSpPr>
        <p:spPr>
          <a:xfrm>
            <a:off x="8032791" y="4569154"/>
            <a:ext cx="5660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/>
              <a:t>(4)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496B5D-CE7F-4338-B745-BE68FFA7896A}"/>
              </a:ext>
            </a:extLst>
          </p:cNvPr>
          <p:cNvSpPr txBox="1"/>
          <p:nvPr/>
        </p:nvSpPr>
        <p:spPr>
          <a:xfrm>
            <a:off x="6730835" y="60282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/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3737088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12366-ED57-42D0-92DF-2D2E160CB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661" y="1541497"/>
            <a:ext cx="10284904" cy="3118500"/>
          </a:xfrm>
        </p:spPr>
        <p:txBody>
          <a:bodyPr/>
          <a:lstStyle/>
          <a:p>
            <a:pPr marL="107950" indent="0">
              <a:buNone/>
            </a:pPr>
            <a:r>
              <a:rPr lang="en-US" sz="2400"/>
              <a:t>Lets take A,B,C,D as our inputs for our 4-16 Decoder as 1,1,0,1.</a:t>
            </a:r>
            <a:endParaRPr lang="en-US"/>
          </a:p>
          <a:p>
            <a:pPr marL="107950" indent="0">
              <a:lnSpc>
                <a:spcPct val="114999"/>
              </a:lnSpc>
              <a:buNone/>
            </a:pPr>
            <a:endParaRPr lang="en-US" sz="2400"/>
          </a:p>
          <a:p>
            <a:pPr marL="450850" indent="-342900">
              <a:lnSpc>
                <a:spcPct val="114999"/>
              </a:lnSpc>
            </a:pPr>
            <a:r>
              <a:rPr lang="en-US" sz="2400"/>
              <a:t>Now 1st take one 2-4 Decoder and give 2 inputs as A and B which is 1,1. </a:t>
            </a:r>
            <a:endParaRPr lang="en-US"/>
          </a:p>
          <a:p>
            <a:pPr marL="450850" indent="-342900">
              <a:lnSpc>
                <a:spcPct val="114999"/>
              </a:lnSpc>
            </a:pPr>
            <a:r>
              <a:rPr lang="en-US" sz="2400"/>
              <a:t>Here E= 0, so the decoder is activated now, and it will give output in v3 (output line in 2-4 decoder (1) ) as "1".</a:t>
            </a:r>
            <a:endParaRPr lang="en-US"/>
          </a:p>
          <a:p>
            <a:pPr marL="450850" indent="-342900">
              <a:lnSpc>
                <a:spcPct val="114999"/>
              </a:lnSpc>
            </a:pPr>
            <a:r>
              <a:rPr lang="en-US" sz="2400"/>
              <a:t>Then v3 is going to pass through NOT gate and then v3 is converted to "0".</a:t>
            </a:r>
          </a:p>
          <a:p>
            <a:pPr marL="450850" indent="-342900">
              <a:lnSpc>
                <a:spcPct val="114999"/>
              </a:lnSpc>
            </a:pPr>
            <a:r>
              <a:rPr lang="en-US" sz="2400"/>
              <a:t>Here v3 will act as selection line for the 5th 2-4 decoder. So here the decoder is activated and it's ready to give output.</a:t>
            </a:r>
          </a:p>
          <a:p>
            <a:pPr marL="450850" indent="-342900">
              <a:lnSpc>
                <a:spcPct val="114999"/>
              </a:lnSpc>
            </a:pPr>
            <a:r>
              <a:rPr lang="en-US" sz="2400"/>
              <a:t>In the 5th 2-4 decoder we have 2 inputs C and D as 0,1. </a:t>
            </a:r>
          </a:p>
          <a:p>
            <a:pPr marL="450850" indent="-342900">
              <a:lnSpc>
                <a:spcPct val="114999"/>
              </a:lnSpc>
            </a:pPr>
            <a:r>
              <a:rPr lang="en-US" sz="2400"/>
              <a:t>So, we will get our output as 1 at f13.</a:t>
            </a:r>
          </a:p>
        </p:txBody>
      </p:sp>
    </p:spTree>
    <p:extLst>
      <p:ext uri="{BB962C8B-B14F-4D97-AF65-F5344CB8AC3E}">
        <p14:creationId xmlns:p14="http://schemas.microsoft.com/office/powerpoint/2010/main" val="393628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7C87-4CBC-4679-BCB1-C40C3E38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259" y="541396"/>
            <a:ext cx="10551900" cy="763500"/>
          </a:xfrm>
        </p:spPr>
        <p:txBody>
          <a:bodyPr/>
          <a:lstStyle/>
          <a:p>
            <a:r>
              <a:rPr lang="en-US"/>
              <a:t>HDL code for 4-16 decoder :</a:t>
            </a:r>
          </a:p>
        </p:txBody>
      </p:sp>
      <p:pic>
        <p:nvPicPr>
          <p:cNvPr id="3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0467D92-D560-4A04-8DEF-9749D4716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12" t="25436" r="27122" b="25610"/>
          <a:stretch/>
        </p:blipFill>
        <p:spPr>
          <a:xfrm>
            <a:off x="1359724" y="1588696"/>
            <a:ext cx="8377466" cy="505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36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AE48-C9C9-417E-AEF3-7004C869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259" y="234618"/>
            <a:ext cx="10551900" cy="763500"/>
          </a:xfrm>
        </p:spPr>
        <p:txBody>
          <a:bodyPr/>
          <a:lstStyle/>
          <a:p>
            <a:r>
              <a:rPr lang="en-US"/>
              <a:t>Working on HARDWARE-SIMULATOR (4-16 decoder)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BD745C-F2E5-4C21-9492-ED9975AE0E02}"/>
              </a:ext>
            </a:extLst>
          </p:cNvPr>
          <p:cNvSpPr txBox="1"/>
          <p:nvPr/>
        </p:nvSpPr>
        <p:spPr>
          <a:xfrm>
            <a:off x="1725881" y="1043049"/>
            <a:ext cx="75230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</a:rPr>
              <a:t>Default 4-16 Decoder with all inputs as "ZERO" (0,0,0,0) :</a:t>
            </a:r>
          </a:p>
        </p:txBody>
      </p:sp>
      <p:pic>
        <p:nvPicPr>
          <p:cNvPr id="4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46BBD33-D62E-4CAD-8E68-E0F9D058D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144" b="17343"/>
          <a:stretch/>
        </p:blipFill>
        <p:spPr>
          <a:xfrm>
            <a:off x="1725880" y="1450151"/>
            <a:ext cx="7324343" cy="546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8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0" name="Google Shape;2850;p27"/>
          <p:cNvSpPr txBox="1">
            <a:spLocks noGrp="1"/>
          </p:cNvSpPr>
          <p:nvPr>
            <p:ph type="title"/>
          </p:nvPr>
        </p:nvSpPr>
        <p:spPr>
          <a:xfrm>
            <a:off x="820917" y="3097656"/>
            <a:ext cx="987236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0"/>
              <a:t>Design an 8-bit ALU, which can perform arithmetic and logic operations. Implement the chip logic designed in HDL and test the chip using a hardware simulator (Use interactive simulation). Show the output of </a:t>
            </a:r>
            <a:r>
              <a:rPr lang="en" sz="3200" b="0" err="1"/>
              <a:t>x+y</a:t>
            </a:r>
            <a:r>
              <a:rPr lang="en" sz="3200" b="0"/>
              <a:t>, </a:t>
            </a:r>
            <a:r>
              <a:rPr lang="en" sz="3200" b="0" err="1"/>
              <a:t>x&amp;y</a:t>
            </a:r>
            <a:r>
              <a:rPr lang="en" sz="3200" b="0"/>
              <a:t>, !x (Take 'x' as your group number and 'y' as 63 in the three operations given, wherever applicable).</a:t>
            </a:r>
            <a:endParaRPr lang="en-US" sz="3200"/>
          </a:p>
        </p:txBody>
      </p:sp>
      <p:sp>
        <p:nvSpPr>
          <p:cNvPr id="2851" name="Google Shape;2851;p27"/>
          <p:cNvSpPr/>
          <p:nvPr/>
        </p:nvSpPr>
        <p:spPr>
          <a:xfrm>
            <a:off x="4930578" y="1091153"/>
            <a:ext cx="1652450" cy="16175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Ubuntu Condensed"/>
              </a:rPr>
              <a:t>01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CC10-A71D-4F70-AA2A-438FC3BC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220" y="333578"/>
            <a:ext cx="10551900" cy="763500"/>
          </a:xfrm>
        </p:spPr>
        <p:txBody>
          <a:bodyPr/>
          <a:lstStyle/>
          <a:p>
            <a:r>
              <a:rPr lang="en-US" sz="2800"/>
              <a:t>4-16 Decoder with inputs 1,1,0,1 as taken in our example :</a:t>
            </a:r>
          </a:p>
        </p:txBody>
      </p:sp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237EC62-8CC3-4E6B-BF31-1E77B61F3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89" b="17260"/>
          <a:stretch/>
        </p:blipFill>
        <p:spPr>
          <a:xfrm>
            <a:off x="1498270" y="935554"/>
            <a:ext cx="8165573" cy="580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92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p44"/>
          <p:cNvSpPr txBox="1">
            <a:spLocks noGrp="1"/>
          </p:cNvSpPr>
          <p:nvPr>
            <p:ph type="title"/>
          </p:nvPr>
        </p:nvSpPr>
        <p:spPr>
          <a:xfrm>
            <a:off x="4889925" y="2713900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DBB568A-DBC6-4109-9FD3-15F8909E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857250"/>
          </a:xfrm>
        </p:spPr>
        <p:txBody>
          <a:bodyPr/>
          <a:lstStyle/>
          <a:p>
            <a:pPr algn="ctr"/>
            <a:r>
              <a:rPr lang="en-US"/>
              <a:t>The Arithmetic Logical Unit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13128AA6-533B-4FD4-B6D6-9F89AB37A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6652" y="1065797"/>
            <a:ext cx="8618567" cy="5559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952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AE6B-5B03-4725-BAEC-BF963820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5051"/>
            <a:ext cx="12192000" cy="465221"/>
          </a:xfrm>
        </p:spPr>
        <p:txBody>
          <a:bodyPr/>
          <a:lstStyle/>
          <a:p>
            <a:pPr algn="ctr"/>
            <a:r>
              <a:rPr lang="en-US"/>
              <a:t>WHAT IS AN ALU?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8776E-8918-4C16-ADEA-010D6461EB1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15450" y="531393"/>
            <a:ext cx="4961100" cy="3118500"/>
          </a:xfrm>
        </p:spPr>
        <p:txBody>
          <a:bodyPr/>
          <a:lstStyle/>
          <a:p>
            <a:pPr marL="107950" indent="0">
              <a:buNone/>
            </a:pPr>
            <a:r>
              <a:rPr lang="en-US" sz="3200"/>
              <a:t>The Arithmetic Logical Unit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4B47059-8DDD-466D-840E-26F0849B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59061"/>
            <a:ext cx="9779708" cy="546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447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4FC69-B47A-4351-A474-C4F1E5F92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567" y="2013051"/>
            <a:ext cx="7532713" cy="4564400"/>
          </a:xfrm>
        </p:spPr>
        <p:txBody>
          <a:bodyPr/>
          <a:lstStyle/>
          <a:p>
            <a:r>
              <a:rPr lang="en-US" sz="2400"/>
              <a:t>Operates on two 8-bit, two’s complement values</a:t>
            </a:r>
          </a:p>
          <a:p>
            <a:r>
              <a:rPr lang="en-US" sz="2400"/>
              <a:t>Output a 8-Bit, two’s complement value</a:t>
            </a:r>
          </a:p>
          <a:p>
            <a:r>
              <a:rPr lang="en-US" sz="2400"/>
              <a:t>Which function must be used with the two input bits is set by 1-bit inputs.</a:t>
            </a:r>
          </a:p>
          <a:p>
            <a:r>
              <a:rPr lang="en-US" sz="2400"/>
              <a:t>Computes one out of a family of 18 functions</a:t>
            </a:r>
          </a:p>
          <a:p>
            <a:r>
              <a:rPr lang="en-US" sz="2400"/>
              <a:t>Also outputs two 1-Bit value namely zr ,ng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538CD0-B681-4B76-9FEE-288E4CCCCF08}"/>
              </a:ext>
            </a:extLst>
          </p:cNvPr>
          <p:cNvSpPr txBox="1">
            <a:spLocks/>
          </p:cNvSpPr>
          <p:nvPr/>
        </p:nvSpPr>
        <p:spPr>
          <a:xfrm>
            <a:off x="1123921" y="0"/>
            <a:ext cx="10552113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marR="0" lvl="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-US"/>
              <a:t>The Hack ALU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D5269-E50B-4B4D-9D3C-5514B9C60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14347" y="183228"/>
            <a:ext cx="1403160" cy="649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301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6903585-A7FB-428B-BBD2-04AB57BD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21" y="0"/>
            <a:ext cx="10552113" cy="763587"/>
          </a:xfrm>
        </p:spPr>
        <p:txBody>
          <a:bodyPr/>
          <a:lstStyle/>
          <a:p>
            <a:pPr algn="ctr"/>
            <a:r>
              <a:rPr lang="en-US"/>
              <a:t>The Hack 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C4DA2-CB72-4EBF-870A-C06AA3A51F5A}"/>
              </a:ext>
            </a:extLst>
          </p:cNvPr>
          <p:cNvSpPr txBox="1"/>
          <p:nvPr/>
        </p:nvSpPr>
        <p:spPr>
          <a:xfrm>
            <a:off x="1347998" y="966329"/>
            <a:ext cx="5208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tamaran" panose="020B0604020202020204" charset="0"/>
                <a:cs typeface="Catamaran" panose="020B0604020202020204" charset="0"/>
              </a:rPr>
              <a:t>To cause the ALU to compute a function, set the control bits to one of the binary combinations listed in the table.  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3ED10C6-1CD8-488C-B839-D1191CD9A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9118" y="645339"/>
            <a:ext cx="3942460" cy="603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A9518B-6BE0-485A-B4E3-94F57746C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998" y="2376302"/>
            <a:ext cx="4817363" cy="365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4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DF0AA2F-CC7C-44E8-9162-EF753A00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89" y="0"/>
            <a:ext cx="10552113" cy="763588"/>
          </a:xfrm>
        </p:spPr>
        <p:txBody>
          <a:bodyPr/>
          <a:lstStyle/>
          <a:p>
            <a:pPr algn="ctr"/>
            <a:r>
              <a:rPr lang="en-US"/>
              <a:t>The Hack ALU operation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729A952-B4C5-4BEA-8A38-6DC2C2CDD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1" y="978425"/>
            <a:ext cx="10552113" cy="215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14CEDD-8164-423F-B2BA-39D098B6BD06}"/>
              </a:ext>
            </a:extLst>
          </p:cNvPr>
          <p:cNvSpPr txBox="1"/>
          <p:nvPr/>
        </p:nvSpPr>
        <p:spPr>
          <a:xfrm>
            <a:off x="1371601" y="3429000"/>
            <a:ext cx="91359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atamaran" panose="020B0604020202020204" charset="0"/>
                <a:cs typeface="Catamaran" panose="020B0604020202020204" charset="0"/>
              </a:rPr>
              <a:t>Remember in above chart </a:t>
            </a:r>
          </a:p>
          <a:p>
            <a:r>
              <a:rPr lang="en-US" sz="2400">
                <a:latin typeface="Catamaran" panose="020B0604020202020204" charset="0"/>
                <a:cs typeface="Catamaran" panose="020B0604020202020204" charset="0"/>
              </a:rPr>
              <a:t>If </a:t>
            </a:r>
            <a:r>
              <a:rPr lang="en-US" sz="2400" err="1">
                <a:latin typeface="Catamaran" panose="020B0604020202020204" charset="0"/>
                <a:cs typeface="Catamaran" panose="020B0604020202020204" charset="0"/>
              </a:rPr>
              <a:t>zx</a:t>
            </a:r>
            <a:r>
              <a:rPr lang="en-US" sz="2400">
                <a:latin typeface="Catamaran" panose="020B0604020202020204" charset="0"/>
                <a:cs typeface="Catamaran" panose="020B0604020202020204" charset="0"/>
              </a:rPr>
              <a:t> means that </a:t>
            </a:r>
            <a:r>
              <a:rPr lang="en-US" sz="2400" err="1">
                <a:latin typeface="Catamaran" panose="020B0604020202020204" charset="0"/>
                <a:cs typeface="Catamaran" panose="020B0604020202020204" charset="0"/>
              </a:rPr>
              <a:t>zx</a:t>
            </a:r>
            <a:r>
              <a:rPr lang="en-US" sz="2400">
                <a:latin typeface="Catamaran" panose="020B0604020202020204" charset="0"/>
                <a:cs typeface="Catamaran" panose="020B0604020202020204" charset="0"/>
              </a:rPr>
              <a:t> =1 then x = 0</a:t>
            </a:r>
          </a:p>
          <a:p>
            <a:r>
              <a:rPr lang="en-US" sz="2400">
                <a:latin typeface="Catamaran" panose="020B0604020202020204" charset="0"/>
                <a:cs typeface="Catamaran" panose="020B0604020202020204" charset="0"/>
              </a:rPr>
              <a:t>If </a:t>
            </a:r>
            <a:r>
              <a:rPr lang="en-US" sz="2400" err="1">
                <a:latin typeface="Catamaran" panose="020B0604020202020204" charset="0"/>
                <a:cs typeface="Catamaran" panose="020B0604020202020204" charset="0"/>
              </a:rPr>
              <a:t>nx</a:t>
            </a:r>
            <a:r>
              <a:rPr lang="en-US" sz="2400">
                <a:latin typeface="Catamaran" panose="020B0604020202020204" charset="0"/>
                <a:cs typeface="Catamaran" panose="020B0604020202020204" charset="0"/>
              </a:rPr>
              <a:t> means that </a:t>
            </a:r>
            <a:r>
              <a:rPr lang="en-US" sz="2400" err="1">
                <a:latin typeface="Catamaran" panose="020B0604020202020204" charset="0"/>
                <a:cs typeface="Catamaran" panose="020B0604020202020204" charset="0"/>
              </a:rPr>
              <a:t>nx</a:t>
            </a:r>
            <a:r>
              <a:rPr lang="en-US" sz="2400">
                <a:latin typeface="Catamaran" panose="020B0604020202020204" charset="0"/>
                <a:cs typeface="Catamaran" panose="020B0604020202020204" charset="0"/>
              </a:rPr>
              <a:t> = 1 then x = !x</a:t>
            </a:r>
          </a:p>
          <a:p>
            <a:r>
              <a:rPr lang="en-US" sz="2400">
                <a:latin typeface="Catamaran" panose="020B0604020202020204" charset="0"/>
                <a:cs typeface="Catamaran" panose="020B0604020202020204" charset="0"/>
              </a:rPr>
              <a:t>If zy means that zy = 1 then y = 0</a:t>
            </a:r>
          </a:p>
          <a:p>
            <a:r>
              <a:rPr lang="en-US" sz="2400">
                <a:latin typeface="Catamaran" panose="020B0604020202020204" charset="0"/>
                <a:cs typeface="Catamaran" panose="020B0604020202020204" charset="0"/>
              </a:rPr>
              <a:t>If ny means that ny = 1 then y = !y</a:t>
            </a:r>
          </a:p>
          <a:p>
            <a:r>
              <a:rPr lang="en-US" sz="2400">
                <a:latin typeface="Catamaran" panose="020B0604020202020204" charset="0"/>
                <a:cs typeface="Catamaran" panose="020B0604020202020204" charset="0"/>
              </a:rPr>
              <a:t>If f means that f = 1 then out = </a:t>
            </a:r>
            <a:r>
              <a:rPr lang="en-US" sz="2400" err="1">
                <a:latin typeface="Catamaran" panose="020B0604020202020204" charset="0"/>
                <a:cs typeface="Catamaran" panose="020B0604020202020204" charset="0"/>
              </a:rPr>
              <a:t>x+y</a:t>
            </a:r>
            <a:r>
              <a:rPr lang="en-US" sz="2400">
                <a:latin typeface="Catamaran" panose="020B0604020202020204" charset="0"/>
                <a:cs typeface="Catamaran" panose="020B0604020202020204" charset="0"/>
              </a:rPr>
              <a:t> , if f = 0 then out </a:t>
            </a:r>
            <a:r>
              <a:rPr lang="en-US" sz="2400" err="1">
                <a:latin typeface="Catamaran" panose="020B0604020202020204" charset="0"/>
                <a:cs typeface="Catamaran" panose="020B0604020202020204" charset="0"/>
              </a:rPr>
              <a:t>x&amp;y</a:t>
            </a:r>
            <a:endParaRPr lang="en-US" sz="2400"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en-US" sz="2400">
                <a:latin typeface="Catamaran" panose="020B0604020202020204" charset="0"/>
                <a:cs typeface="Catamaran" panose="020B0604020202020204" charset="0"/>
              </a:rPr>
              <a:t>If no means that no = 1 then out = !out</a:t>
            </a:r>
            <a:endParaRPr lang="en-IN" sz="2400"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98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1C1EE6-62D9-4854-8177-183F721248A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marR="0" lvl="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-US"/>
              <a:t>The Hack ALU output control bits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4C6BCD1D-916A-41CD-AD76-DD93DF35C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3264" y="2846425"/>
            <a:ext cx="6563176" cy="116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1FD832-AD72-492A-BCD7-F12F66258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03" y="1742573"/>
            <a:ext cx="4444845" cy="337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0678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143366"/>
      </a:dk1>
      <a:lt1>
        <a:srgbClr val="2A2A2A"/>
      </a:lt1>
      <a:dk2>
        <a:srgbClr val="F0F5F5"/>
      </a:dk2>
      <a:lt2>
        <a:srgbClr val="FFFFFF"/>
      </a:lt2>
      <a:accent1>
        <a:srgbClr val="143366"/>
      </a:accent1>
      <a:accent2>
        <a:srgbClr val="FFFFFF"/>
      </a:accent2>
      <a:accent3>
        <a:srgbClr val="0558AC"/>
      </a:accent3>
      <a:accent4>
        <a:srgbClr val="01DBF3"/>
      </a:accent4>
      <a:accent5>
        <a:srgbClr val="FFFFFF"/>
      </a:accent5>
      <a:accent6>
        <a:srgbClr val="FFFFFF"/>
      </a:accent6>
      <a:hlink>
        <a:srgbClr val="1433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Microsoft Office PowerPoint</Application>
  <PresentationFormat>Widescreen</PresentationFormat>
  <Paragraphs>75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Aldrich</vt:lpstr>
      <vt:lpstr>Abril Fatface</vt:lpstr>
      <vt:lpstr>Barlow Condensed</vt:lpstr>
      <vt:lpstr>Calibri</vt:lpstr>
      <vt:lpstr>Poppins</vt:lpstr>
      <vt:lpstr>Catamaran</vt:lpstr>
      <vt:lpstr>Ubuntu Condensed</vt:lpstr>
      <vt:lpstr>Homemade Apple</vt:lpstr>
      <vt:lpstr>Griffy</vt:lpstr>
      <vt:lpstr>Arial</vt:lpstr>
      <vt:lpstr>SlidesMania</vt:lpstr>
      <vt:lpstr>EOC W3 VIVA PPT-1</vt:lpstr>
      <vt:lpstr>TEAM-11 BATCH-A</vt:lpstr>
      <vt:lpstr>Design an 8-bit ALU, which can perform arithmetic and logic operations. Implement the chip logic designed in HDL and test the chip using a hardware simulator (Use interactive simulation). Show the output of x+y, x&amp;y, !x (Take 'x' as your group number and 'y' as 63 in the three operations given, wherever applicable).</vt:lpstr>
      <vt:lpstr>The Arithmetic Logical Unit</vt:lpstr>
      <vt:lpstr>WHAT IS AN ALU?</vt:lpstr>
      <vt:lpstr>PowerPoint Presentation</vt:lpstr>
      <vt:lpstr>The Hack ALU</vt:lpstr>
      <vt:lpstr>The Hack ALU operation</vt:lpstr>
      <vt:lpstr>PowerPoint Presentation</vt:lpstr>
      <vt:lpstr>PowerPoint Presentation</vt:lpstr>
      <vt:lpstr>8-Bit ALU</vt:lpstr>
      <vt:lpstr>PowerPoint Presentation</vt:lpstr>
      <vt:lpstr>Working on HARDWARE SIMULATOR</vt:lpstr>
      <vt:lpstr>Output 1: X+Y (Binary and Decimal)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HDL Code For Decoder Two-Four :</vt:lpstr>
      <vt:lpstr>PowerPoint Presentation</vt:lpstr>
      <vt:lpstr>PowerPoint Presentation</vt:lpstr>
      <vt:lpstr>HDL code for 4-16 decoder :</vt:lpstr>
      <vt:lpstr>Working on HARDWARE-SIMULATOR (4-16 decoder) :</vt:lpstr>
      <vt:lpstr>4-16 Decoder with inputs 1,1,0,1 as taken in our example 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goes your presentation title.-</dc:title>
  <dc:creator>Vikhyat Bansal</dc:creator>
  <cp:lastModifiedBy>Vikhyat Bansal - [AIEA.1007359]</cp:lastModifiedBy>
  <cp:revision>2</cp:revision>
  <dcterms:modified xsi:type="dcterms:W3CDTF">2022-01-05T17:35:06Z</dcterms:modified>
</cp:coreProperties>
</file>