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4"/>
  </p:sldMasterIdLst>
  <p:notesMasterIdLst>
    <p:notesMasterId r:id="rId40"/>
  </p:notesMasterIdLst>
  <p:sldIdLst>
    <p:sldId id="256" r:id="rId5"/>
    <p:sldId id="288" r:id="rId6"/>
    <p:sldId id="259" r:id="rId7"/>
    <p:sldId id="326" r:id="rId8"/>
    <p:sldId id="293" r:id="rId9"/>
    <p:sldId id="306" r:id="rId10"/>
    <p:sldId id="310" r:id="rId11"/>
    <p:sldId id="309" r:id="rId12"/>
    <p:sldId id="294" r:id="rId13"/>
    <p:sldId id="300" r:id="rId14"/>
    <p:sldId id="303" r:id="rId15"/>
    <p:sldId id="304" r:id="rId16"/>
    <p:sldId id="307" r:id="rId17"/>
    <p:sldId id="308" r:id="rId18"/>
    <p:sldId id="305" r:id="rId19"/>
    <p:sldId id="298" r:id="rId20"/>
    <p:sldId id="299" r:id="rId21"/>
    <p:sldId id="314" r:id="rId22"/>
    <p:sldId id="316" r:id="rId23"/>
    <p:sldId id="312" r:id="rId24"/>
    <p:sldId id="290" r:id="rId25"/>
    <p:sldId id="295" r:id="rId26"/>
    <p:sldId id="296" r:id="rId27"/>
    <p:sldId id="320" r:id="rId28"/>
    <p:sldId id="321" r:id="rId29"/>
    <p:sldId id="325" r:id="rId30"/>
    <p:sldId id="319" r:id="rId31"/>
    <p:sldId id="301" r:id="rId32"/>
    <p:sldId id="318" r:id="rId33"/>
    <p:sldId id="317" r:id="rId34"/>
    <p:sldId id="297" r:id="rId35"/>
    <p:sldId id="322" r:id="rId36"/>
    <p:sldId id="323" r:id="rId37"/>
    <p:sldId id="324" r:id="rId38"/>
    <p:sldId id="292" r:id="rId39"/>
  </p:sldIdLst>
  <p:sldSz cx="9144000" cy="5143500" type="screen16x9"/>
  <p:notesSz cx="6858000" cy="9144000"/>
  <p:embeddedFontLst>
    <p:embeddedFont>
      <p:font typeface="Calibri" panose="020F0502020204030204" pitchFamily="34" charset="0"/>
      <p:regular r:id="rId41"/>
      <p:bold r:id="rId42"/>
      <p:italic r:id="rId43"/>
      <p:boldItalic r:id="rId44"/>
    </p:embeddedFont>
    <p:embeddedFont>
      <p:font typeface="Open Sans" panose="020B0606030504020204" pitchFamily="34" charset="0"/>
      <p:regular r:id="rId45"/>
      <p:bold r:id="rId46"/>
      <p:italic r:id="rId47"/>
      <p:boldItalic r:id="rId48"/>
    </p:embeddedFont>
    <p:embeddedFont>
      <p:font typeface="Oswald" panose="00000500000000000000" pitchFamily="2" charset="0"/>
      <p:regular r:id="rId49"/>
      <p:bold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859B7F-1743-E065-60FB-4B2CD8518569}" v="79" dt="2022-04-11T14:33:38.500"/>
    <p1510:client id="{22C2C4A3-E7C1-F2D6-BCC2-89F89638CC0F}" v="11" dt="2022-04-11T16:57:02.401"/>
    <p1510:client id="{3B02065F-6B52-A0F3-5585-9452F96DE12A}" v="27" dt="2022-04-11T07:36:25.151"/>
    <p1510:client id="{54747306-6E48-116B-F1AF-A3FBD4892D2E}" v="164" dt="2022-04-11T17:27:38.080"/>
    <p1510:client id="{567CDA9E-7DB7-D33C-49D1-A8F7AF3E8004}" v="9" dt="2022-04-11T16:16:08.295"/>
    <p1510:client id="{7BC4DBD9-94AE-A534-594E-E85F07B2B664}" v="1568" dt="2022-04-11T15:32:01.214"/>
    <p1510:client id="{D99E58D5-4D52-BED9-1D14-C82DCA87961D}" v="4" dt="2022-04-11T07:20:00.598"/>
    <p1510:client id="{DD69582B-7858-1788-02DE-4F322CFEA447}" v="1230" dt="2022-04-11T17:29:34.525"/>
    <p1510:client id="{E0BEBA0F-DDF6-FB0B-AC41-BB868FD5D5C8}" v="486" dt="2022-04-11T07:36:44.351"/>
  </p1510:revLst>
</p1510:revInfo>
</file>

<file path=ppt/tableStyles.xml><?xml version="1.0" encoding="utf-8"?>
<a:tblStyleLst xmlns:a="http://schemas.openxmlformats.org/drawingml/2006/main" def="{9C28ECCB-15EE-4E12-9B33-3B309CC80501}">
  <a:tblStyle styleId="{9C28ECCB-15EE-4E12-9B33-3B309CC8050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1B5058D-75C6-4348-A57A-398FB81E3A1A}"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0" d="100"/>
          <a:sy n="120" d="100"/>
        </p:scale>
        <p:origin x="723" y="7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4.fntdata"/><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3.fntdata"/><Relationship Id="rId48" Type="http://schemas.openxmlformats.org/officeDocument/2006/relationships/font" Target="fonts/font8.fntdata"/><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6.fntdata"/><Relationship Id="rId20" Type="http://schemas.openxmlformats.org/officeDocument/2006/relationships/slide" Target="slides/slide16.xml"/><Relationship Id="rId41" Type="http://schemas.openxmlformats.org/officeDocument/2006/relationships/font" Target="fonts/font1.fntdata"/><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d9ac8364d9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d9ac8364d9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d9ac8364d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d9ac8364d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4909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3961c411d_0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3961c411d_0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4472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2"/>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776975" y="347081"/>
            <a:ext cx="6255300" cy="40554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2"/>
              </a:buClr>
              <a:buSzPts val="5600"/>
              <a:buNone/>
              <a:defRPr sz="5600">
                <a:solidFill>
                  <a:schemeClr val="accent2"/>
                </a:solidFill>
              </a:defRPr>
            </a:lvl1pPr>
            <a:lvl2pPr lvl="1">
              <a:spcBef>
                <a:spcPts val="0"/>
              </a:spcBef>
              <a:spcAft>
                <a:spcPts val="0"/>
              </a:spcAft>
              <a:buClr>
                <a:schemeClr val="accent2"/>
              </a:buClr>
              <a:buSzPts val="5600"/>
              <a:buNone/>
              <a:defRPr sz="5600">
                <a:solidFill>
                  <a:schemeClr val="accent2"/>
                </a:solidFill>
              </a:defRPr>
            </a:lvl2pPr>
            <a:lvl3pPr lvl="2">
              <a:spcBef>
                <a:spcPts val="0"/>
              </a:spcBef>
              <a:spcAft>
                <a:spcPts val="0"/>
              </a:spcAft>
              <a:buClr>
                <a:schemeClr val="accent2"/>
              </a:buClr>
              <a:buSzPts val="5600"/>
              <a:buNone/>
              <a:defRPr sz="5600">
                <a:solidFill>
                  <a:schemeClr val="accent2"/>
                </a:solidFill>
              </a:defRPr>
            </a:lvl3pPr>
            <a:lvl4pPr lvl="3">
              <a:spcBef>
                <a:spcPts val="0"/>
              </a:spcBef>
              <a:spcAft>
                <a:spcPts val="0"/>
              </a:spcAft>
              <a:buClr>
                <a:schemeClr val="accent2"/>
              </a:buClr>
              <a:buSzPts val="5600"/>
              <a:buNone/>
              <a:defRPr sz="5600">
                <a:solidFill>
                  <a:schemeClr val="accent2"/>
                </a:solidFill>
              </a:defRPr>
            </a:lvl4pPr>
            <a:lvl5pPr lvl="4">
              <a:spcBef>
                <a:spcPts val="0"/>
              </a:spcBef>
              <a:spcAft>
                <a:spcPts val="0"/>
              </a:spcAft>
              <a:buClr>
                <a:schemeClr val="accent2"/>
              </a:buClr>
              <a:buSzPts val="5600"/>
              <a:buNone/>
              <a:defRPr sz="5600">
                <a:solidFill>
                  <a:schemeClr val="accent2"/>
                </a:solidFill>
              </a:defRPr>
            </a:lvl5pPr>
            <a:lvl6pPr lvl="5">
              <a:spcBef>
                <a:spcPts val="0"/>
              </a:spcBef>
              <a:spcAft>
                <a:spcPts val="0"/>
              </a:spcAft>
              <a:buClr>
                <a:schemeClr val="accent2"/>
              </a:buClr>
              <a:buSzPts val="5600"/>
              <a:buNone/>
              <a:defRPr sz="5600">
                <a:solidFill>
                  <a:schemeClr val="accent2"/>
                </a:solidFill>
              </a:defRPr>
            </a:lvl6pPr>
            <a:lvl7pPr lvl="6">
              <a:spcBef>
                <a:spcPts val="0"/>
              </a:spcBef>
              <a:spcAft>
                <a:spcPts val="0"/>
              </a:spcAft>
              <a:buClr>
                <a:schemeClr val="accent2"/>
              </a:buClr>
              <a:buSzPts val="5600"/>
              <a:buNone/>
              <a:defRPr sz="5600">
                <a:solidFill>
                  <a:schemeClr val="accent2"/>
                </a:solidFill>
              </a:defRPr>
            </a:lvl7pPr>
            <a:lvl8pPr lvl="7">
              <a:spcBef>
                <a:spcPts val="0"/>
              </a:spcBef>
              <a:spcAft>
                <a:spcPts val="0"/>
              </a:spcAft>
              <a:buClr>
                <a:schemeClr val="accent2"/>
              </a:buClr>
              <a:buSzPts val="5600"/>
              <a:buNone/>
              <a:defRPr sz="5600">
                <a:solidFill>
                  <a:schemeClr val="accent2"/>
                </a:solidFill>
              </a:defRPr>
            </a:lvl8pPr>
            <a:lvl9pPr lvl="8">
              <a:spcBef>
                <a:spcPts val="0"/>
              </a:spcBef>
              <a:spcAft>
                <a:spcPts val="0"/>
              </a:spcAft>
              <a:buClr>
                <a:schemeClr val="accent2"/>
              </a:buClr>
              <a:buSzPts val="5600"/>
              <a:buNone/>
              <a:defRPr sz="5600">
                <a:solidFill>
                  <a:schemeClr val="accent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3"/>
        </a:solidFill>
        <a:effectLst/>
      </p:bgPr>
    </p:bg>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838200" y="2612044"/>
            <a:ext cx="4332900" cy="1159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3"/>
              </a:buClr>
              <a:buSzPts val="4800"/>
              <a:buNone/>
              <a:defRPr sz="4800">
                <a:solidFill>
                  <a:schemeClr val="accent3"/>
                </a:solidFill>
              </a:defRPr>
            </a:lvl1pPr>
            <a:lvl2pPr lvl="1" rtl="0">
              <a:spcBef>
                <a:spcPts val="0"/>
              </a:spcBef>
              <a:spcAft>
                <a:spcPts val="0"/>
              </a:spcAft>
              <a:buClr>
                <a:schemeClr val="accent3"/>
              </a:buClr>
              <a:buSzPts val="4800"/>
              <a:buNone/>
              <a:defRPr sz="4800">
                <a:solidFill>
                  <a:schemeClr val="accent3"/>
                </a:solidFill>
              </a:defRPr>
            </a:lvl2pPr>
            <a:lvl3pPr lvl="2" rtl="0">
              <a:spcBef>
                <a:spcPts val="0"/>
              </a:spcBef>
              <a:spcAft>
                <a:spcPts val="0"/>
              </a:spcAft>
              <a:buClr>
                <a:schemeClr val="accent3"/>
              </a:buClr>
              <a:buSzPts val="4800"/>
              <a:buNone/>
              <a:defRPr sz="4800">
                <a:solidFill>
                  <a:schemeClr val="accent3"/>
                </a:solidFill>
              </a:defRPr>
            </a:lvl3pPr>
            <a:lvl4pPr lvl="3" rtl="0">
              <a:spcBef>
                <a:spcPts val="0"/>
              </a:spcBef>
              <a:spcAft>
                <a:spcPts val="0"/>
              </a:spcAft>
              <a:buClr>
                <a:schemeClr val="accent3"/>
              </a:buClr>
              <a:buSzPts val="4800"/>
              <a:buNone/>
              <a:defRPr sz="4800">
                <a:solidFill>
                  <a:schemeClr val="accent3"/>
                </a:solidFill>
              </a:defRPr>
            </a:lvl4pPr>
            <a:lvl5pPr lvl="4" rtl="0">
              <a:spcBef>
                <a:spcPts val="0"/>
              </a:spcBef>
              <a:spcAft>
                <a:spcPts val="0"/>
              </a:spcAft>
              <a:buClr>
                <a:schemeClr val="accent3"/>
              </a:buClr>
              <a:buSzPts val="4800"/>
              <a:buNone/>
              <a:defRPr sz="4800">
                <a:solidFill>
                  <a:schemeClr val="accent3"/>
                </a:solidFill>
              </a:defRPr>
            </a:lvl5pPr>
            <a:lvl6pPr lvl="5" rtl="0">
              <a:spcBef>
                <a:spcPts val="0"/>
              </a:spcBef>
              <a:spcAft>
                <a:spcPts val="0"/>
              </a:spcAft>
              <a:buClr>
                <a:schemeClr val="accent3"/>
              </a:buClr>
              <a:buSzPts val="4800"/>
              <a:buNone/>
              <a:defRPr sz="4800">
                <a:solidFill>
                  <a:schemeClr val="accent3"/>
                </a:solidFill>
              </a:defRPr>
            </a:lvl6pPr>
            <a:lvl7pPr lvl="6" rtl="0">
              <a:spcBef>
                <a:spcPts val="0"/>
              </a:spcBef>
              <a:spcAft>
                <a:spcPts val="0"/>
              </a:spcAft>
              <a:buClr>
                <a:schemeClr val="accent3"/>
              </a:buClr>
              <a:buSzPts val="4800"/>
              <a:buNone/>
              <a:defRPr sz="4800">
                <a:solidFill>
                  <a:schemeClr val="accent3"/>
                </a:solidFill>
              </a:defRPr>
            </a:lvl7pPr>
            <a:lvl8pPr lvl="7" rtl="0">
              <a:spcBef>
                <a:spcPts val="0"/>
              </a:spcBef>
              <a:spcAft>
                <a:spcPts val="0"/>
              </a:spcAft>
              <a:buClr>
                <a:schemeClr val="accent3"/>
              </a:buClr>
              <a:buSzPts val="4800"/>
              <a:buNone/>
              <a:defRPr sz="4800">
                <a:solidFill>
                  <a:schemeClr val="accent3"/>
                </a:solidFill>
              </a:defRPr>
            </a:lvl8pPr>
            <a:lvl9pPr lvl="8" rtl="0">
              <a:spcBef>
                <a:spcPts val="0"/>
              </a:spcBef>
              <a:spcAft>
                <a:spcPts val="0"/>
              </a:spcAft>
              <a:buClr>
                <a:schemeClr val="accent3"/>
              </a:buClr>
              <a:buSzPts val="4800"/>
              <a:buNone/>
              <a:defRPr sz="4800">
                <a:solidFill>
                  <a:schemeClr val="accent3"/>
                </a:solidFill>
              </a:defRPr>
            </a:lvl9pPr>
          </a:lstStyle>
          <a:p>
            <a:endParaRPr/>
          </a:p>
        </p:txBody>
      </p:sp>
      <p:sp>
        <p:nvSpPr>
          <p:cNvPr id="14" name="Google Shape;14;p3"/>
          <p:cNvSpPr txBox="1">
            <a:spLocks noGrp="1"/>
          </p:cNvSpPr>
          <p:nvPr>
            <p:ph type="subTitle" idx="1"/>
          </p:nvPr>
        </p:nvSpPr>
        <p:spPr>
          <a:xfrm>
            <a:off x="838200" y="3811613"/>
            <a:ext cx="4332900" cy="7848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Oswald"/>
              <a:buNone/>
              <a:defRPr>
                <a:latin typeface="Oswald"/>
                <a:ea typeface="Oswald"/>
                <a:cs typeface="Oswald"/>
                <a:sym typeface="Oswald"/>
              </a:defRPr>
            </a:lvl1pPr>
            <a:lvl2pPr lvl="1" rtl="0">
              <a:spcBef>
                <a:spcPts val="0"/>
              </a:spcBef>
              <a:spcAft>
                <a:spcPts val="0"/>
              </a:spcAft>
              <a:buSzPts val="3000"/>
              <a:buFont typeface="Oswald"/>
              <a:buNone/>
              <a:defRPr sz="3000">
                <a:latin typeface="Oswald"/>
                <a:ea typeface="Oswald"/>
                <a:cs typeface="Oswald"/>
                <a:sym typeface="Oswald"/>
              </a:defRPr>
            </a:lvl2pPr>
            <a:lvl3pPr lvl="2" rtl="0">
              <a:spcBef>
                <a:spcPts val="0"/>
              </a:spcBef>
              <a:spcAft>
                <a:spcPts val="0"/>
              </a:spcAft>
              <a:buSzPts val="3000"/>
              <a:buFont typeface="Oswald"/>
              <a:buNone/>
              <a:defRPr sz="3000">
                <a:latin typeface="Oswald"/>
                <a:ea typeface="Oswald"/>
                <a:cs typeface="Oswald"/>
                <a:sym typeface="Oswald"/>
              </a:defRPr>
            </a:lvl3pPr>
            <a:lvl4pPr lvl="3" rtl="0">
              <a:spcBef>
                <a:spcPts val="0"/>
              </a:spcBef>
              <a:spcAft>
                <a:spcPts val="0"/>
              </a:spcAft>
              <a:buSzPts val="3000"/>
              <a:buFont typeface="Oswald"/>
              <a:buNone/>
              <a:defRPr sz="3000">
                <a:latin typeface="Oswald"/>
                <a:ea typeface="Oswald"/>
                <a:cs typeface="Oswald"/>
                <a:sym typeface="Oswald"/>
              </a:defRPr>
            </a:lvl4pPr>
            <a:lvl5pPr lvl="4" rtl="0">
              <a:spcBef>
                <a:spcPts val="0"/>
              </a:spcBef>
              <a:spcAft>
                <a:spcPts val="0"/>
              </a:spcAft>
              <a:buSzPts val="3000"/>
              <a:buFont typeface="Oswald"/>
              <a:buNone/>
              <a:defRPr sz="3000">
                <a:latin typeface="Oswald"/>
                <a:ea typeface="Oswald"/>
                <a:cs typeface="Oswald"/>
                <a:sym typeface="Oswald"/>
              </a:defRPr>
            </a:lvl5pPr>
            <a:lvl6pPr lvl="5" rtl="0">
              <a:spcBef>
                <a:spcPts val="0"/>
              </a:spcBef>
              <a:spcAft>
                <a:spcPts val="0"/>
              </a:spcAft>
              <a:buSzPts val="3000"/>
              <a:buFont typeface="Oswald"/>
              <a:buNone/>
              <a:defRPr sz="3000">
                <a:latin typeface="Oswald"/>
                <a:ea typeface="Oswald"/>
                <a:cs typeface="Oswald"/>
                <a:sym typeface="Oswald"/>
              </a:defRPr>
            </a:lvl6pPr>
            <a:lvl7pPr lvl="6" rtl="0">
              <a:spcBef>
                <a:spcPts val="0"/>
              </a:spcBef>
              <a:spcAft>
                <a:spcPts val="0"/>
              </a:spcAft>
              <a:buSzPts val="3000"/>
              <a:buFont typeface="Oswald"/>
              <a:buNone/>
              <a:defRPr sz="3000">
                <a:latin typeface="Oswald"/>
                <a:ea typeface="Oswald"/>
                <a:cs typeface="Oswald"/>
                <a:sym typeface="Oswald"/>
              </a:defRPr>
            </a:lvl7pPr>
            <a:lvl8pPr lvl="7" rtl="0">
              <a:spcBef>
                <a:spcPts val="0"/>
              </a:spcBef>
              <a:spcAft>
                <a:spcPts val="0"/>
              </a:spcAft>
              <a:buSzPts val="3000"/>
              <a:buFont typeface="Oswald"/>
              <a:buNone/>
              <a:defRPr sz="3000">
                <a:latin typeface="Oswald"/>
                <a:ea typeface="Oswald"/>
                <a:cs typeface="Oswald"/>
                <a:sym typeface="Oswald"/>
              </a:defRPr>
            </a:lvl8pPr>
            <a:lvl9pPr lvl="8" rtl="0">
              <a:spcBef>
                <a:spcPts val="0"/>
              </a:spcBef>
              <a:spcAft>
                <a:spcPts val="0"/>
              </a:spcAft>
              <a:buSzPts val="3000"/>
              <a:buFont typeface="Oswald"/>
              <a:buNone/>
              <a:defRPr sz="3000">
                <a:latin typeface="Oswald"/>
                <a:ea typeface="Oswald"/>
                <a:cs typeface="Oswald"/>
                <a:sym typeface="Oswald"/>
              </a:defRPr>
            </a:lvl9pPr>
          </a:lstStyle>
          <a:p>
            <a:endParaRPr/>
          </a:p>
        </p:txBody>
      </p:sp>
      <p:sp>
        <p:nvSpPr>
          <p:cNvPr id="15" name="Google Shape;15;p3"/>
          <p:cNvSpPr txBox="1">
            <a:spLocks noGrp="1"/>
          </p:cNvSpPr>
          <p:nvPr>
            <p:ph type="sldNum" idx="12"/>
          </p:nvPr>
        </p:nvSpPr>
        <p:spPr>
          <a:xfrm>
            <a:off x="8480575" y="4721101"/>
            <a:ext cx="548700" cy="346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accent2"/>
        </a:solidFill>
        <a:effectLst/>
      </p:bgPr>
    </p:bg>
    <p:spTree>
      <p:nvGrpSpPr>
        <p:cNvPr id="1" name="Shape 16"/>
        <p:cNvGrpSpPr/>
        <p:nvPr/>
      </p:nvGrpSpPr>
      <p:grpSpPr>
        <a:xfrm>
          <a:off x="0" y="0"/>
          <a:ext cx="0" cy="0"/>
          <a:chOff x="0" y="0"/>
          <a:chExt cx="0" cy="0"/>
        </a:xfrm>
      </p:grpSpPr>
      <p:sp>
        <p:nvSpPr>
          <p:cNvPr id="17" name="Google Shape;17;p4"/>
          <p:cNvSpPr txBox="1">
            <a:spLocks noGrp="1"/>
          </p:cNvSpPr>
          <p:nvPr>
            <p:ph type="body" idx="1"/>
          </p:nvPr>
        </p:nvSpPr>
        <p:spPr>
          <a:xfrm>
            <a:off x="810450" y="2047500"/>
            <a:ext cx="6634800" cy="819900"/>
          </a:xfrm>
          <a:prstGeom prst="rect">
            <a:avLst/>
          </a:prstGeom>
        </p:spPr>
        <p:txBody>
          <a:bodyPr spcFirstLastPara="1" wrap="square" lIns="91425" tIns="91425" rIns="91425" bIns="91425" anchor="t" anchorCtr="0">
            <a:noAutofit/>
          </a:bodyPr>
          <a:lstStyle>
            <a:lvl1pPr marL="457200" lvl="0" indent="-457200" rtl="0">
              <a:spcBef>
                <a:spcPts val="600"/>
              </a:spcBef>
              <a:spcAft>
                <a:spcPts val="0"/>
              </a:spcAft>
              <a:buSzPts val="3600"/>
              <a:buFont typeface="Oswald"/>
              <a:buChar char="◇"/>
              <a:defRPr sz="3600">
                <a:latin typeface="Oswald"/>
                <a:ea typeface="Oswald"/>
                <a:cs typeface="Oswald"/>
                <a:sym typeface="Oswald"/>
              </a:defRPr>
            </a:lvl1pPr>
            <a:lvl2pPr marL="914400" lvl="1" indent="-457200" rtl="0">
              <a:spcBef>
                <a:spcPts val="0"/>
              </a:spcBef>
              <a:spcAft>
                <a:spcPts val="0"/>
              </a:spcAft>
              <a:buSzPts val="3600"/>
              <a:buFont typeface="Oswald"/>
              <a:buChar char="○"/>
              <a:defRPr sz="3600">
                <a:latin typeface="Oswald"/>
                <a:ea typeface="Oswald"/>
                <a:cs typeface="Oswald"/>
                <a:sym typeface="Oswald"/>
              </a:defRPr>
            </a:lvl2pPr>
            <a:lvl3pPr marL="1371600" lvl="2" indent="-457200" rtl="0">
              <a:spcBef>
                <a:spcPts val="0"/>
              </a:spcBef>
              <a:spcAft>
                <a:spcPts val="0"/>
              </a:spcAft>
              <a:buSzPts val="3600"/>
              <a:buFont typeface="Oswald"/>
              <a:buChar char="■"/>
              <a:defRPr sz="3600">
                <a:latin typeface="Oswald"/>
                <a:ea typeface="Oswald"/>
                <a:cs typeface="Oswald"/>
                <a:sym typeface="Oswald"/>
              </a:defRPr>
            </a:lvl3pPr>
            <a:lvl4pPr marL="1828800" lvl="3" indent="-457200" rtl="0">
              <a:spcBef>
                <a:spcPts val="0"/>
              </a:spcBef>
              <a:spcAft>
                <a:spcPts val="0"/>
              </a:spcAft>
              <a:buSzPts val="3600"/>
              <a:buFont typeface="Oswald"/>
              <a:buChar char="●"/>
              <a:defRPr sz="3600">
                <a:latin typeface="Oswald"/>
                <a:ea typeface="Oswald"/>
                <a:cs typeface="Oswald"/>
                <a:sym typeface="Oswald"/>
              </a:defRPr>
            </a:lvl4pPr>
            <a:lvl5pPr marL="2286000" lvl="4" indent="-457200" rtl="0">
              <a:spcBef>
                <a:spcPts val="0"/>
              </a:spcBef>
              <a:spcAft>
                <a:spcPts val="0"/>
              </a:spcAft>
              <a:buSzPts val="3600"/>
              <a:buFont typeface="Oswald"/>
              <a:buChar char="○"/>
              <a:defRPr sz="3600">
                <a:latin typeface="Oswald"/>
                <a:ea typeface="Oswald"/>
                <a:cs typeface="Oswald"/>
                <a:sym typeface="Oswald"/>
              </a:defRPr>
            </a:lvl5pPr>
            <a:lvl6pPr marL="2743200" lvl="5" indent="-457200" rtl="0">
              <a:spcBef>
                <a:spcPts val="0"/>
              </a:spcBef>
              <a:spcAft>
                <a:spcPts val="0"/>
              </a:spcAft>
              <a:buSzPts val="3600"/>
              <a:buFont typeface="Oswald"/>
              <a:buChar char="■"/>
              <a:defRPr sz="3600">
                <a:latin typeface="Oswald"/>
                <a:ea typeface="Oswald"/>
                <a:cs typeface="Oswald"/>
                <a:sym typeface="Oswald"/>
              </a:defRPr>
            </a:lvl6pPr>
            <a:lvl7pPr marL="3200400" lvl="6" indent="-457200" rtl="0">
              <a:spcBef>
                <a:spcPts val="0"/>
              </a:spcBef>
              <a:spcAft>
                <a:spcPts val="0"/>
              </a:spcAft>
              <a:buSzPts val="3600"/>
              <a:buFont typeface="Oswald"/>
              <a:buChar char="●"/>
              <a:defRPr sz="3600">
                <a:latin typeface="Oswald"/>
                <a:ea typeface="Oswald"/>
                <a:cs typeface="Oswald"/>
                <a:sym typeface="Oswald"/>
              </a:defRPr>
            </a:lvl7pPr>
            <a:lvl8pPr marL="3657600" lvl="7" indent="-457200" rtl="0">
              <a:spcBef>
                <a:spcPts val="0"/>
              </a:spcBef>
              <a:spcAft>
                <a:spcPts val="0"/>
              </a:spcAft>
              <a:buSzPts val="3600"/>
              <a:buFont typeface="Oswald"/>
              <a:buChar char="○"/>
              <a:defRPr sz="3600">
                <a:latin typeface="Oswald"/>
                <a:ea typeface="Oswald"/>
                <a:cs typeface="Oswald"/>
                <a:sym typeface="Oswald"/>
              </a:defRPr>
            </a:lvl8pPr>
            <a:lvl9pPr marL="4114800" lvl="8" indent="-457200">
              <a:spcBef>
                <a:spcPts val="0"/>
              </a:spcBef>
              <a:spcAft>
                <a:spcPts val="0"/>
              </a:spcAft>
              <a:buSzPts val="3600"/>
              <a:buFont typeface="Oswald"/>
              <a:buChar char="■"/>
              <a:defRPr sz="3600">
                <a:latin typeface="Oswald"/>
                <a:ea typeface="Oswald"/>
                <a:cs typeface="Oswald"/>
                <a:sym typeface="Oswald"/>
              </a:defRPr>
            </a:lvl9pPr>
          </a:lstStyle>
          <a:p>
            <a:endParaRPr/>
          </a:p>
        </p:txBody>
      </p:sp>
      <p:sp>
        <p:nvSpPr>
          <p:cNvPr id="18" name="Google Shape;18;p4"/>
          <p:cNvSpPr/>
          <p:nvPr/>
        </p:nvSpPr>
        <p:spPr>
          <a:xfrm>
            <a:off x="6232125" y="937450"/>
            <a:ext cx="1953450" cy="2055475"/>
          </a:xfrm>
          <a:prstGeom prst="rect">
            <a:avLst/>
          </a:prstGeom>
        </p:spPr>
        <p:txBody>
          <a:bodyPr>
            <a:prstTxWarp prst="textPlain">
              <a:avLst/>
            </a:prstTxWarp>
          </a:bodyPr>
          <a:lstStyle/>
          <a:p>
            <a:pPr lvl="0" algn="ctr"/>
            <a:r>
              <a:rPr b="0" i="0">
                <a:ln>
                  <a:noFill/>
                </a:ln>
                <a:solidFill>
                  <a:srgbClr val="FFFFFF">
                    <a:alpha val="26920"/>
                  </a:srgbClr>
                </a:solidFill>
                <a:latin typeface="Arial"/>
              </a:rPr>
              <a:t>”</a:t>
            </a:r>
          </a:p>
        </p:txBody>
      </p:sp>
      <p:sp>
        <p:nvSpPr>
          <p:cNvPr id="19" name="Google Shape;19;p4"/>
          <p:cNvSpPr txBox="1">
            <a:spLocks noGrp="1"/>
          </p:cNvSpPr>
          <p:nvPr>
            <p:ph type="sldNum" idx="12"/>
          </p:nvPr>
        </p:nvSpPr>
        <p:spPr>
          <a:xfrm>
            <a:off x="8480575" y="4721101"/>
            <a:ext cx="548700" cy="346200"/>
          </a:xfrm>
          <a:prstGeom prst="rect">
            <a:avLst/>
          </a:prstGeom>
        </p:spPr>
        <p:txBody>
          <a:bodyPr spcFirstLastPara="1" wrap="square" lIns="91425" tIns="91425" rIns="91425" bIns="91425" anchor="t" anchorCtr="0">
            <a:noAutofit/>
          </a:bodyPr>
          <a:lstStyle>
            <a:lvl1pPr lvl="0">
              <a:buNone/>
              <a:defRPr>
                <a:latin typeface="Oswald"/>
                <a:ea typeface="Oswald"/>
                <a:cs typeface="Oswald"/>
                <a:sym typeface="Oswald"/>
              </a:defRPr>
            </a:lvl1pPr>
            <a:lvl2pPr lvl="1">
              <a:buNone/>
              <a:defRPr>
                <a:latin typeface="Oswald"/>
                <a:ea typeface="Oswald"/>
                <a:cs typeface="Oswald"/>
                <a:sym typeface="Oswald"/>
              </a:defRPr>
            </a:lvl2pPr>
            <a:lvl3pPr lvl="2">
              <a:buNone/>
              <a:defRPr>
                <a:latin typeface="Oswald"/>
                <a:ea typeface="Oswald"/>
                <a:cs typeface="Oswald"/>
                <a:sym typeface="Oswald"/>
              </a:defRPr>
            </a:lvl3pPr>
            <a:lvl4pPr lvl="3">
              <a:buNone/>
              <a:defRPr>
                <a:latin typeface="Oswald"/>
                <a:ea typeface="Oswald"/>
                <a:cs typeface="Oswald"/>
                <a:sym typeface="Oswald"/>
              </a:defRPr>
            </a:lvl4pPr>
            <a:lvl5pPr lvl="4">
              <a:buNone/>
              <a:defRPr>
                <a:latin typeface="Oswald"/>
                <a:ea typeface="Oswald"/>
                <a:cs typeface="Oswald"/>
                <a:sym typeface="Oswald"/>
              </a:defRPr>
            </a:lvl5pPr>
            <a:lvl6pPr lvl="5">
              <a:buNone/>
              <a:defRPr>
                <a:latin typeface="Oswald"/>
                <a:ea typeface="Oswald"/>
                <a:cs typeface="Oswald"/>
                <a:sym typeface="Oswald"/>
              </a:defRPr>
            </a:lvl6pPr>
            <a:lvl7pPr lvl="6">
              <a:buNone/>
              <a:defRPr>
                <a:latin typeface="Oswald"/>
                <a:ea typeface="Oswald"/>
                <a:cs typeface="Oswald"/>
                <a:sym typeface="Oswald"/>
              </a:defRPr>
            </a:lvl7pPr>
            <a:lvl8pPr lvl="7">
              <a:buNone/>
              <a:defRPr>
                <a:latin typeface="Oswald"/>
                <a:ea typeface="Oswald"/>
                <a:cs typeface="Oswald"/>
                <a:sym typeface="Oswald"/>
              </a:defRPr>
            </a:lvl8pPr>
            <a:lvl9pPr lvl="8">
              <a:buNone/>
              <a:defRPr>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solidFill>
          <a:schemeClr val="accent1"/>
        </a:solidFill>
        <a:effectLst/>
      </p:bgPr>
    </p:bg>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827250" y="743719"/>
            <a:ext cx="4109400" cy="701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Font typeface="Oswald"/>
              <a:buNone/>
              <a:defRPr sz="2400">
                <a:solidFill>
                  <a:schemeClr val="accent1"/>
                </a:solidFill>
                <a:highlight>
                  <a:srgbClr val="FFFFFF"/>
                </a:highlight>
                <a:latin typeface="Oswald"/>
                <a:ea typeface="Oswald"/>
                <a:cs typeface="Oswald"/>
                <a:sym typeface="Oswald"/>
              </a:defRPr>
            </a:lvl1pPr>
            <a:lvl2pPr lvl="1" rtl="0">
              <a:spcBef>
                <a:spcPts val="0"/>
              </a:spcBef>
              <a:spcAft>
                <a:spcPts val="0"/>
              </a:spcAft>
              <a:buClr>
                <a:schemeClr val="accent1"/>
              </a:buClr>
              <a:buSzPts val="2400"/>
              <a:buFont typeface="Oswald"/>
              <a:buNone/>
              <a:defRPr sz="2400">
                <a:solidFill>
                  <a:schemeClr val="accent1"/>
                </a:solidFill>
                <a:highlight>
                  <a:srgbClr val="FFFFFF"/>
                </a:highlight>
                <a:latin typeface="Oswald"/>
                <a:ea typeface="Oswald"/>
                <a:cs typeface="Oswald"/>
                <a:sym typeface="Oswald"/>
              </a:defRPr>
            </a:lvl2pPr>
            <a:lvl3pPr lvl="2" rtl="0">
              <a:spcBef>
                <a:spcPts val="0"/>
              </a:spcBef>
              <a:spcAft>
                <a:spcPts val="0"/>
              </a:spcAft>
              <a:buClr>
                <a:schemeClr val="accent1"/>
              </a:buClr>
              <a:buSzPts val="2400"/>
              <a:buFont typeface="Oswald"/>
              <a:buNone/>
              <a:defRPr sz="2400">
                <a:solidFill>
                  <a:schemeClr val="accent1"/>
                </a:solidFill>
                <a:highlight>
                  <a:srgbClr val="FFFFFF"/>
                </a:highlight>
                <a:latin typeface="Oswald"/>
                <a:ea typeface="Oswald"/>
                <a:cs typeface="Oswald"/>
                <a:sym typeface="Oswald"/>
              </a:defRPr>
            </a:lvl3pPr>
            <a:lvl4pPr lvl="3" rtl="0">
              <a:spcBef>
                <a:spcPts val="0"/>
              </a:spcBef>
              <a:spcAft>
                <a:spcPts val="0"/>
              </a:spcAft>
              <a:buClr>
                <a:schemeClr val="accent1"/>
              </a:buClr>
              <a:buSzPts val="2400"/>
              <a:buFont typeface="Oswald"/>
              <a:buNone/>
              <a:defRPr sz="2400">
                <a:solidFill>
                  <a:schemeClr val="accent1"/>
                </a:solidFill>
                <a:highlight>
                  <a:srgbClr val="FFFFFF"/>
                </a:highlight>
                <a:latin typeface="Oswald"/>
                <a:ea typeface="Oswald"/>
                <a:cs typeface="Oswald"/>
                <a:sym typeface="Oswald"/>
              </a:defRPr>
            </a:lvl4pPr>
            <a:lvl5pPr lvl="4" rtl="0">
              <a:spcBef>
                <a:spcPts val="0"/>
              </a:spcBef>
              <a:spcAft>
                <a:spcPts val="0"/>
              </a:spcAft>
              <a:buClr>
                <a:schemeClr val="accent1"/>
              </a:buClr>
              <a:buSzPts val="2400"/>
              <a:buFont typeface="Oswald"/>
              <a:buNone/>
              <a:defRPr sz="2400">
                <a:solidFill>
                  <a:schemeClr val="accent1"/>
                </a:solidFill>
                <a:highlight>
                  <a:srgbClr val="FFFFFF"/>
                </a:highlight>
                <a:latin typeface="Oswald"/>
                <a:ea typeface="Oswald"/>
                <a:cs typeface="Oswald"/>
                <a:sym typeface="Oswald"/>
              </a:defRPr>
            </a:lvl5pPr>
            <a:lvl6pPr lvl="5" rtl="0">
              <a:spcBef>
                <a:spcPts val="0"/>
              </a:spcBef>
              <a:spcAft>
                <a:spcPts val="0"/>
              </a:spcAft>
              <a:buClr>
                <a:schemeClr val="accent1"/>
              </a:buClr>
              <a:buSzPts val="2400"/>
              <a:buFont typeface="Oswald"/>
              <a:buNone/>
              <a:defRPr sz="2400">
                <a:solidFill>
                  <a:schemeClr val="accent1"/>
                </a:solidFill>
                <a:highlight>
                  <a:srgbClr val="FFFFFF"/>
                </a:highlight>
                <a:latin typeface="Oswald"/>
                <a:ea typeface="Oswald"/>
                <a:cs typeface="Oswald"/>
                <a:sym typeface="Oswald"/>
              </a:defRPr>
            </a:lvl6pPr>
            <a:lvl7pPr lvl="6" rtl="0">
              <a:spcBef>
                <a:spcPts val="0"/>
              </a:spcBef>
              <a:spcAft>
                <a:spcPts val="0"/>
              </a:spcAft>
              <a:buClr>
                <a:schemeClr val="accent1"/>
              </a:buClr>
              <a:buSzPts val="2400"/>
              <a:buFont typeface="Oswald"/>
              <a:buNone/>
              <a:defRPr sz="2400">
                <a:solidFill>
                  <a:schemeClr val="accent1"/>
                </a:solidFill>
                <a:highlight>
                  <a:srgbClr val="FFFFFF"/>
                </a:highlight>
                <a:latin typeface="Oswald"/>
                <a:ea typeface="Oswald"/>
                <a:cs typeface="Oswald"/>
                <a:sym typeface="Oswald"/>
              </a:defRPr>
            </a:lvl7pPr>
            <a:lvl8pPr lvl="7" rtl="0">
              <a:spcBef>
                <a:spcPts val="0"/>
              </a:spcBef>
              <a:spcAft>
                <a:spcPts val="0"/>
              </a:spcAft>
              <a:buClr>
                <a:schemeClr val="accent1"/>
              </a:buClr>
              <a:buSzPts val="2400"/>
              <a:buFont typeface="Oswald"/>
              <a:buNone/>
              <a:defRPr sz="2400">
                <a:solidFill>
                  <a:schemeClr val="accent1"/>
                </a:solidFill>
                <a:highlight>
                  <a:srgbClr val="FFFFFF"/>
                </a:highlight>
                <a:latin typeface="Oswald"/>
                <a:ea typeface="Oswald"/>
                <a:cs typeface="Oswald"/>
                <a:sym typeface="Oswald"/>
              </a:defRPr>
            </a:lvl8pPr>
            <a:lvl9pPr lvl="8" rtl="0">
              <a:spcBef>
                <a:spcPts val="0"/>
              </a:spcBef>
              <a:spcAft>
                <a:spcPts val="0"/>
              </a:spcAft>
              <a:buClr>
                <a:schemeClr val="accent1"/>
              </a:buClr>
              <a:buSzPts val="2400"/>
              <a:buFont typeface="Oswald"/>
              <a:buNone/>
              <a:defRPr sz="2400">
                <a:solidFill>
                  <a:schemeClr val="accent1"/>
                </a:solidFill>
                <a:highlight>
                  <a:srgbClr val="FFFFFF"/>
                </a:highlight>
                <a:latin typeface="Oswald"/>
                <a:ea typeface="Oswald"/>
                <a:cs typeface="Oswald"/>
                <a:sym typeface="Oswald"/>
              </a:defRPr>
            </a:lvl9pPr>
          </a:lstStyle>
          <a:p>
            <a:endParaRPr/>
          </a:p>
        </p:txBody>
      </p:sp>
      <p:sp>
        <p:nvSpPr>
          <p:cNvPr id="22" name="Google Shape;22;p5"/>
          <p:cNvSpPr txBox="1">
            <a:spLocks noGrp="1"/>
          </p:cNvSpPr>
          <p:nvPr>
            <p:ph type="body" idx="1"/>
          </p:nvPr>
        </p:nvSpPr>
        <p:spPr>
          <a:xfrm>
            <a:off x="827250" y="1352550"/>
            <a:ext cx="7489500" cy="32487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rgbClr val="FFFFFF"/>
              </a:buClr>
              <a:buSzPts val="3000"/>
              <a:buFont typeface="Open Sans"/>
              <a:buChar char="◇"/>
              <a:defRPr sz="3000">
                <a:solidFill>
                  <a:srgbClr val="FFFFFF"/>
                </a:solidFill>
                <a:latin typeface="Open Sans"/>
                <a:ea typeface="Open Sans"/>
                <a:cs typeface="Open Sans"/>
                <a:sym typeface="Open Sans"/>
              </a:defRPr>
            </a:lvl1pPr>
            <a:lvl2pPr marL="914400" lvl="1" indent="-381000" rtl="0">
              <a:spcBef>
                <a:spcPts val="0"/>
              </a:spcBef>
              <a:spcAft>
                <a:spcPts val="0"/>
              </a:spcAft>
              <a:buClr>
                <a:srgbClr val="FFFFFF"/>
              </a:buClr>
              <a:buSzPts val="2400"/>
              <a:buFont typeface="Open Sans"/>
              <a:buChar char="○"/>
              <a:defRPr sz="2400">
                <a:solidFill>
                  <a:srgbClr val="FFFFFF"/>
                </a:solidFill>
                <a:latin typeface="Open Sans"/>
                <a:ea typeface="Open Sans"/>
                <a:cs typeface="Open Sans"/>
                <a:sym typeface="Open Sans"/>
              </a:defRPr>
            </a:lvl2pPr>
            <a:lvl3pPr marL="1371600" lvl="2" indent="-381000" rtl="0">
              <a:spcBef>
                <a:spcPts val="0"/>
              </a:spcBef>
              <a:spcAft>
                <a:spcPts val="0"/>
              </a:spcAft>
              <a:buClr>
                <a:srgbClr val="FFFFFF"/>
              </a:buClr>
              <a:buSzPts val="2400"/>
              <a:buFont typeface="Open Sans"/>
              <a:buChar char="■"/>
              <a:defRPr sz="2400">
                <a:solidFill>
                  <a:srgbClr val="FFFFFF"/>
                </a:solidFill>
                <a:latin typeface="Open Sans"/>
                <a:ea typeface="Open Sans"/>
                <a:cs typeface="Open Sans"/>
                <a:sym typeface="Open Sans"/>
              </a:defRPr>
            </a:lvl3pPr>
            <a:lvl4pPr marL="1828800" lvl="3" indent="-342900" rtl="0">
              <a:spcBef>
                <a:spcPts val="0"/>
              </a:spcBef>
              <a:spcAft>
                <a:spcPts val="0"/>
              </a:spcAft>
              <a:buClr>
                <a:srgbClr val="FFFFFF"/>
              </a:buClr>
              <a:buSzPts val="1800"/>
              <a:buFont typeface="Open Sans"/>
              <a:buChar char="●"/>
              <a:defRPr sz="1800">
                <a:solidFill>
                  <a:srgbClr val="FFFFFF"/>
                </a:solidFill>
                <a:latin typeface="Open Sans"/>
                <a:ea typeface="Open Sans"/>
                <a:cs typeface="Open Sans"/>
                <a:sym typeface="Open Sans"/>
              </a:defRPr>
            </a:lvl4pPr>
            <a:lvl5pPr marL="2286000" lvl="4" indent="-342900" rtl="0">
              <a:spcBef>
                <a:spcPts val="0"/>
              </a:spcBef>
              <a:spcAft>
                <a:spcPts val="0"/>
              </a:spcAft>
              <a:buClr>
                <a:srgbClr val="FFFFFF"/>
              </a:buClr>
              <a:buSzPts val="1800"/>
              <a:buFont typeface="Open Sans"/>
              <a:buChar char="○"/>
              <a:defRPr sz="1800">
                <a:solidFill>
                  <a:srgbClr val="FFFFFF"/>
                </a:solidFill>
                <a:latin typeface="Open Sans"/>
                <a:ea typeface="Open Sans"/>
                <a:cs typeface="Open Sans"/>
                <a:sym typeface="Open Sans"/>
              </a:defRPr>
            </a:lvl5pPr>
            <a:lvl6pPr marL="2743200" lvl="5" indent="-342900" rtl="0">
              <a:spcBef>
                <a:spcPts val="0"/>
              </a:spcBef>
              <a:spcAft>
                <a:spcPts val="0"/>
              </a:spcAft>
              <a:buClr>
                <a:srgbClr val="FFFFFF"/>
              </a:buClr>
              <a:buSzPts val="1800"/>
              <a:buFont typeface="Open Sans"/>
              <a:buChar char="■"/>
              <a:defRPr sz="1800">
                <a:solidFill>
                  <a:srgbClr val="FFFFFF"/>
                </a:solidFill>
                <a:latin typeface="Open Sans"/>
                <a:ea typeface="Open Sans"/>
                <a:cs typeface="Open Sans"/>
                <a:sym typeface="Open Sans"/>
              </a:defRPr>
            </a:lvl6pPr>
            <a:lvl7pPr marL="3200400" lvl="6" indent="-342900" rtl="0">
              <a:spcBef>
                <a:spcPts val="0"/>
              </a:spcBef>
              <a:spcAft>
                <a:spcPts val="0"/>
              </a:spcAft>
              <a:buClr>
                <a:srgbClr val="FFFFFF"/>
              </a:buClr>
              <a:buSzPts val="1800"/>
              <a:buFont typeface="Open Sans"/>
              <a:buChar char="●"/>
              <a:defRPr sz="1800">
                <a:solidFill>
                  <a:srgbClr val="FFFFFF"/>
                </a:solidFill>
                <a:latin typeface="Open Sans"/>
                <a:ea typeface="Open Sans"/>
                <a:cs typeface="Open Sans"/>
                <a:sym typeface="Open Sans"/>
              </a:defRPr>
            </a:lvl7pPr>
            <a:lvl8pPr marL="3657600" lvl="7" indent="-342900" rtl="0">
              <a:spcBef>
                <a:spcPts val="0"/>
              </a:spcBef>
              <a:spcAft>
                <a:spcPts val="0"/>
              </a:spcAft>
              <a:buClr>
                <a:srgbClr val="FFFFFF"/>
              </a:buClr>
              <a:buSzPts val="1800"/>
              <a:buFont typeface="Open Sans"/>
              <a:buChar char="○"/>
              <a:defRPr sz="1800">
                <a:solidFill>
                  <a:srgbClr val="FFFFFF"/>
                </a:solidFill>
                <a:latin typeface="Open Sans"/>
                <a:ea typeface="Open Sans"/>
                <a:cs typeface="Open Sans"/>
                <a:sym typeface="Open Sans"/>
              </a:defRPr>
            </a:lvl8pPr>
            <a:lvl9pPr marL="4114800" lvl="8" indent="-342900" rtl="0">
              <a:spcBef>
                <a:spcPts val="0"/>
              </a:spcBef>
              <a:spcAft>
                <a:spcPts val="0"/>
              </a:spcAft>
              <a:buClr>
                <a:srgbClr val="FFFFFF"/>
              </a:buClr>
              <a:buSzPts val="1800"/>
              <a:buFont typeface="Open Sans"/>
              <a:buChar char="■"/>
              <a:defRPr sz="1800">
                <a:solidFill>
                  <a:srgbClr val="FFFFFF"/>
                </a:solidFill>
                <a:latin typeface="Open Sans"/>
                <a:ea typeface="Open Sans"/>
                <a:cs typeface="Open Sans"/>
                <a:sym typeface="Open Sans"/>
              </a:defRPr>
            </a:lvl9pPr>
          </a:lstStyle>
          <a:p>
            <a:endParaRPr/>
          </a:p>
        </p:txBody>
      </p:sp>
      <p:sp>
        <p:nvSpPr>
          <p:cNvPr id="23" name="Google Shape;23;p5"/>
          <p:cNvSpPr txBox="1">
            <a:spLocks noGrp="1"/>
          </p:cNvSpPr>
          <p:nvPr>
            <p:ph type="sldNum" idx="12"/>
          </p:nvPr>
        </p:nvSpPr>
        <p:spPr>
          <a:xfrm>
            <a:off x="8480575" y="4721101"/>
            <a:ext cx="548700" cy="346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solidFill>
          <a:schemeClr val="accent1"/>
        </a:solidFill>
        <a:effectLst/>
      </p:bgPr>
    </p:bg>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827250" y="743719"/>
            <a:ext cx="4109400" cy="7017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2400"/>
              <a:buNone/>
              <a:defRPr>
                <a:solidFill>
                  <a:schemeClr val="accent1"/>
                </a:solidFill>
              </a:defRPr>
            </a:lvl1pPr>
            <a:lvl2pPr lvl="1">
              <a:spcBef>
                <a:spcPts val="0"/>
              </a:spcBef>
              <a:spcAft>
                <a:spcPts val="0"/>
              </a:spcAft>
              <a:buClr>
                <a:schemeClr val="accent1"/>
              </a:buClr>
              <a:buSzPts val="2400"/>
              <a:buNone/>
              <a:defRPr>
                <a:solidFill>
                  <a:schemeClr val="accent1"/>
                </a:solidFill>
              </a:defRPr>
            </a:lvl2pPr>
            <a:lvl3pPr lvl="2">
              <a:spcBef>
                <a:spcPts val="0"/>
              </a:spcBef>
              <a:spcAft>
                <a:spcPts val="0"/>
              </a:spcAft>
              <a:buClr>
                <a:schemeClr val="accent1"/>
              </a:buClr>
              <a:buSzPts val="2400"/>
              <a:buNone/>
              <a:defRPr>
                <a:solidFill>
                  <a:schemeClr val="accent1"/>
                </a:solidFill>
              </a:defRPr>
            </a:lvl3pPr>
            <a:lvl4pPr lvl="3">
              <a:spcBef>
                <a:spcPts val="0"/>
              </a:spcBef>
              <a:spcAft>
                <a:spcPts val="0"/>
              </a:spcAft>
              <a:buClr>
                <a:schemeClr val="accent1"/>
              </a:buClr>
              <a:buSzPts val="2400"/>
              <a:buNone/>
              <a:defRPr>
                <a:solidFill>
                  <a:schemeClr val="accent1"/>
                </a:solidFill>
              </a:defRPr>
            </a:lvl4pPr>
            <a:lvl5pPr lvl="4">
              <a:spcBef>
                <a:spcPts val="0"/>
              </a:spcBef>
              <a:spcAft>
                <a:spcPts val="0"/>
              </a:spcAft>
              <a:buClr>
                <a:schemeClr val="accent1"/>
              </a:buClr>
              <a:buSzPts val="2400"/>
              <a:buNone/>
              <a:defRPr>
                <a:solidFill>
                  <a:schemeClr val="accent1"/>
                </a:solidFill>
              </a:defRPr>
            </a:lvl5pPr>
            <a:lvl6pPr lvl="5">
              <a:spcBef>
                <a:spcPts val="0"/>
              </a:spcBef>
              <a:spcAft>
                <a:spcPts val="0"/>
              </a:spcAft>
              <a:buClr>
                <a:schemeClr val="accent1"/>
              </a:buClr>
              <a:buSzPts val="2400"/>
              <a:buNone/>
              <a:defRPr>
                <a:solidFill>
                  <a:schemeClr val="accent1"/>
                </a:solidFill>
              </a:defRPr>
            </a:lvl6pPr>
            <a:lvl7pPr lvl="6">
              <a:spcBef>
                <a:spcPts val="0"/>
              </a:spcBef>
              <a:spcAft>
                <a:spcPts val="0"/>
              </a:spcAft>
              <a:buClr>
                <a:schemeClr val="accent1"/>
              </a:buClr>
              <a:buSzPts val="2400"/>
              <a:buNone/>
              <a:defRPr>
                <a:solidFill>
                  <a:schemeClr val="accent1"/>
                </a:solidFill>
              </a:defRPr>
            </a:lvl7pPr>
            <a:lvl8pPr lvl="7">
              <a:spcBef>
                <a:spcPts val="0"/>
              </a:spcBef>
              <a:spcAft>
                <a:spcPts val="0"/>
              </a:spcAft>
              <a:buClr>
                <a:schemeClr val="accent1"/>
              </a:buClr>
              <a:buSzPts val="2400"/>
              <a:buNone/>
              <a:defRPr>
                <a:solidFill>
                  <a:schemeClr val="accent1"/>
                </a:solidFill>
              </a:defRPr>
            </a:lvl8pPr>
            <a:lvl9pPr lvl="8">
              <a:spcBef>
                <a:spcPts val="0"/>
              </a:spcBef>
              <a:spcAft>
                <a:spcPts val="0"/>
              </a:spcAft>
              <a:buClr>
                <a:schemeClr val="accent1"/>
              </a:buClr>
              <a:buSzPts val="2400"/>
              <a:buNone/>
              <a:defRPr>
                <a:solidFill>
                  <a:schemeClr val="accent1"/>
                </a:solidFill>
              </a:defRPr>
            </a:lvl9pPr>
          </a:lstStyle>
          <a:p>
            <a:endParaRPr/>
          </a:p>
        </p:txBody>
      </p:sp>
      <p:sp>
        <p:nvSpPr>
          <p:cNvPr id="26" name="Google Shape;26;p6"/>
          <p:cNvSpPr txBox="1">
            <a:spLocks noGrp="1"/>
          </p:cNvSpPr>
          <p:nvPr>
            <p:ph type="body" idx="1"/>
          </p:nvPr>
        </p:nvSpPr>
        <p:spPr>
          <a:xfrm>
            <a:off x="827250" y="1428750"/>
            <a:ext cx="3606300" cy="31362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27" name="Google Shape;27;p6"/>
          <p:cNvSpPr txBox="1">
            <a:spLocks noGrp="1"/>
          </p:cNvSpPr>
          <p:nvPr>
            <p:ph type="body" idx="2"/>
          </p:nvPr>
        </p:nvSpPr>
        <p:spPr>
          <a:xfrm>
            <a:off x="4650825" y="1428750"/>
            <a:ext cx="3606300" cy="31362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28" name="Google Shape;28;p6"/>
          <p:cNvSpPr txBox="1">
            <a:spLocks noGrp="1"/>
          </p:cNvSpPr>
          <p:nvPr>
            <p:ph type="sldNum" idx="12"/>
          </p:nvPr>
        </p:nvSpPr>
        <p:spPr>
          <a:xfrm>
            <a:off x="8480575" y="4721101"/>
            <a:ext cx="548700" cy="346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bg>
      <p:bgPr>
        <a:solidFill>
          <a:schemeClr val="accent1"/>
        </a:solidFill>
        <a:effectLst/>
      </p:bgPr>
    </p:bg>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827250" y="743719"/>
            <a:ext cx="4109400" cy="701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a:solidFill>
                  <a:schemeClr val="accent1"/>
                </a:solidFill>
              </a:defRPr>
            </a:lvl1pPr>
            <a:lvl2pPr lvl="1" rtl="0">
              <a:spcBef>
                <a:spcPts val="0"/>
              </a:spcBef>
              <a:spcAft>
                <a:spcPts val="0"/>
              </a:spcAft>
              <a:buClr>
                <a:schemeClr val="accent1"/>
              </a:buClr>
              <a:buSzPts val="2400"/>
              <a:buNone/>
              <a:defRPr>
                <a:solidFill>
                  <a:schemeClr val="accent1"/>
                </a:solidFill>
              </a:defRPr>
            </a:lvl2pPr>
            <a:lvl3pPr lvl="2" rtl="0">
              <a:spcBef>
                <a:spcPts val="0"/>
              </a:spcBef>
              <a:spcAft>
                <a:spcPts val="0"/>
              </a:spcAft>
              <a:buClr>
                <a:schemeClr val="accent1"/>
              </a:buClr>
              <a:buSzPts val="2400"/>
              <a:buNone/>
              <a:defRPr>
                <a:solidFill>
                  <a:schemeClr val="accent1"/>
                </a:solidFill>
              </a:defRPr>
            </a:lvl3pPr>
            <a:lvl4pPr lvl="3" rtl="0">
              <a:spcBef>
                <a:spcPts val="0"/>
              </a:spcBef>
              <a:spcAft>
                <a:spcPts val="0"/>
              </a:spcAft>
              <a:buClr>
                <a:schemeClr val="accent1"/>
              </a:buClr>
              <a:buSzPts val="2400"/>
              <a:buNone/>
              <a:defRPr>
                <a:solidFill>
                  <a:schemeClr val="accent1"/>
                </a:solidFill>
              </a:defRPr>
            </a:lvl4pPr>
            <a:lvl5pPr lvl="4" rtl="0">
              <a:spcBef>
                <a:spcPts val="0"/>
              </a:spcBef>
              <a:spcAft>
                <a:spcPts val="0"/>
              </a:spcAft>
              <a:buClr>
                <a:schemeClr val="accent1"/>
              </a:buClr>
              <a:buSzPts val="2400"/>
              <a:buNone/>
              <a:defRPr>
                <a:solidFill>
                  <a:schemeClr val="accent1"/>
                </a:solidFill>
              </a:defRPr>
            </a:lvl5pPr>
            <a:lvl6pPr lvl="5" rtl="0">
              <a:spcBef>
                <a:spcPts val="0"/>
              </a:spcBef>
              <a:spcAft>
                <a:spcPts val="0"/>
              </a:spcAft>
              <a:buClr>
                <a:schemeClr val="accent1"/>
              </a:buClr>
              <a:buSzPts val="2400"/>
              <a:buNone/>
              <a:defRPr>
                <a:solidFill>
                  <a:schemeClr val="accent1"/>
                </a:solidFill>
              </a:defRPr>
            </a:lvl6pPr>
            <a:lvl7pPr lvl="6" rtl="0">
              <a:spcBef>
                <a:spcPts val="0"/>
              </a:spcBef>
              <a:spcAft>
                <a:spcPts val="0"/>
              </a:spcAft>
              <a:buClr>
                <a:schemeClr val="accent1"/>
              </a:buClr>
              <a:buSzPts val="2400"/>
              <a:buNone/>
              <a:defRPr>
                <a:solidFill>
                  <a:schemeClr val="accent1"/>
                </a:solidFill>
              </a:defRPr>
            </a:lvl7pPr>
            <a:lvl8pPr lvl="7" rtl="0">
              <a:spcBef>
                <a:spcPts val="0"/>
              </a:spcBef>
              <a:spcAft>
                <a:spcPts val="0"/>
              </a:spcAft>
              <a:buClr>
                <a:schemeClr val="accent1"/>
              </a:buClr>
              <a:buSzPts val="2400"/>
              <a:buNone/>
              <a:defRPr>
                <a:solidFill>
                  <a:schemeClr val="accent1"/>
                </a:solidFill>
              </a:defRPr>
            </a:lvl8pPr>
            <a:lvl9pPr lvl="8" rtl="0">
              <a:spcBef>
                <a:spcPts val="0"/>
              </a:spcBef>
              <a:spcAft>
                <a:spcPts val="0"/>
              </a:spcAft>
              <a:buClr>
                <a:schemeClr val="accent1"/>
              </a:buClr>
              <a:buSzPts val="2400"/>
              <a:buNone/>
              <a:defRPr>
                <a:solidFill>
                  <a:schemeClr val="accent1"/>
                </a:solidFill>
              </a:defRPr>
            </a:lvl9pPr>
          </a:lstStyle>
          <a:p>
            <a:endParaRPr/>
          </a:p>
        </p:txBody>
      </p:sp>
      <p:sp>
        <p:nvSpPr>
          <p:cNvPr id="31" name="Google Shape;31;p7"/>
          <p:cNvSpPr txBox="1">
            <a:spLocks noGrp="1"/>
          </p:cNvSpPr>
          <p:nvPr>
            <p:ph type="body" idx="1"/>
          </p:nvPr>
        </p:nvSpPr>
        <p:spPr>
          <a:xfrm>
            <a:off x="827250" y="1494175"/>
            <a:ext cx="2493300" cy="32793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2" name="Google Shape;32;p7"/>
          <p:cNvSpPr txBox="1">
            <a:spLocks noGrp="1"/>
          </p:cNvSpPr>
          <p:nvPr>
            <p:ph type="body" idx="2"/>
          </p:nvPr>
        </p:nvSpPr>
        <p:spPr>
          <a:xfrm>
            <a:off x="3448449" y="1494175"/>
            <a:ext cx="2493300" cy="32793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3" name="Google Shape;33;p7"/>
          <p:cNvSpPr txBox="1">
            <a:spLocks noGrp="1"/>
          </p:cNvSpPr>
          <p:nvPr>
            <p:ph type="body" idx="3"/>
          </p:nvPr>
        </p:nvSpPr>
        <p:spPr>
          <a:xfrm>
            <a:off x="6069648" y="1494175"/>
            <a:ext cx="2493300" cy="32793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4" name="Google Shape;34;p7"/>
          <p:cNvSpPr txBox="1">
            <a:spLocks noGrp="1"/>
          </p:cNvSpPr>
          <p:nvPr>
            <p:ph type="sldNum" idx="12"/>
          </p:nvPr>
        </p:nvSpPr>
        <p:spPr>
          <a:xfrm>
            <a:off x="8480575" y="4721101"/>
            <a:ext cx="548700" cy="346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accent3"/>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827250" y="743719"/>
            <a:ext cx="4109400" cy="7017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3"/>
              </a:buClr>
              <a:buSzPts val="2400"/>
              <a:buNone/>
              <a:defRPr>
                <a:solidFill>
                  <a:schemeClr val="accent3"/>
                </a:solidFill>
              </a:defRPr>
            </a:lvl1pPr>
            <a:lvl2pPr lvl="1">
              <a:spcBef>
                <a:spcPts val="0"/>
              </a:spcBef>
              <a:spcAft>
                <a:spcPts val="0"/>
              </a:spcAft>
              <a:buClr>
                <a:schemeClr val="accent3"/>
              </a:buClr>
              <a:buSzPts val="2400"/>
              <a:buNone/>
              <a:defRPr>
                <a:solidFill>
                  <a:schemeClr val="accent3"/>
                </a:solidFill>
              </a:defRPr>
            </a:lvl2pPr>
            <a:lvl3pPr lvl="2">
              <a:spcBef>
                <a:spcPts val="0"/>
              </a:spcBef>
              <a:spcAft>
                <a:spcPts val="0"/>
              </a:spcAft>
              <a:buClr>
                <a:schemeClr val="accent3"/>
              </a:buClr>
              <a:buSzPts val="2400"/>
              <a:buNone/>
              <a:defRPr>
                <a:solidFill>
                  <a:schemeClr val="accent3"/>
                </a:solidFill>
              </a:defRPr>
            </a:lvl3pPr>
            <a:lvl4pPr lvl="3">
              <a:spcBef>
                <a:spcPts val="0"/>
              </a:spcBef>
              <a:spcAft>
                <a:spcPts val="0"/>
              </a:spcAft>
              <a:buClr>
                <a:schemeClr val="accent3"/>
              </a:buClr>
              <a:buSzPts val="2400"/>
              <a:buNone/>
              <a:defRPr>
                <a:solidFill>
                  <a:schemeClr val="accent3"/>
                </a:solidFill>
              </a:defRPr>
            </a:lvl4pPr>
            <a:lvl5pPr lvl="4">
              <a:spcBef>
                <a:spcPts val="0"/>
              </a:spcBef>
              <a:spcAft>
                <a:spcPts val="0"/>
              </a:spcAft>
              <a:buClr>
                <a:schemeClr val="accent3"/>
              </a:buClr>
              <a:buSzPts val="2400"/>
              <a:buNone/>
              <a:defRPr>
                <a:solidFill>
                  <a:schemeClr val="accent3"/>
                </a:solidFill>
              </a:defRPr>
            </a:lvl5pPr>
            <a:lvl6pPr lvl="5">
              <a:spcBef>
                <a:spcPts val="0"/>
              </a:spcBef>
              <a:spcAft>
                <a:spcPts val="0"/>
              </a:spcAft>
              <a:buClr>
                <a:schemeClr val="accent3"/>
              </a:buClr>
              <a:buSzPts val="2400"/>
              <a:buNone/>
              <a:defRPr>
                <a:solidFill>
                  <a:schemeClr val="accent3"/>
                </a:solidFill>
              </a:defRPr>
            </a:lvl6pPr>
            <a:lvl7pPr lvl="6">
              <a:spcBef>
                <a:spcPts val="0"/>
              </a:spcBef>
              <a:spcAft>
                <a:spcPts val="0"/>
              </a:spcAft>
              <a:buClr>
                <a:schemeClr val="accent3"/>
              </a:buClr>
              <a:buSzPts val="2400"/>
              <a:buNone/>
              <a:defRPr>
                <a:solidFill>
                  <a:schemeClr val="accent3"/>
                </a:solidFill>
              </a:defRPr>
            </a:lvl7pPr>
            <a:lvl8pPr lvl="7">
              <a:spcBef>
                <a:spcPts val="0"/>
              </a:spcBef>
              <a:spcAft>
                <a:spcPts val="0"/>
              </a:spcAft>
              <a:buClr>
                <a:schemeClr val="accent3"/>
              </a:buClr>
              <a:buSzPts val="2400"/>
              <a:buNone/>
              <a:defRPr>
                <a:solidFill>
                  <a:schemeClr val="accent3"/>
                </a:solidFill>
              </a:defRPr>
            </a:lvl8pPr>
            <a:lvl9pPr lvl="8">
              <a:spcBef>
                <a:spcPts val="0"/>
              </a:spcBef>
              <a:spcAft>
                <a:spcPts val="0"/>
              </a:spcAft>
              <a:buClr>
                <a:schemeClr val="accent3"/>
              </a:buClr>
              <a:buSzPts val="2400"/>
              <a:buNone/>
              <a:defRPr>
                <a:solidFill>
                  <a:schemeClr val="accent3"/>
                </a:solidFill>
              </a:defRPr>
            </a:lvl9pPr>
          </a:lstStyle>
          <a:p>
            <a:endParaRPr/>
          </a:p>
        </p:txBody>
      </p:sp>
      <p:sp>
        <p:nvSpPr>
          <p:cNvPr id="37" name="Google Shape;37;p8"/>
          <p:cNvSpPr txBox="1">
            <a:spLocks noGrp="1"/>
          </p:cNvSpPr>
          <p:nvPr>
            <p:ph type="sldNum" idx="12"/>
          </p:nvPr>
        </p:nvSpPr>
        <p:spPr>
          <a:xfrm>
            <a:off x="8480575" y="4721101"/>
            <a:ext cx="548700" cy="346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2"/>
        </a:solidFill>
        <a:effectLst/>
      </p:bgPr>
    </p:bg>
    <p:spTree>
      <p:nvGrpSpPr>
        <p:cNvPr id="1" name="Shape 38"/>
        <p:cNvGrpSpPr/>
        <p:nvPr/>
      </p:nvGrpSpPr>
      <p:grpSpPr>
        <a:xfrm>
          <a:off x="0" y="0"/>
          <a:ext cx="0" cy="0"/>
          <a:chOff x="0" y="0"/>
          <a:chExt cx="0" cy="0"/>
        </a:xfrm>
      </p:grpSpPr>
      <p:sp>
        <p:nvSpPr>
          <p:cNvPr id="39" name="Google Shape;39;p9"/>
          <p:cNvSpPr txBox="1">
            <a:spLocks noGrp="1"/>
          </p:cNvSpPr>
          <p:nvPr>
            <p:ph type="body" idx="1"/>
          </p:nvPr>
        </p:nvSpPr>
        <p:spPr>
          <a:xfrm>
            <a:off x="457200" y="4330109"/>
            <a:ext cx="8229600" cy="5196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Clr>
                <a:schemeClr val="accent2"/>
              </a:buClr>
              <a:buSzPts val="1800"/>
              <a:buFont typeface="Oswald"/>
              <a:buNone/>
              <a:defRPr sz="1800">
                <a:solidFill>
                  <a:schemeClr val="accent2"/>
                </a:solidFill>
                <a:highlight>
                  <a:srgbClr val="FFFFFF"/>
                </a:highlight>
                <a:latin typeface="Oswald"/>
                <a:ea typeface="Oswald"/>
                <a:cs typeface="Oswald"/>
                <a:sym typeface="Oswald"/>
              </a:defRPr>
            </a:lvl1pPr>
          </a:lstStyle>
          <a:p>
            <a:endParaRPr/>
          </a:p>
        </p:txBody>
      </p:sp>
      <p:sp>
        <p:nvSpPr>
          <p:cNvPr id="40" name="Google Shape;40;p9"/>
          <p:cNvSpPr txBox="1">
            <a:spLocks noGrp="1"/>
          </p:cNvSpPr>
          <p:nvPr>
            <p:ph type="sldNum" idx="12"/>
          </p:nvPr>
        </p:nvSpPr>
        <p:spPr>
          <a:xfrm>
            <a:off x="8480575" y="4721101"/>
            <a:ext cx="548700" cy="346200"/>
          </a:xfrm>
          <a:prstGeom prst="rect">
            <a:avLst/>
          </a:prstGeom>
        </p:spPr>
        <p:txBody>
          <a:bodyPr spcFirstLastPara="1" wrap="square" lIns="91425" tIns="91425" rIns="91425" bIns="91425" anchor="t" anchorCtr="0">
            <a:noAutofit/>
          </a:bodyPr>
          <a:lstStyle>
            <a:lvl1pPr lvl="0">
              <a:buNone/>
              <a:defRPr>
                <a:solidFill>
                  <a:schemeClr val="lt1"/>
                </a:solidFill>
                <a:latin typeface="Oswald"/>
                <a:ea typeface="Oswald"/>
                <a:cs typeface="Oswald"/>
                <a:sym typeface="Oswald"/>
              </a:defRPr>
            </a:lvl1pPr>
            <a:lvl2pPr lvl="1">
              <a:buNone/>
              <a:defRPr>
                <a:solidFill>
                  <a:schemeClr val="lt1"/>
                </a:solidFill>
                <a:latin typeface="Oswald"/>
                <a:ea typeface="Oswald"/>
                <a:cs typeface="Oswald"/>
                <a:sym typeface="Oswald"/>
              </a:defRPr>
            </a:lvl2pPr>
            <a:lvl3pPr lvl="2">
              <a:buNone/>
              <a:defRPr>
                <a:solidFill>
                  <a:schemeClr val="lt1"/>
                </a:solidFill>
                <a:latin typeface="Oswald"/>
                <a:ea typeface="Oswald"/>
                <a:cs typeface="Oswald"/>
                <a:sym typeface="Oswald"/>
              </a:defRPr>
            </a:lvl3pPr>
            <a:lvl4pPr lvl="3">
              <a:buNone/>
              <a:defRPr>
                <a:solidFill>
                  <a:schemeClr val="lt1"/>
                </a:solidFill>
                <a:latin typeface="Oswald"/>
                <a:ea typeface="Oswald"/>
                <a:cs typeface="Oswald"/>
                <a:sym typeface="Oswald"/>
              </a:defRPr>
            </a:lvl4pPr>
            <a:lvl5pPr lvl="4">
              <a:buNone/>
              <a:defRPr>
                <a:solidFill>
                  <a:schemeClr val="lt1"/>
                </a:solidFill>
                <a:latin typeface="Oswald"/>
                <a:ea typeface="Oswald"/>
                <a:cs typeface="Oswald"/>
                <a:sym typeface="Oswald"/>
              </a:defRPr>
            </a:lvl5pPr>
            <a:lvl6pPr lvl="5">
              <a:buNone/>
              <a:defRPr>
                <a:solidFill>
                  <a:schemeClr val="lt1"/>
                </a:solidFill>
                <a:latin typeface="Oswald"/>
                <a:ea typeface="Oswald"/>
                <a:cs typeface="Oswald"/>
                <a:sym typeface="Oswald"/>
              </a:defRPr>
            </a:lvl6pPr>
            <a:lvl7pPr lvl="6">
              <a:buNone/>
              <a:defRPr>
                <a:solidFill>
                  <a:schemeClr val="lt1"/>
                </a:solidFill>
                <a:latin typeface="Oswald"/>
                <a:ea typeface="Oswald"/>
                <a:cs typeface="Oswald"/>
                <a:sym typeface="Oswald"/>
              </a:defRPr>
            </a:lvl7pPr>
            <a:lvl8pPr lvl="7">
              <a:buNone/>
              <a:defRPr>
                <a:solidFill>
                  <a:schemeClr val="lt1"/>
                </a:solidFill>
                <a:latin typeface="Oswald"/>
                <a:ea typeface="Oswald"/>
                <a:cs typeface="Oswald"/>
                <a:sym typeface="Oswald"/>
              </a:defRPr>
            </a:lvl8pPr>
            <a:lvl9pPr lvl="8">
              <a:buNone/>
              <a:defRPr>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41"/>
        <p:cNvGrpSpPr/>
        <p:nvPr/>
      </p:nvGrpSpPr>
      <p:grpSpPr>
        <a:xfrm>
          <a:off x="0" y="0"/>
          <a:ext cx="0" cy="0"/>
          <a:chOff x="0" y="0"/>
          <a:chExt cx="0" cy="0"/>
        </a:xfrm>
      </p:grpSpPr>
      <p:sp>
        <p:nvSpPr>
          <p:cNvPr id="42" name="Google Shape;42;p10"/>
          <p:cNvSpPr txBox="1">
            <a:spLocks noGrp="1"/>
          </p:cNvSpPr>
          <p:nvPr>
            <p:ph type="sldNum" idx="12"/>
          </p:nvPr>
        </p:nvSpPr>
        <p:spPr>
          <a:xfrm>
            <a:off x="8480575" y="4721101"/>
            <a:ext cx="548700" cy="346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9BDED2"/>
        </a:solidFill>
        <a:effectLst/>
      </p:bgPr>
    </p:bg>
    <p:spTree>
      <p:nvGrpSpPr>
        <p:cNvPr id="1" name="Shape 5"/>
        <p:cNvGrpSpPr/>
        <p:nvPr/>
      </p:nvGrpSpPr>
      <p:grpSpPr>
        <a:xfrm>
          <a:off x="0" y="0"/>
          <a:ext cx="0" cy="0"/>
          <a:chOff x="0" y="0"/>
          <a:chExt cx="0" cy="0"/>
        </a:xfrm>
      </p:grpSpPr>
      <p:sp>
        <p:nvSpPr>
          <p:cNvPr id="6" name="Google Shape;6;p1"/>
          <p:cNvSpPr/>
          <p:nvPr/>
        </p:nvSpPr>
        <p:spPr>
          <a:xfrm>
            <a:off x="0" y="0"/>
            <a:ext cx="9144000" cy="5143500"/>
          </a:xfrm>
          <a:prstGeom prst="rect">
            <a:avLst/>
          </a:prstGeom>
          <a:gradFill>
            <a:gsLst>
              <a:gs pos="0">
                <a:srgbClr val="073763">
                  <a:alpha val="0"/>
                </a:srgbClr>
              </a:gs>
              <a:gs pos="100000">
                <a:srgbClr val="010B15">
                  <a:alpha val="2823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txBox="1">
            <a:spLocks noGrp="1"/>
          </p:cNvSpPr>
          <p:nvPr>
            <p:ph type="title"/>
          </p:nvPr>
        </p:nvSpPr>
        <p:spPr>
          <a:xfrm>
            <a:off x="827250" y="743719"/>
            <a:ext cx="4109400" cy="701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400"/>
              <a:buFont typeface="Oswald"/>
              <a:buNone/>
              <a:defRPr sz="2400">
                <a:solidFill>
                  <a:schemeClr val="accent1"/>
                </a:solidFill>
                <a:highlight>
                  <a:srgbClr val="FFFFFF"/>
                </a:highlight>
                <a:latin typeface="Oswald"/>
                <a:ea typeface="Oswald"/>
                <a:cs typeface="Oswald"/>
                <a:sym typeface="Oswald"/>
              </a:defRPr>
            </a:lvl1pPr>
            <a:lvl2pPr lvl="1">
              <a:spcBef>
                <a:spcPts val="0"/>
              </a:spcBef>
              <a:spcAft>
                <a:spcPts val="0"/>
              </a:spcAft>
              <a:buClr>
                <a:schemeClr val="accent1"/>
              </a:buClr>
              <a:buSzPts val="2400"/>
              <a:buFont typeface="Oswald"/>
              <a:buNone/>
              <a:defRPr sz="2400">
                <a:solidFill>
                  <a:schemeClr val="accent1"/>
                </a:solidFill>
                <a:highlight>
                  <a:srgbClr val="FFFFFF"/>
                </a:highlight>
                <a:latin typeface="Oswald"/>
                <a:ea typeface="Oswald"/>
                <a:cs typeface="Oswald"/>
                <a:sym typeface="Oswald"/>
              </a:defRPr>
            </a:lvl2pPr>
            <a:lvl3pPr lvl="2">
              <a:spcBef>
                <a:spcPts val="0"/>
              </a:spcBef>
              <a:spcAft>
                <a:spcPts val="0"/>
              </a:spcAft>
              <a:buClr>
                <a:schemeClr val="accent1"/>
              </a:buClr>
              <a:buSzPts val="2400"/>
              <a:buFont typeface="Oswald"/>
              <a:buNone/>
              <a:defRPr sz="2400">
                <a:solidFill>
                  <a:schemeClr val="accent1"/>
                </a:solidFill>
                <a:highlight>
                  <a:srgbClr val="FFFFFF"/>
                </a:highlight>
                <a:latin typeface="Oswald"/>
                <a:ea typeface="Oswald"/>
                <a:cs typeface="Oswald"/>
                <a:sym typeface="Oswald"/>
              </a:defRPr>
            </a:lvl3pPr>
            <a:lvl4pPr lvl="3">
              <a:spcBef>
                <a:spcPts val="0"/>
              </a:spcBef>
              <a:spcAft>
                <a:spcPts val="0"/>
              </a:spcAft>
              <a:buClr>
                <a:schemeClr val="accent1"/>
              </a:buClr>
              <a:buSzPts val="2400"/>
              <a:buFont typeface="Oswald"/>
              <a:buNone/>
              <a:defRPr sz="2400">
                <a:solidFill>
                  <a:schemeClr val="accent1"/>
                </a:solidFill>
                <a:highlight>
                  <a:srgbClr val="FFFFFF"/>
                </a:highlight>
                <a:latin typeface="Oswald"/>
                <a:ea typeface="Oswald"/>
                <a:cs typeface="Oswald"/>
                <a:sym typeface="Oswald"/>
              </a:defRPr>
            </a:lvl4pPr>
            <a:lvl5pPr lvl="4">
              <a:spcBef>
                <a:spcPts val="0"/>
              </a:spcBef>
              <a:spcAft>
                <a:spcPts val="0"/>
              </a:spcAft>
              <a:buClr>
                <a:schemeClr val="accent1"/>
              </a:buClr>
              <a:buSzPts val="2400"/>
              <a:buFont typeface="Oswald"/>
              <a:buNone/>
              <a:defRPr sz="2400">
                <a:solidFill>
                  <a:schemeClr val="accent1"/>
                </a:solidFill>
                <a:highlight>
                  <a:srgbClr val="FFFFFF"/>
                </a:highlight>
                <a:latin typeface="Oswald"/>
                <a:ea typeface="Oswald"/>
                <a:cs typeface="Oswald"/>
                <a:sym typeface="Oswald"/>
              </a:defRPr>
            </a:lvl5pPr>
            <a:lvl6pPr lvl="5">
              <a:spcBef>
                <a:spcPts val="0"/>
              </a:spcBef>
              <a:spcAft>
                <a:spcPts val="0"/>
              </a:spcAft>
              <a:buClr>
                <a:schemeClr val="accent1"/>
              </a:buClr>
              <a:buSzPts val="2400"/>
              <a:buFont typeface="Oswald"/>
              <a:buNone/>
              <a:defRPr sz="2400">
                <a:solidFill>
                  <a:schemeClr val="accent1"/>
                </a:solidFill>
                <a:highlight>
                  <a:srgbClr val="FFFFFF"/>
                </a:highlight>
                <a:latin typeface="Oswald"/>
                <a:ea typeface="Oswald"/>
                <a:cs typeface="Oswald"/>
                <a:sym typeface="Oswald"/>
              </a:defRPr>
            </a:lvl6pPr>
            <a:lvl7pPr lvl="6">
              <a:spcBef>
                <a:spcPts val="0"/>
              </a:spcBef>
              <a:spcAft>
                <a:spcPts val="0"/>
              </a:spcAft>
              <a:buClr>
                <a:schemeClr val="accent1"/>
              </a:buClr>
              <a:buSzPts val="2400"/>
              <a:buFont typeface="Oswald"/>
              <a:buNone/>
              <a:defRPr sz="2400">
                <a:solidFill>
                  <a:schemeClr val="accent1"/>
                </a:solidFill>
                <a:highlight>
                  <a:srgbClr val="FFFFFF"/>
                </a:highlight>
                <a:latin typeface="Oswald"/>
                <a:ea typeface="Oswald"/>
                <a:cs typeface="Oswald"/>
                <a:sym typeface="Oswald"/>
              </a:defRPr>
            </a:lvl7pPr>
            <a:lvl8pPr lvl="7">
              <a:spcBef>
                <a:spcPts val="0"/>
              </a:spcBef>
              <a:spcAft>
                <a:spcPts val="0"/>
              </a:spcAft>
              <a:buClr>
                <a:schemeClr val="accent1"/>
              </a:buClr>
              <a:buSzPts val="2400"/>
              <a:buFont typeface="Oswald"/>
              <a:buNone/>
              <a:defRPr sz="2400">
                <a:solidFill>
                  <a:schemeClr val="accent1"/>
                </a:solidFill>
                <a:highlight>
                  <a:srgbClr val="FFFFFF"/>
                </a:highlight>
                <a:latin typeface="Oswald"/>
                <a:ea typeface="Oswald"/>
                <a:cs typeface="Oswald"/>
                <a:sym typeface="Oswald"/>
              </a:defRPr>
            </a:lvl8pPr>
            <a:lvl9pPr lvl="8">
              <a:spcBef>
                <a:spcPts val="0"/>
              </a:spcBef>
              <a:spcAft>
                <a:spcPts val="0"/>
              </a:spcAft>
              <a:buClr>
                <a:schemeClr val="accent1"/>
              </a:buClr>
              <a:buSzPts val="2400"/>
              <a:buFont typeface="Oswald"/>
              <a:buNone/>
              <a:defRPr sz="2400">
                <a:solidFill>
                  <a:schemeClr val="accent1"/>
                </a:solidFill>
                <a:highlight>
                  <a:srgbClr val="FFFFFF"/>
                </a:highlight>
                <a:latin typeface="Oswald"/>
                <a:ea typeface="Oswald"/>
                <a:cs typeface="Oswald"/>
                <a:sym typeface="Oswald"/>
              </a:defRPr>
            </a:lvl9pPr>
          </a:lstStyle>
          <a:p>
            <a:endParaRPr/>
          </a:p>
        </p:txBody>
      </p:sp>
      <p:sp>
        <p:nvSpPr>
          <p:cNvPr id="8" name="Google Shape;8;p1"/>
          <p:cNvSpPr txBox="1">
            <a:spLocks noGrp="1"/>
          </p:cNvSpPr>
          <p:nvPr>
            <p:ph type="body" idx="1"/>
          </p:nvPr>
        </p:nvSpPr>
        <p:spPr>
          <a:xfrm>
            <a:off x="827250" y="1352550"/>
            <a:ext cx="7489500" cy="32487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FFFFFF"/>
              </a:buClr>
              <a:buSzPts val="2400"/>
              <a:buFont typeface="Open Sans"/>
              <a:buChar char="◇"/>
              <a:defRPr sz="2400">
                <a:solidFill>
                  <a:srgbClr val="FFFFFF"/>
                </a:solidFill>
                <a:latin typeface="Open Sans"/>
                <a:ea typeface="Open Sans"/>
                <a:cs typeface="Open Sans"/>
                <a:sym typeface="Open Sans"/>
              </a:defRPr>
            </a:lvl1pPr>
            <a:lvl2pPr marL="914400" lvl="1" indent="-381000">
              <a:spcBef>
                <a:spcPts val="0"/>
              </a:spcBef>
              <a:spcAft>
                <a:spcPts val="0"/>
              </a:spcAft>
              <a:buClr>
                <a:srgbClr val="FFFFFF"/>
              </a:buClr>
              <a:buSzPts val="2400"/>
              <a:buFont typeface="Open Sans"/>
              <a:buChar char="○"/>
              <a:defRPr sz="2400">
                <a:solidFill>
                  <a:srgbClr val="FFFFFF"/>
                </a:solidFill>
                <a:latin typeface="Open Sans"/>
                <a:ea typeface="Open Sans"/>
                <a:cs typeface="Open Sans"/>
                <a:sym typeface="Open Sans"/>
              </a:defRPr>
            </a:lvl2pPr>
            <a:lvl3pPr marL="1371600" lvl="2" indent="-381000">
              <a:spcBef>
                <a:spcPts val="0"/>
              </a:spcBef>
              <a:spcAft>
                <a:spcPts val="0"/>
              </a:spcAft>
              <a:buClr>
                <a:srgbClr val="FFFFFF"/>
              </a:buClr>
              <a:buSzPts val="2400"/>
              <a:buFont typeface="Open Sans"/>
              <a:buChar char="■"/>
              <a:defRPr sz="2400">
                <a:solidFill>
                  <a:srgbClr val="FFFFFF"/>
                </a:solidFill>
                <a:latin typeface="Open Sans"/>
                <a:ea typeface="Open Sans"/>
                <a:cs typeface="Open Sans"/>
                <a:sym typeface="Open Sans"/>
              </a:defRPr>
            </a:lvl3pPr>
            <a:lvl4pPr marL="1828800" lvl="3" indent="-381000">
              <a:spcBef>
                <a:spcPts val="0"/>
              </a:spcBef>
              <a:spcAft>
                <a:spcPts val="0"/>
              </a:spcAft>
              <a:buClr>
                <a:srgbClr val="FFFFFF"/>
              </a:buClr>
              <a:buSzPts val="2400"/>
              <a:buFont typeface="Open Sans"/>
              <a:buChar char="●"/>
              <a:defRPr sz="2400">
                <a:solidFill>
                  <a:srgbClr val="FFFFFF"/>
                </a:solidFill>
                <a:latin typeface="Open Sans"/>
                <a:ea typeface="Open Sans"/>
                <a:cs typeface="Open Sans"/>
                <a:sym typeface="Open Sans"/>
              </a:defRPr>
            </a:lvl4pPr>
            <a:lvl5pPr marL="2286000" lvl="4" indent="-381000">
              <a:spcBef>
                <a:spcPts val="0"/>
              </a:spcBef>
              <a:spcAft>
                <a:spcPts val="0"/>
              </a:spcAft>
              <a:buClr>
                <a:srgbClr val="FFFFFF"/>
              </a:buClr>
              <a:buSzPts val="2400"/>
              <a:buFont typeface="Open Sans"/>
              <a:buChar char="○"/>
              <a:defRPr sz="2400">
                <a:solidFill>
                  <a:srgbClr val="FFFFFF"/>
                </a:solidFill>
                <a:latin typeface="Open Sans"/>
                <a:ea typeface="Open Sans"/>
                <a:cs typeface="Open Sans"/>
                <a:sym typeface="Open Sans"/>
              </a:defRPr>
            </a:lvl5pPr>
            <a:lvl6pPr marL="2743200" lvl="5" indent="-381000">
              <a:spcBef>
                <a:spcPts val="0"/>
              </a:spcBef>
              <a:spcAft>
                <a:spcPts val="0"/>
              </a:spcAft>
              <a:buClr>
                <a:srgbClr val="FFFFFF"/>
              </a:buClr>
              <a:buSzPts val="2400"/>
              <a:buFont typeface="Open Sans"/>
              <a:buChar char="■"/>
              <a:defRPr sz="2400">
                <a:solidFill>
                  <a:srgbClr val="FFFFFF"/>
                </a:solidFill>
                <a:latin typeface="Open Sans"/>
                <a:ea typeface="Open Sans"/>
                <a:cs typeface="Open Sans"/>
                <a:sym typeface="Open Sans"/>
              </a:defRPr>
            </a:lvl6pPr>
            <a:lvl7pPr marL="3200400" lvl="6" indent="-381000">
              <a:spcBef>
                <a:spcPts val="0"/>
              </a:spcBef>
              <a:spcAft>
                <a:spcPts val="0"/>
              </a:spcAft>
              <a:buClr>
                <a:srgbClr val="FFFFFF"/>
              </a:buClr>
              <a:buSzPts val="2400"/>
              <a:buFont typeface="Open Sans"/>
              <a:buChar char="●"/>
              <a:defRPr sz="2400">
                <a:solidFill>
                  <a:srgbClr val="FFFFFF"/>
                </a:solidFill>
                <a:latin typeface="Open Sans"/>
                <a:ea typeface="Open Sans"/>
                <a:cs typeface="Open Sans"/>
                <a:sym typeface="Open Sans"/>
              </a:defRPr>
            </a:lvl7pPr>
            <a:lvl8pPr marL="3657600" lvl="7" indent="-381000">
              <a:spcBef>
                <a:spcPts val="0"/>
              </a:spcBef>
              <a:spcAft>
                <a:spcPts val="0"/>
              </a:spcAft>
              <a:buClr>
                <a:srgbClr val="FFFFFF"/>
              </a:buClr>
              <a:buSzPts val="2400"/>
              <a:buFont typeface="Open Sans"/>
              <a:buChar char="○"/>
              <a:defRPr sz="2400">
                <a:solidFill>
                  <a:srgbClr val="FFFFFF"/>
                </a:solidFill>
                <a:latin typeface="Open Sans"/>
                <a:ea typeface="Open Sans"/>
                <a:cs typeface="Open Sans"/>
                <a:sym typeface="Open Sans"/>
              </a:defRPr>
            </a:lvl8pPr>
            <a:lvl9pPr marL="4114800" lvl="8" indent="-381000">
              <a:spcBef>
                <a:spcPts val="0"/>
              </a:spcBef>
              <a:spcAft>
                <a:spcPts val="0"/>
              </a:spcAft>
              <a:buClr>
                <a:srgbClr val="FFFFFF"/>
              </a:buClr>
              <a:buSzPts val="2400"/>
              <a:buFont typeface="Open Sans"/>
              <a:buChar char="■"/>
              <a:defRPr sz="2400">
                <a:solidFill>
                  <a:srgbClr val="FFFFFF"/>
                </a:solidFill>
                <a:latin typeface="Open Sans"/>
                <a:ea typeface="Open Sans"/>
                <a:cs typeface="Open Sans"/>
                <a:sym typeface="Open Sans"/>
              </a:defRPr>
            </a:lvl9pPr>
          </a:lstStyle>
          <a:p>
            <a:endParaRPr/>
          </a:p>
        </p:txBody>
      </p:sp>
      <p:sp>
        <p:nvSpPr>
          <p:cNvPr id="9" name="Google Shape;9;p1"/>
          <p:cNvSpPr txBox="1">
            <a:spLocks noGrp="1"/>
          </p:cNvSpPr>
          <p:nvPr>
            <p:ph type="sldNum" idx="12"/>
          </p:nvPr>
        </p:nvSpPr>
        <p:spPr>
          <a:xfrm>
            <a:off x="8480575" y="4721101"/>
            <a:ext cx="548700" cy="346200"/>
          </a:xfrm>
          <a:prstGeom prst="rect">
            <a:avLst/>
          </a:prstGeom>
          <a:noFill/>
          <a:ln>
            <a:noFill/>
          </a:ln>
        </p:spPr>
        <p:txBody>
          <a:bodyPr spcFirstLastPara="1" wrap="square" lIns="91425" tIns="91425" rIns="91425" bIns="91425" anchor="t" anchorCtr="0">
            <a:noAutofit/>
          </a:bodyPr>
          <a:lstStyle>
            <a:lvl1pPr lvl="0" algn="r">
              <a:buNone/>
              <a:defRPr sz="1200">
                <a:solidFill>
                  <a:srgbClr val="FFFFFF"/>
                </a:solidFill>
                <a:latin typeface="Oswald"/>
                <a:ea typeface="Oswald"/>
                <a:cs typeface="Oswald"/>
                <a:sym typeface="Oswald"/>
              </a:defRPr>
            </a:lvl1pPr>
            <a:lvl2pPr lvl="1" algn="r">
              <a:buNone/>
              <a:defRPr sz="1200">
                <a:solidFill>
                  <a:srgbClr val="FFFFFF"/>
                </a:solidFill>
                <a:latin typeface="Oswald"/>
                <a:ea typeface="Oswald"/>
                <a:cs typeface="Oswald"/>
                <a:sym typeface="Oswald"/>
              </a:defRPr>
            </a:lvl2pPr>
            <a:lvl3pPr lvl="2" algn="r">
              <a:buNone/>
              <a:defRPr sz="1200">
                <a:solidFill>
                  <a:srgbClr val="FFFFFF"/>
                </a:solidFill>
                <a:latin typeface="Oswald"/>
                <a:ea typeface="Oswald"/>
                <a:cs typeface="Oswald"/>
                <a:sym typeface="Oswald"/>
              </a:defRPr>
            </a:lvl3pPr>
            <a:lvl4pPr lvl="3" algn="r">
              <a:buNone/>
              <a:defRPr sz="1200">
                <a:solidFill>
                  <a:srgbClr val="FFFFFF"/>
                </a:solidFill>
                <a:latin typeface="Oswald"/>
                <a:ea typeface="Oswald"/>
                <a:cs typeface="Oswald"/>
                <a:sym typeface="Oswald"/>
              </a:defRPr>
            </a:lvl4pPr>
            <a:lvl5pPr lvl="4" algn="r">
              <a:buNone/>
              <a:defRPr sz="1200">
                <a:solidFill>
                  <a:srgbClr val="FFFFFF"/>
                </a:solidFill>
                <a:latin typeface="Oswald"/>
                <a:ea typeface="Oswald"/>
                <a:cs typeface="Oswald"/>
                <a:sym typeface="Oswald"/>
              </a:defRPr>
            </a:lvl5pPr>
            <a:lvl6pPr lvl="5" algn="r">
              <a:buNone/>
              <a:defRPr sz="1200">
                <a:solidFill>
                  <a:srgbClr val="FFFFFF"/>
                </a:solidFill>
                <a:latin typeface="Oswald"/>
                <a:ea typeface="Oswald"/>
                <a:cs typeface="Oswald"/>
                <a:sym typeface="Oswald"/>
              </a:defRPr>
            </a:lvl6pPr>
            <a:lvl7pPr lvl="6" algn="r">
              <a:buNone/>
              <a:defRPr sz="1200">
                <a:solidFill>
                  <a:srgbClr val="FFFFFF"/>
                </a:solidFill>
                <a:latin typeface="Oswald"/>
                <a:ea typeface="Oswald"/>
                <a:cs typeface="Oswald"/>
                <a:sym typeface="Oswald"/>
              </a:defRPr>
            </a:lvl7pPr>
            <a:lvl8pPr lvl="7" algn="r">
              <a:buNone/>
              <a:defRPr sz="1200">
                <a:solidFill>
                  <a:srgbClr val="FFFFFF"/>
                </a:solidFill>
                <a:latin typeface="Oswald"/>
                <a:ea typeface="Oswald"/>
                <a:cs typeface="Oswald"/>
                <a:sym typeface="Oswald"/>
              </a:defRPr>
            </a:lvl8pPr>
            <a:lvl9pPr lvl="8" algn="r">
              <a:buNone/>
              <a:defRPr sz="1200">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6"/>
        <p:cNvGrpSpPr/>
        <p:nvPr/>
      </p:nvGrpSpPr>
      <p:grpSpPr>
        <a:xfrm>
          <a:off x="0" y="0"/>
          <a:ext cx="0" cy="0"/>
          <a:chOff x="0" y="0"/>
          <a:chExt cx="0" cy="0"/>
        </a:xfrm>
      </p:grpSpPr>
      <p:sp>
        <p:nvSpPr>
          <p:cNvPr id="47" name="Google Shape;47;p11"/>
          <p:cNvSpPr txBox="1">
            <a:spLocks noGrp="1"/>
          </p:cNvSpPr>
          <p:nvPr>
            <p:ph type="ctrTitle"/>
          </p:nvPr>
        </p:nvSpPr>
        <p:spPr>
          <a:xfrm>
            <a:off x="-2343" y="3009752"/>
            <a:ext cx="7859395" cy="1360258"/>
          </a:xfrm>
          <a:prstGeom prst="rect">
            <a:avLst/>
          </a:prstGeom>
        </p:spPr>
        <p:txBody>
          <a:bodyPr spcFirstLastPara="1" wrap="square" lIns="91425" tIns="91425" rIns="91425" bIns="91425" anchor="b" anchorCtr="0">
            <a:noAutofit/>
          </a:bodyPr>
          <a:lstStyle/>
          <a:p>
            <a:r>
              <a:rPr lang="en" sz="6000">
                <a:solidFill>
                  <a:srgbClr val="9BDED2"/>
                </a:solidFill>
              </a:rPr>
              <a:t>ELEMENTS OF COMPUTING </a:t>
            </a:r>
          </a:p>
        </p:txBody>
      </p:sp>
      <p:sp>
        <p:nvSpPr>
          <p:cNvPr id="2" name="TextBox 1">
            <a:extLst>
              <a:ext uri="{FF2B5EF4-FFF2-40B4-BE49-F238E27FC236}">
                <a16:creationId xmlns:a16="http://schemas.microsoft.com/office/drawing/2014/main" id="{B6A817BC-04CE-8D92-D2D7-BE40FF939E71}"/>
              </a:ext>
            </a:extLst>
          </p:cNvPr>
          <p:cNvSpPr txBox="1"/>
          <p:nvPr/>
        </p:nvSpPr>
        <p:spPr>
          <a:xfrm>
            <a:off x="6678190" y="4681105"/>
            <a:ext cx="2467108" cy="461665"/>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chemeClr val="accent1"/>
                </a:solidFill>
                <a:latin typeface="Oswald"/>
              </a:rPr>
              <a:t>Group assignment 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F55DE53-CA8D-7428-913C-19CE46E5928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10</a:t>
            </a:fld>
            <a:endParaRPr lang="en"/>
          </a:p>
        </p:txBody>
      </p:sp>
      <p:pic>
        <p:nvPicPr>
          <p:cNvPr id="4" name="Picture 3">
            <a:extLst>
              <a:ext uri="{FF2B5EF4-FFF2-40B4-BE49-F238E27FC236}">
                <a16:creationId xmlns:a16="http://schemas.microsoft.com/office/drawing/2014/main" id="{2945C764-A7BB-4CA1-914E-F2AED8D51DBB}"/>
              </a:ext>
            </a:extLst>
          </p:cNvPr>
          <p:cNvPicPr>
            <a:picLocks noChangeAspect="1"/>
          </p:cNvPicPr>
          <p:nvPr/>
        </p:nvPicPr>
        <p:blipFill>
          <a:blip r:embed="rId2"/>
          <a:stretch>
            <a:fillRect/>
          </a:stretch>
        </p:blipFill>
        <p:spPr>
          <a:xfrm>
            <a:off x="0" y="310213"/>
            <a:ext cx="9144000" cy="4523073"/>
          </a:xfrm>
          <a:prstGeom prst="rect">
            <a:avLst/>
          </a:prstGeom>
        </p:spPr>
      </p:pic>
    </p:spTree>
    <p:extLst>
      <p:ext uri="{BB962C8B-B14F-4D97-AF65-F5344CB8AC3E}">
        <p14:creationId xmlns:p14="http://schemas.microsoft.com/office/powerpoint/2010/main" val="4125923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838279C-3E7D-481C-B4C9-C75CC846037A}"/>
              </a:ext>
            </a:extLst>
          </p:cNvPr>
          <p:cNvPicPr>
            <a:picLocks noChangeAspect="1"/>
          </p:cNvPicPr>
          <p:nvPr/>
        </p:nvPicPr>
        <p:blipFill>
          <a:blip r:embed="rId2"/>
          <a:stretch>
            <a:fillRect/>
          </a:stretch>
        </p:blipFill>
        <p:spPr>
          <a:xfrm>
            <a:off x="693691" y="0"/>
            <a:ext cx="7756618" cy="5143500"/>
          </a:xfrm>
          <a:prstGeom prst="rect">
            <a:avLst/>
          </a:prstGeom>
        </p:spPr>
      </p:pic>
    </p:spTree>
    <p:extLst>
      <p:ext uri="{BB962C8B-B14F-4D97-AF65-F5344CB8AC3E}">
        <p14:creationId xmlns:p14="http://schemas.microsoft.com/office/powerpoint/2010/main" val="1269484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F55DE53-CA8D-7428-913C-19CE46E5928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12</a:t>
            </a:fld>
            <a:endParaRPr lang="en"/>
          </a:p>
        </p:txBody>
      </p:sp>
      <p:sp>
        <p:nvSpPr>
          <p:cNvPr id="3" name="TextBox 2">
            <a:extLst>
              <a:ext uri="{FF2B5EF4-FFF2-40B4-BE49-F238E27FC236}">
                <a16:creationId xmlns:a16="http://schemas.microsoft.com/office/drawing/2014/main" id="{EAACDAB4-F3F0-4C7E-B247-0C2CC3B23CFE}"/>
              </a:ext>
            </a:extLst>
          </p:cNvPr>
          <p:cNvSpPr txBox="1"/>
          <p:nvPr/>
        </p:nvSpPr>
        <p:spPr>
          <a:xfrm>
            <a:off x="0" y="30379"/>
            <a:ext cx="9144000" cy="307777"/>
          </a:xfrm>
          <a:prstGeom prst="rect">
            <a:avLst/>
          </a:prstGeom>
          <a:noFill/>
        </p:spPr>
        <p:txBody>
          <a:bodyPr wrap="square" rtlCol="0">
            <a:spAutoFit/>
          </a:bodyPr>
          <a:lstStyle/>
          <a:p>
            <a:pPr algn="ctr"/>
            <a:r>
              <a:rPr lang="en-US" b="1"/>
              <a:t>Output: Output obtained when an .asm file is passed through the code</a:t>
            </a:r>
            <a:endParaRPr lang="en-IN" b="1"/>
          </a:p>
        </p:txBody>
      </p:sp>
      <p:sp>
        <p:nvSpPr>
          <p:cNvPr id="12" name="TextBox 11">
            <a:extLst>
              <a:ext uri="{FF2B5EF4-FFF2-40B4-BE49-F238E27FC236}">
                <a16:creationId xmlns:a16="http://schemas.microsoft.com/office/drawing/2014/main" id="{AF4E4781-82B5-4CF2-BD0C-F3ED09AA1E65}"/>
              </a:ext>
            </a:extLst>
          </p:cNvPr>
          <p:cNvSpPr txBox="1"/>
          <p:nvPr/>
        </p:nvSpPr>
        <p:spPr>
          <a:xfrm>
            <a:off x="2989117" y="4810812"/>
            <a:ext cx="3165763" cy="307777"/>
          </a:xfrm>
          <a:prstGeom prst="rect">
            <a:avLst/>
          </a:prstGeom>
          <a:noFill/>
        </p:spPr>
        <p:txBody>
          <a:bodyPr wrap="square" rtlCol="0">
            <a:spAutoFit/>
          </a:bodyPr>
          <a:lstStyle/>
          <a:p>
            <a:r>
              <a:rPr lang="en-US" b="1"/>
              <a:t>.hack file for MaxL.asm is created</a:t>
            </a:r>
            <a:endParaRPr lang="en-IN" b="1"/>
          </a:p>
        </p:txBody>
      </p:sp>
      <p:pic>
        <p:nvPicPr>
          <p:cNvPr id="14" name="Picture 13">
            <a:extLst>
              <a:ext uri="{FF2B5EF4-FFF2-40B4-BE49-F238E27FC236}">
                <a16:creationId xmlns:a16="http://schemas.microsoft.com/office/drawing/2014/main" id="{48620860-D7FC-4943-86E8-4C8E539ED42A}"/>
              </a:ext>
            </a:extLst>
          </p:cNvPr>
          <p:cNvPicPr>
            <a:picLocks noChangeAspect="1"/>
          </p:cNvPicPr>
          <p:nvPr/>
        </p:nvPicPr>
        <p:blipFill>
          <a:blip r:embed="rId2"/>
          <a:stretch>
            <a:fillRect/>
          </a:stretch>
        </p:blipFill>
        <p:spPr>
          <a:xfrm>
            <a:off x="829580" y="379932"/>
            <a:ext cx="7720667" cy="4392433"/>
          </a:xfrm>
          <a:prstGeom prst="rect">
            <a:avLst/>
          </a:prstGeom>
        </p:spPr>
      </p:pic>
      <p:cxnSp>
        <p:nvCxnSpPr>
          <p:cNvPr id="16" name="Straight Arrow Connector 15">
            <a:extLst>
              <a:ext uri="{FF2B5EF4-FFF2-40B4-BE49-F238E27FC236}">
                <a16:creationId xmlns:a16="http://schemas.microsoft.com/office/drawing/2014/main" id="{E661EAD4-1F22-413A-A30C-5977785E941F}"/>
              </a:ext>
            </a:extLst>
          </p:cNvPr>
          <p:cNvCxnSpPr>
            <a:cxnSpLocks/>
          </p:cNvCxnSpPr>
          <p:nvPr/>
        </p:nvCxnSpPr>
        <p:spPr>
          <a:xfrm flipV="1">
            <a:off x="373026" y="1711373"/>
            <a:ext cx="441253" cy="294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0A10DC5-ED82-4847-87C7-34103B29244E}"/>
              </a:ext>
            </a:extLst>
          </p:cNvPr>
          <p:cNvSpPr txBox="1"/>
          <p:nvPr/>
        </p:nvSpPr>
        <p:spPr>
          <a:xfrm>
            <a:off x="0" y="2006309"/>
            <a:ext cx="886691" cy="738664"/>
          </a:xfrm>
          <a:prstGeom prst="rect">
            <a:avLst/>
          </a:prstGeom>
          <a:noFill/>
        </p:spPr>
        <p:txBody>
          <a:bodyPr wrap="square" rtlCol="0">
            <a:spAutoFit/>
          </a:bodyPr>
          <a:lstStyle/>
          <a:p>
            <a:r>
              <a:rPr lang="en-US"/>
              <a:t>Hack file appears</a:t>
            </a:r>
          </a:p>
          <a:p>
            <a:endParaRPr lang="en-IN"/>
          </a:p>
        </p:txBody>
      </p:sp>
    </p:spTree>
    <p:extLst>
      <p:ext uri="{BB962C8B-B14F-4D97-AF65-F5344CB8AC3E}">
        <p14:creationId xmlns:p14="http://schemas.microsoft.com/office/powerpoint/2010/main" val="2278332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F55DE53-CA8D-7428-913C-19CE46E5928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13</a:t>
            </a:fld>
            <a:endParaRPr lang="en"/>
          </a:p>
        </p:txBody>
      </p:sp>
      <p:sp>
        <p:nvSpPr>
          <p:cNvPr id="3" name="TextBox 2">
            <a:extLst>
              <a:ext uri="{FF2B5EF4-FFF2-40B4-BE49-F238E27FC236}">
                <a16:creationId xmlns:a16="http://schemas.microsoft.com/office/drawing/2014/main" id="{B609742A-FEE1-46C1-97B2-19F1F822A718}"/>
              </a:ext>
            </a:extLst>
          </p:cNvPr>
          <p:cNvSpPr txBox="1"/>
          <p:nvPr/>
        </p:nvSpPr>
        <p:spPr>
          <a:xfrm>
            <a:off x="0" y="0"/>
            <a:ext cx="5978237" cy="307777"/>
          </a:xfrm>
          <a:prstGeom prst="rect">
            <a:avLst/>
          </a:prstGeom>
          <a:noFill/>
        </p:spPr>
        <p:txBody>
          <a:bodyPr wrap="square" rtlCol="0">
            <a:spAutoFit/>
          </a:bodyPr>
          <a:lstStyle/>
          <a:p>
            <a:r>
              <a:rPr lang="en-US"/>
              <a:t>Q1 D) Verification of .hack file using assembler suite tool</a:t>
            </a:r>
            <a:endParaRPr lang="en-IN"/>
          </a:p>
        </p:txBody>
      </p:sp>
      <p:pic>
        <p:nvPicPr>
          <p:cNvPr id="5" name="Picture 4">
            <a:extLst>
              <a:ext uri="{FF2B5EF4-FFF2-40B4-BE49-F238E27FC236}">
                <a16:creationId xmlns:a16="http://schemas.microsoft.com/office/drawing/2014/main" id="{114A55DC-9BDF-4A73-8281-0B8E3F3463D2}"/>
              </a:ext>
            </a:extLst>
          </p:cNvPr>
          <p:cNvPicPr>
            <a:picLocks noChangeAspect="1"/>
          </p:cNvPicPr>
          <p:nvPr/>
        </p:nvPicPr>
        <p:blipFill>
          <a:blip r:embed="rId2"/>
          <a:stretch>
            <a:fillRect/>
          </a:stretch>
        </p:blipFill>
        <p:spPr>
          <a:xfrm>
            <a:off x="1065799" y="357032"/>
            <a:ext cx="6417051" cy="4595692"/>
          </a:xfrm>
          <a:prstGeom prst="rect">
            <a:avLst/>
          </a:prstGeom>
        </p:spPr>
      </p:pic>
      <p:cxnSp>
        <p:nvCxnSpPr>
          <p:cNvPr id="7" name="Straight Arrow Connector 6">
            <a:extLst>
              <a:ext uri="{FF2B5EF4-FFF2-40B4-BE49-F238E27FC236}">
                <a16:creationId xmlns:a16="http://schemas.microsoft.com/office/drawing/2014/main" id="{DD04A310-4A97-4579-8A98-59FFC3F28F1C}"/>
              </a:ext>
            </a:extLst>
          </p:cNvPr>
          <p:cNvCxnSpPr>
            <a:cxnSpLocks/>
          </p:cNvCxnSpPr>
          <p:nvPr/>
        </p:nvCxnSpPr>
        <p:spPr>
          <a:xfrm flipH="1">
            <a:off x="7288887" y="1943101"/>
            <a:ext cx="595745" cy="2424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B3D45BD2-E6C8-4A46-B781-1DDFF9326E01}"/>
              </a:ext>
            </a:extLst>
          </p:cNvPr>
          <p:cNvSpPr txBox="1"/>
          <p:nvPr/>
        </p:nvSpPr>
        <p:spPr>
          <a:xfrm>
            <a:off x="7816280" y="1625723"/>
            <a:ext cx="1530927" cy="738664"/>
          </a:xfrm>
          <a:prstGeom prst="rect">
            <a:avLst/>
          </a:prstGeom>
          <a:noFill/>
        </p:spPr>
        <p:txBody>
          <a:bodyPr wrap="square" rtlCol="0">
            <a:spAutoFit/>
          </a:bodyPr>
          <a:lstStyle/>
          <a:p>
            <a:r>
              <a:rPr lang="en-US"/>
              <a:t>File created using python code</a:t>
            </a:r>
            <a:endParaRPr lang="en-IN"/>
          </a:p>
        </p:txBody>
      </p:sp>
    </p:spTree>
    <p:extLst>
      <p:ext uri="{BB962C8B-B14F-4D97-AF65-F5344CB8AC3E}">
        <p14:creationId xmlns:p14="http://schemas.microsoft.com/office/powerpoint/2010/main" val="4294796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F55DE53-CA8D-7428-913C-19CE46E5928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14</a:t>
            </a:fld>
            <a:endParaRPr lang="en"/>
          </a:p>
        </p:txBody>
      </p:sp>
      <p:pic>
        <p:nvPicPr>
          <p:cNvPr id="4" name="Picture 3">
            <a:extLst>
              <a:ext uri="{FF2B5EF4-FFF2-40B4-BE49-F238E27FC236}">
                <a16:creationId xmlns:a16="http://schemas.microsoft.com/office/drawing/2014/main" id="{2F6AD78C-3FAF-44BA-824A-4326C683E76F}"/>
              </a:ext>
            </a:extLst>
          </p:cNvPr>
          <p:cNvPicPr>
            <a:picLocks noChangeAspect="1"/>
          </p:cNvPicPr>
          <p:nvPr/>
        </p:nvPicPr>
        <p:blipFill>
          <a:blip r:embed="rId2"/>
          <a:stretch>
            <a:fillRect/>
          </a:stretch>
        </p:blipFill>
        <p:spPr>
          <a:xfrm>
            <a:off x="1232700" y="80597"/>
            <a:ext cx="6488100" cy="4637944"/>
          </a:xfrm>
          <a:prstGeom prst="rect">
            <a:avLst/>
          </a:prstGeom>
        </p:spPr>
      </p:pic>
      <p:sp>
        <p:nvSpPr>
          <p:cNvPr id="5" name="TextBox 1">
            <a:extLst>
              <a:ext uri="{FF2B5EF4-FFF2-40B4-BE49-F238E27FC236}">
                <a16:creationId xmlns:a16="http://schemas.microsoft.com/office/drawing/2014/main" id="{F5D58F7E-7C22-AA19-1C9A-638F78B4A362}"/>
              </a:ext>
            </a:extLst>
          </p:cNvPr>
          <p:cNvSpPr txBox="1"/>
          <p:nvPr/>
        </p:nvSpPr>
        <p:spPr>
          <a:xfrm>
            <a:off x="-1467" y="4790342"/>
            <a:ext cx="8802562" cy="3077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a:t>Note: All the essential python files required to create an assembler are included in submission folder.</a:t>
            </a:r>
          </a:p>
        </p:txBody>
      </p:sp>
    </p:spTree>
    <p:extLst>
      <p:ext uri="{BB962C8B-B14F-4D97-AF65-F5344CB8AC3E}">
        <p14:creationId xmlns:p14="http://schemas.microsoft.com/office/powerpoint/2010/main" val="3418679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F55DE53-CA8D-7428-913C-19CE46E5928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15</a:t>
            </a:fld>
            <a:endParaRPr lang="en"/>
          </a:p>
        </p:txBody>
      </p:sp>
      <p:sp>
        <p:nvSpPr>
          <p:cNvPr id="3" name="TextBox 2">
            <a:extLst>
              <a:ext uri="{FF2B5EF4-FFF2-40B4-BE49-F238E27FC236}">
                <a16:creationId xmlns:a16="http://schemas.microsoft.com/office/drawing/2014/main" id="{9EAFB67D-CF52-404B-A68B-FED02298CB1C}"/>
              </a:ext>
            </a:extLst>
          </p:cNvPr>
          <p:cNvSpPr txBox="1"/>
          <p:nvPr/>
        </p:nvSpPr>
        <p:spPr>
          <a:xfrm>
            <a:off x="-1" y="0"/>
            <a:ext cx="7973291" cy="307777"/>
          </a:xfrm>
          <a:prstGeom prst="rect">
            <a:avLst/>
          </a:prstGeom>
          <a:noFill/>
        </p:spPr>
        <p:txBody>
          <a:bodyPr wrap="square" rtlCol="0">
            <a:spAutoFit/>
          </a:bodyPr>
          <a:lstStyle/>
          <a:p>
            <a:r>
              <a:rPr lang="en-US" b="1"/>
              <a:t>Q1 E) i) </a:t>
            </a:r>
            <a:r>
              <a:rPr lang="en-US"/>
              <a:t>Complete Assembler is developed in python using different libraries and packages</a:t>
            </a:r>
            <a:endParaRPr lang="en-IN" b="1"/>
          </a:p>
        </p:txBody>
      </p:sp>
      <p:sp>
        <p:nvSpPr>
          <p:cNvPr id="4" name="TextBox 3">
            <a:extLst>
              <a:ext uri="{FF2B5EF4-FFF2-40B4-BE49-F238E27FC236}">
                <a16:creationId xmlns:a16="http://schemas.microsoft.com/office/drawing/2014/main" id="{1FC2912D-95A4-4863-A511-BD408F29E2B8}"/>
              </a:ext>
            </a:extLst>
          </p:cNvPr>
          <p:cNvSpPr txBox="1"/>
          <p:nvPr/>
        </p:nvSpPr>
        <p:spPr>
          <a:xfrm>
            <a:off x="0" y="307777"/>
            <a:ext cx="1496291" cy="307777"/>
          </a:xfrm>
          <a:prstGeom prst="rect">
            <a:avLst/>
          </a:prstGeom>
          <a:noFill/>
        </p:spPr>
        <p:txBody>
          <a:bodyPr wrap="square" rtlCol="0">
            <a:spAutoFit/>
          </a:bodyPr>
          <a:lstStyle/>
          <a:p>
            <a:r>
              <a:rPr lang="en-US" b="1" u="sng"/>
              <a:t>Python Code:</a:t>
            </a:r>
            <a:endParaRPr lang="en-IN" b="1" u="sng"/>
          </a:p>
        </p:txBody>
      </p:sp>
      <p:pic>
        <p:nvPicPr>
          <p:cNvPr id="5" name="Picture 4">
            <a:extLst>
              <a:ext uri="{FF2B5EF4-FFF2-40B4-BE49-F238E27FC236}">
                <a16:creationId xmlns:a16="http://schemas.microsoft.com/office/drawing/2014/main" id="{03C769CB-6555-4EC7-A811-3D00AE46AB70}"/>
              </a:ext>
            </a:extLst>
          </p:cNvPr>
          <p:cNvPicPr>
            <a:picLocks noChangeAspect="1"/>
          </p:cNvPicPr>
          <p:nvPr/>
        </p:nvPicPr>
        <p:blipFill>
          <a:blip r:embed="rId2"/>
          <a:stretch>
            <a:fillRect/>
          </a:stretch>
        </p:blipFill>
        <p:spPr>
          <a:xfrm>
            <a:off x="-1" y="697090"/>
            <a:ext cx="9144000" cy="4446410"/>
          </a:xfrm>
          <a:prstGeom prst="rect">
            <a:avLst/>
          </a:prstGeom>
        </p:spPr>
      </p:pic>
    </p:spTree>
    <p:extLst>
      <p:ext uri="{BB962C8B-B14F-4D97-AF65-F5344CB8AC3E}">
        <p14:creationId xmlns:p14="http://schemas.microsoft.com/office/powerpoint/2010/main" val="335254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0991347-EBC0-9EB0-2BD2-24D3238286B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16</a:t>
            </a:fld>
            <a:endParaRPr lang="en"/>
          </a:p>
        </p:txBody>
      </p:sp>
      <p:pic>
        <p:nvPicPr>
          <p:cNvPr id="3" name="Picture 2">
            <a:extLst>
              <a:ext uri="{FF2B5EF4-FFF2-40B4-BE49-F238E27FC236}">
                <a16:creationId xmlns:a16="http://schemas.microsoft.com/office/drawing/2014/main" id="{50693ED0-81D4-4AB0-863C-29E58CBCE693}"/>
              </a:ext>
            </a:extLst>
          </p:cNvPr>
          <p:cNvPicPr>
            <a:picLocks noChangeAspect="1"/>
          </p:cNvPicPr>
          <p:nvPr/>
        </p:nvPicPr>
        <p:blipFill>
          <a:blip r:embed="rId2"/>
          <a:stretch>
            <a:fillRect/>
          </a:stretch>
        </p:blipFill>
        <p:spPr>
          <a:xfrm>
            <a:off x="0" y="310213"/>
            <a:ext cx="9144000" cy="4523073"/>
          </a:xfrm>
          <a:prstGeom prst="rect">
            <a:avLst/>
          </a:prstGeom>
        </p:spPr>
      </p:pic>
    </p:spTree>
    <p:extLst>
      <p:ext uri="{BB962C8B-B14F-4D97-AF65-F5344CB8AC3E}">
        <p14:creationId xmlns:p14="http://schemas.microsoft.com/office/powerpoint/2010/main" val="694422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A45B54C-4DE5-A6FE-061E-786F093355B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17</a:t>
            </a:fld>
            <a:endParaRPr lang="en"/>
          </a:p>
        </p:txBody>
      </p:sp>
      <p:pic>
        <p:nvPicPr>
          <p:cNvPr id="3" name="Picture 2">
            <a:extLst>
              <a:ext uri="{FF2B5EF4-FFF2-40B4-BE49-F238E27FC236}">
                <a16:creationId xmlns:a16="http://schemas.microsoft.com/office/drawing/2014/main" id="{D4D11FDA-FCEE-4FE1-918C-F218340ED087}"/>
              </a:ext>
            </a:extLst>
          </p:cNvPr>
          <p:cNvPicPr>
            <a:picLocks noChangeAspect="1"/>
          </p:cNvPicPr>
          <p:nvPr/>
        </p:nvPicPr>
        <p:blipFill>
          <a:blip r:embed="rId2"/>
          <a:stretch>
            <a:fillRect/>
          </a:stretch>
        </p:blipFill>
        <p:spPr>
          <a:xfrm>
            <a:off x="693691" y="0"/>
            <a:ext cx="7756618" cy="5143500"/>
          </a:xfrm>
          <a:prstGeom prst="rect">
            <a:avLst/>
          </a:prstGeom>
        </p:spPr>
      </p:pic>
    </p:spTree>
    <p:extLst>
      <p:ext uri="{BB962C8B-B14F-4D97-AF65-F5344CB8AC3E}">
        <p14:creationId xmlns:p14="http://schemas.microsoft.com/office/powerpoint/2010/main" val="2025219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F55DE53-CA8D-7428-913C-19CE46E5928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18</a:t>
            </a:fld>
            <a:endParaRPr lang="en"/>
          </a:p>
        </p:txBody>
      </p:sp>
      <p:sp>
        <p:nvSpPr>
          <p:cNvPr id="3" name="TextBox 2">
            <a:extLst>
              <a:ext uri="{FF2B5EF4-FFF2-40B4-BE49-F238E27FC236}">
                <a16:creationId xmlns:a16="http://schemas.microsoft.com/office/drawing/2014/main" id="{EAACDAB4-F3F0-4C7E-B247-0C2CC3B23CFE}"/>
              </a:ext>
            </a:extLst>
          </p:cNvPr>
          <p:cNvSpPr txBox="1"/>
          <p:nvPr/>
        </p:nvSpPr>
        <p:spPr>
          <a:xfrm>
            <a:off x="0" y="30379"/>
            <a:ext cx="9144000" cy="307777"/>
          </a:xfrm>
          <a:prstGeom prst="rect">
            <a:avLst/>
          </a:prstGeom>
          <a:noFill/>
        </p:spPr>
        <p:txBody>
          <a:bodyPr wrap="square" rtlCol="0">
            <a:spAutoFit/>
          </a:bodyPr>
          <a:lstStyle/>
          <a:p>
            <a:pPr algn="ctr"/>
            <a:r>
              <a:rPr lang="en-US" b="1"/>
              <a:t>Output: Output obtained when an .asm file is passed through the code</a:t>
            </a:r>
            <a:endParaRPr lang="en-IN" b="1"/>
          </a:p>
        </p:txBody>
      </p:sp>
      <p:sp>
        <p:nvSpPr>
          <p:cNvPr id="12" name="TextBox 11">
            <a:extLst>
              <a:ext uri="{FF2B5EF4-FFF2-40B4-BE49-F238E27FC236}">
                <a16:creationId xmlns:a16="http://schemas.microsoft.com/office/drawing/2014/main" id="{AF4E4781-82B5-4CF2-BD0C-F3ED09AA1E65}"/>
              </a:ext>
            </a:extLst>
          </p:cNvPr>
          <p:cNvSpPr txBox="1"/>
          <p:nvPr/>
        </p:nvSpPr>
        <p:spPr>
          <a:xfrm>
            <a:off x="2989116" y="4804715"/>
            <a:ext cx="3165763" cy="307777"/>
          </a:xfrm>
          <a:prstGeom prst="rect">
            <a:avLst/>
          </a:prstGeom>
          <a:noFill/>
        </p:spPr>
        <p:txBody>
          <a:bodyPr wrap="square" rtlCol="0">
            <a:spAutoFit/>
          </a:bodyPr>
          <a:lstStyle/>
          <a:p>
            <a:r>
              <a:rPr lang="en-US" b="1"/>
              <a:t>.hack file for Max.asm is created</a:t>
            </a:r>
            <a:endParaRPr lang="en-IN" b="1"/>
          </a:p>
        </p:txBody>
      </p:sp>
      <p:pic>
        <p:nvPicPr>
          <p:cNvPr id="5" name="Picture 4">
            <a:extLst>
              <a:ext uri="{FF2B5EF4-FFF2-40B4-BE49-F238E27FC236}">
                <a16:creationId xmlns:a16="http://schemas.microsoft.com/office/drawing/2014/main" id="{ABC64800-811B-458F-B7DD-4918A88E3464}"/>
              </a:ext>
            </a:extLst>
          </p:cNvPr>
          <p:cNvPicPr>
            <a:picLocks noChangeAspect="1"/>
          </p:cNvPicPr>
          <p:nvPr/>
        </p:nvPicPr>
        <p:blipFill>
          <a:blip r:embed="rId2"/>
          <a:stretch>
            <a:fillRect/>
          </a:stretch>
        </p:blipFill>
        <p:spPr>
          <a:xfrm>
            <a:off x="884879" y="292677"/>
            <a:ext cx="7374235" cy="4558145"/>
          </a:xfrm>
          <a:prstGeom prst="rect">
            <a:avLst/>
          </a:prstGeom>
        </p:spPr>
      </p:pic>
      <p:cxnSp>
        <p:nvCxnSpPr>
          <p:cNvPr id="9" name="Straight Arrow Connector 8">
            <a:extLst>
              <a:ext uri="{FF2B5EF4-FFF2-40B4-BE49-F238E27FC236}">
                <a16:creationId xmlns:a16="http://schemas.microsoft.com/office/drawing/2014/main" id="{3CE423F9-7D09-4C83-86F1-ED4288FAF57E}"/>
              </a:ext>
            </a:extLst>
          </p:cNvPr>
          <p:cNvCxnSpPr>
            <a:cxnSpLocks/>
          </p:cNvCxnSpPr>
          <p:nvPr/>
        </p:nvCxnSpPr>
        <p:spPr>
          <a:xfrm flipV="1">
            <a:off x="533400" y="1378527"/>
            <a:ext cx="351479" cy="2286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BA26FDA5-A04B-4210-989E-60CB60237D2A}"/>
              </a:ext>
            </a:extLst>
          </p:cNvPr>
          <p:cNvSpPr txBox="1"/>
          <p:nvPr/>
        </p:nvSpPr>
        <p:spPr>
          <a:xfrm>
            <a:off x="0" y="1590671"/>
            <a:ext cx="884879" cy="738664"/>
          </a:xfrm>
          <a:prstGeom prst="rect">
            <a:avLst/>
          </a:prstGeom>
          <a:noFill/>
        </p:spPr>
        <p:txBody>
          <a:bodyPr wrap="square" rtlCol="0">
            <a:spAutoFit/>
          </a:bodyPr>
          <a:lstStyle/>
          <a:p>
            <a:r>
              <a:rPr lang="en-US"/>
              <a:t>Hack file appears</a:t>
            </a:r>
          </a:p>
          <a:p>
            <a:endParaRPr lang="en-IN"/>
          </a:p>
        </p:txBody>
      </p:sp>
    </p:spTree>
    <p:extLst>
      <p:ext uri="{BB962C8B-B14F-4D97-AF65-F5344CB8AC3E}">
        <p14:creationId xmlns:p14="http://schemas.microsoft.com/office/powerpoint/2010/main" val="39548068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F55DE53-CA8D-7428-913C-19CE46E5928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19</a:t>
            </a:fld>
            <a:endParaRPr lang="en"/>
          </a:p>
        </p:txBody>
      </p:sp>
      <p:sp>
        <p:nvSpPr>
          <p:cNvPr id="3" name="TextBox 2">
            <a:extLst>
              <a:ext uri="{FF2B5EF4-FFF2-40B4-BE49-F238E27FC236}">
                <a16:creationId xmlns:a16="http://schemas.microsoft.com/office/drawing/2014/main" id="{B609742A-FEE1-46C1-97B2-19F1F822A718}"/>
              </a:ext>
            </a:extLst>
          </p:cNvPr>
          <p:cNvSpPr txBox="1"/>
          <p:nvPr/>
        </p:nvSpPr>
        <p:spPr>
          <a:xfrm>
            <a:off x="0" y="0"/>
            <a:ext cx="5978237" cy="307777"/>
          </a:xfrm>
          <a:prstGeom prst="rect">
            <a:avLst/>
          </a:prstGeom>
          <a:noFill/>
        </p:spPr>
        <p:txBody>
          <a:bodyPr wrap="square" rtlCol="0">
            <a:spAutoFit/>
          </a:bodyPr>
          <a:lstStyle/>
          <a:p>
            <a:r>
              <a:rPr lang="en-US"/>
              <a:t>Q1 E) ii) Verification of .hack file using assembler suite tool</a:t>
            </a:r>
            <a:endParaRPr lang="en-IN"/>
          </a:p>
        </p:txBody>
      </p:sp>
      <p:sp>
        <p:nvSpPr>
          <p:cNvPr id="9" name="TextBox 8">
            <a:extLst>
              <a:ext uri="{FF2B5EF4-FFF2-40B4-BE49-F238E27FC236}">
                <a16:creationId xmlns:a16="http://schemas.microsoft.com/office/drawing/2014/main" id="{B3D45BD2-E6C8-4A46-B781-1DDFF9326E01}"/>
              </a:ext>
            </a:extLst>
          </p:cNvPr>
          <p:cNvSpPr txBox="1"/>
          <p:nvPr/>
        </p:nvSpPr>
        <p:spPr>
          <a:xfrm>
            <a:off x="7694231" y="1625723"/>
            <a:ext cx="1449769" cy="738664"/>
          </a:xfrm>
          <a:prstGeom prst="rect">
            <a:avLst/>
          </a:prstGeom>
          <a:noFill/>
        </p:spPr>
        <p:txBody>
          <a:bodyPr wrap="square" rtlCol="0">
            <a:spAutoFit/>
          </a:bodyPr>
          <a:lstStyle/>
          <a:p>
            <a:r>
              <a:rPr lang="en-US"/>
              <a:t>File created using python code</a:t>
            </a:r>
            <a:endParaRPr lang="en-IN"/>
          </a:p>
        </p:txBody>
      </p:sp>
      <p:pic>
        <p:nvPicPr>
          <p:cNvPr id="6" name="Picture 5">
            <a:extLst>
              <a:ext uri="{FF2B5EF4-FFF2-40B4-BE49-F238E27FC236}">
                <a16:creationId xmlns:a16="http://schemas.microsoft.com/office/drawing/2014/main" id="{B73FE0B2-A7B2-413D-B5D9-87E915AA2C08}"/>
              </a:ext>
            </a:extLst>
          </p:cNvPr>
          <p:cNvPicPr>
            <a:picLocks noChangeAspect="1"/>
          </p:cNvPicPr>
          <p:nvPr/>
        </p:nvPicPr>
        <p:blipFill>
          <a:blip r:embed="rId2"/>
          <a:stretch>
            <a:fillRect/>
          </a:stretch>
        </p:blipFill>
        <p:spPr>
          <a:xfrm>
            <a:off x="557731" y="307777"/>
            <a:ext cx="7029028" cy="4755931"/>
          </a:xfrm>
          <a:prstGeom prst="rect">
            <a:avLst/>
          </a:prstGeom>
        </p:spPr>
      </p:pic>
      <p:cxnSp>
        <p:nvCxnSpPr>
          <p:cNvPr id="10" name="Straight Arrow Connector 9">
            <a:extLst>
              <a:ext uri="{FF2B5EF4-FFF2-40B4-BE49-F238E27FC236}">
                <a16:creationId xmlns:a16="http://schemas.microsoft.com/office/drawing/2014/main" id="{F3548E80-7943-4832-BCF2-DC3387EB1B2A}"/>
              </a:ext>
            </a:extLst>
          </p:cNvPr>
          <p:cNvCxnSpPr>
            <a:cxnSpLocks/>
          </p:cNvCxnSpPr>
          <p:nvPr/>
        </p:nvCxnSpPr>
        <p:spPr>
          <a:xfrm flipH="1">
            <a:off x="6683212" y="1995055"/>
            <a:ext cx="1011019" cy="2792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06307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499"/>
        <p:cNvGrpSpPr/>
        <p:nvPr/>
      </p:nvGrpSpPr>
      <p:grpSpPr>
        <a:xfrm>
          <a:off x="0" y="0"/>
          <a:ext cx="0" cy="0"/>
          <a:chOff x="0" y="0"/>
          <a:chExt cx="0" cy="0"/>
        </a:xfrm>
      </p:grpSpPr>
      <p:sp>
        <p:nvSpPr>
          <p:cNvPr id="500" name="Google Shape;500;p43"/>
          <p:cNvSpPr txBox="1">
            <a:spLocks noGrp="1"/>
          </p:cNvSpPr>
          <p:nvPr>
            <p:ph type="title"/>
          </p:nvPr>
        </p:nvSpPr>
        <p:spPr>
          <a:xfrm>
            <a:off x="827250" y="743719"/>
            <a:ext cx="4109400" cy="70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rPr>
              <a:t>TEAM PRESENTATION</a:t>
            </a:r>
            <a:endParaRPr>
              <a:solidFill>
                <a:schemeClr val="dk2"/>
              </a:solidFill>
            </a:endParaRPr>
          </a:p>
        </p:txBody>
      </p:sp>
      <p:sp>
        <p:nvSpPr>
          <p:cNvPr id="501" name="Google Shape;501;p43"/>
          <p:cNvSpPr txBox="1">
            <a:spLocks noGrp="1"/>
          </p:cNvSpPr>
          <p:nvPr>
            <p:ph type="sldNum" idx="12"/>
          </p:nvPr>
        </p:nvSpPr>
        <p:spPr>
          <a:xfrm>
            <a:off x="8480575" y="4721101"/>
            <a:ext cx="548700" cy="346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graphicFrame>
        <p:nvGraphicFramePr>
          <p:cNvPr id="3" name="Table 2">
            <a:extLst>
              <a:ext uri="{FF2B5EF4-FFF2-40B4-BE49-F238E27FC236}">
                <a16:creationId xmlns:a16="http://schemas.microsoft.com/office/drawing/2014/main" id="{D768786B-186D-3BF7-7FDB-D1BEC29AAD7F}"/>
              </a:ext>
            </a:extLst>
          </p:cNvPr>
          <p:cNvGraphicFramePr>
            <a:graphicFrameLocks noGrp="1"/>
          </p:cNvGraphicFramePr>
          <p:nvPr>
            <p:extLst>
              <p:ext uri="{D42A27DB-BD31-4B8C-83A1-F6EECF244321}">
                <p14:modId xmlns:p14="http://schemas.microsoft.com/office/powerpoint/2010/main" val="1148173510"/>
              </p:ext>
            </p:extLst>
          </p:nvPr>
        </p:nvGraphicFramePr>
        <p:xfrm>
          <a:off x="1020907" y="1665143"/>
          <a:ext cx="7258050" cy="2514600"/>
        </p:xfrm>
        <a:graphic>
          <a:graphicData uri="http://schemas.openxmlformats.org/drawingml/2006/table">
            <a:tbl>
              <a:tblPr firstRow="1" bandRow="1">
                <a:tableStyleId>{7E9639D4-E3E2-4D34-9284-5A2195B3D0D7}</a:tableStyleId>
              </a:tblPr>
              <a:tblGrid>
                <a:gridCol w="3629025">
                  <a:extLst>
                    <a:ext uri="{9D8B030D-6E8A-4147-A177-3AD203B41FA5}">
                      <a16:colId xmlns:a16="http://schemas.microsoft.com/office/drawing/2014/main" val="1219279383"/>
                    </a:ext>
                  </a:extLst>
                </a:gridCol>
                <a:gridCol w="3629025">
                  <a:extLst>
                    <a:ext uri="{9D8B030D-6E8A-4147-A177-3AD203B41FA5}">
                      <a16:colId xmlns:a16="http://schemas.microsoft.com/office/drawing/2014/main" val="631800985"/>
                    </a:ext>
                  </a:extLst>
                </a:gridCol>
              </a:tblGrid>
              <a:tr h="419100">
                <a:tc>
                  <a:txBody>
                    <a:bodyPr/>
                    <a:lstStyle/>
                    <a:p>
                      <a:pPr algn="r" fontAlgn="base"/>
                      <a:r>
                        <a:rPr lang="en-US" sz="1400">
                          <a:effectLst/>
                        </a:rPr>
                        <a:t>BATCH-A​​</a:t>
                      </a:r>
                      <a:endParaRPr lang="en-US">
                        <a:effectLst/>
                      </a:endParaRPr>
                    </a:p>
                  </a:txBody>
                  <a:tcPr anchor="ctr"/>
                </a:tc>
                <a:tc>
                  <a:txBody>
                    <a:bodyPr/>
                    <a:lstStyle/>
                    <a:p>
                      <a:pPr fontAlgn="base"/>
                      <a:r>
                        <a:rPr lang="en-US" sz="1400">
                          <a:effectLst/>
                        </a:rPr>
                        <a:t>TEAM-7​​</a:t>
                      </a:r>
                      <a:endParaRPr lang="en-US">
                        <a:effectLst/>
                      </a:endParaRPr>
                    </a:p>
                  </a:txBody>
                  <a:tcPr anchor="ctr"/>
                </a:tc>
                <a:extLst>
                  <a:ext uri="{0D108BD9-81ED-4DB2-BD59-A6C34878D82A}">
                    <a16:rowId xmlns:a16="http://schemas.microsoft.com/office/drawing/2014/main" val="2364116091"/>
                  </a:ext>
                </a:extLst>
              </a:tr>
              <a:tr h="504825">
                <a:tc>
                  <a:txBody>
                    <a:bodyPr/>
                    <a:lstStyle/>
                    <a:p>
                      <a:pPr algn="r" fontAlgn="base"/>
                      <a:r>
                        <a:rPr lang="en-US" sz="1400">
                          <a:effectLst/>
                        </a:rPr>
                        <a:t>GAJULA SRI VATSANKA​​</a:t>
                      </a:r>
                      <a:endParaRPr lang="en-US">
                        <a:effectLst/>
                      </a:endParaRPr>
                    </a:p>
                  </a:txBody>
                  <a:tcPr anchor="ctr"/>
                </a:tc>
                <a:tc>
                  <a:txBody>
                    <a:bodyPr/>
                    <a:lstStyle/>
                    <a:p>
                      <a:pPr fontAlgn="base"/>
                      <a:r>
                        <a:rPr lang="en-US" sz="1400">
                          <a:effectLst/>
                        </a:rPr>
                        <a:t>CB.EN.U4AIE.21010​​</a:t>
                      </a:r>
                      <a:endParaRPr lang="en-US">
                        <a:effectLst/>
                      </a:endParaRPr>
                    </a:p>
                  </a:txBody>
                  <a:tcPr anchor="ctr"/>
                </a:tc>
                <a:extLst>
                  <a:ext uri="{0D108BD9-81ED-4DB2-BD59-A6C34878D82A}">
                    <a16:rowId xmlns:a16="http://schemas.microsoft.com/office/drawing/2014/main" val="3933021103"/>
                  </a:ext>
                </a:extLst>
              </a:tr>
              <a:tr h="504825">
                <a:tc>
                  <a:txBody>
                    <a:bodyPr/>
                    <a:lstStyle/>
                    <a:p>
                      <a:pPr algn="r" fontAlgn="base"/>
                      <a:r>
                        <a:rPr lang="en-US" sz="1400">
                          <a:effectLst/>
                        </a:rPr>
                        <a:t>GUNNAM HIMAMSH​​</a:t>
                      </a:r>
                      <a:endParaRPr lang="en-US">
                        <a:effectLst/>
                      </a:endParaRPr>
                    </a:p>
                  </a:txBody>
                  <a:tcPr anchor="ctr"/>
                </a:tc>
                <a:tc>
                  <a:txBody>
                    <a:bodyPr/>
                    <a:lstStyle/>
                    <a:p>
                      <a:pPr fontAlgn="base"/>
                      <a:r>
                        <a:rPr lang="en-US" sz="1400">
                          <a:effectLst/>
                        </a:rPr>
                        <a:t>CB.EN.U4AIE.21014​​</a:t>
                      </a:r>
                      <a:endParaRPr lang="en-US">
                        <a:effectLst/>
                      </a:endParaRPr>
                    </a:p>
                  </a:txBody>
                  <a:tcPr anchor="ctr"/>
                </a:tc>
                <a:extLst>
                  <a:ext uri="{0D108BD9-81ED-4DB2-BD59-A6C34878D82A}">
                    <a16:rowId xmlns:a16="http://schemas.microsoft.com/office/drawing/2014/main" val="241684787"/>
                  </a:ext>
                </a:extLst>
              </a:tr>
              <a:tr h="581025">
                <a:tc>
                  <a:txBody>
                    <a:bodyPr/>
                    <a:lstStyle/>
                    <a:p>
                      <a:pPr algn="r" fontAlgn="base"/>
                      <a:r>
                        <a:rPr lang="en-US" sz="1400">
                          <a:effectLst/>
                        </a:rPr>
                        <a:t>M.PRASANNA TEJA​​</a:t>
                      </a:r>
                      <a:endParaRPr lang="en-US">
                        <a:effectLst/>
                      </a:endParaRPr>
                    </a:p>
                  </a:txBody>
                  <a:tcPr anchor="ctr"/>
                </a:tc>
                <a:tc>
                  <a:txBody>
                    <a:bodyPr/>
                    <a:lstStyle/>
                    <a:p>
                      <a:pPr fontAlgn="base"/>
                      <a:r>
                        <a:rPr lang="en-US" sz="1400">
                          <a:effectLst/>
                        </a:rPr>
                        <a:t>CB.EN.U4AIE.21035​​</a:t>
                      </a:r>
                      <a:endParaRPr lang="en-US">
                        <a:effectLst/>
                      </a:endParaRPr>
                    </a:p>
                  </a:txBody>
                  <a:tcPr anchor="ctr"/>
                </a:tc>
                <a:extLst>
                  <a:ext uri="{0D108BD9-81ED-4DB2-BD59-A6C34878D82A}">
                    <a16:rowId xmlns:a16="http://schemas.microsoft.com/office/drawing/2014/main" val="2349464950"/>
                  </a:ext>
                </a:extLst>
              </a:tr>
              <a:tr h="504825">
                <a:tc>
                  <a:txBody>
                    <a:bodyPr/>
                    <a:lstStyle/>
                    <a:p>
                      <a:pPr algn="r" fontAlgn="base"/>
                      <a:r>
                        <a:rPr lang="en-US" sz="1400">
                          <a:effectLst/>
                        </a:rPr>
                        <a:t>VIKHYAT BANSAL​​</a:t>
                      </a:r>
                      <a:endParaRPr lang="en-US">
                        <a:effectLst/>
                      </a:endParaRPr>
                    </a:p>
                  </a:txBody>
                  <a:tcPr anchor="ctr"/>
                </a:tc>
                <a:tc>
                  <a:txBody>
                    <a:bodyPr/>
                    <a:lstStyle/>
                    <a:p>
                      <a:pPr fontAlgn="base"/>
                      <a:r>
                        <a:rPr lang="en-US" sz="1400">
                          <a:effectLst/>
                        </a:rPr>
                        <a:t>CB.EN.U4AIE.21076​​</a:t>
                      </a:r>
                      <a:endParaRPr lang="en-US">
                        <a:effectLst/>
                      </a:endParaRPr>
                    </a:p>
                  </a:txBody>
                  <a:tcPr anchor="ctr"/>
                </a:tc>
                <a:extLst>
                  <a:ext uri="{0D108BD9-81ED-4DB2-BD59-A6C34878D82A}">
                    <a16:rowId xmlns:a16="http://schemas.microsoft.com/office/drawing/2014/main" val="624885137"/>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A45B54C-4DE5-A6FE-061E-786F093355B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20</a:t>
            </a:fld>
            <a:endParaRPr lang="en"/>
          </a:p>
        </p:txBody>
      </p:sp>
      <p:pic>
        <p:nvPicPr>
          <p:cNvPr id="4" name="Picture 3">
            <a:extLst>
              <a:ext uri="{FF2B5EF4-FFF2-40B4-BE49-F238E27FC236}">
                <a16:creationId xmlns:a16="http://schemas.microsoft.com/office/drawing/2014/main" id="{2DC43000-7ED5-4612-B810-456DA60B1D42}"/>
              </a:ext>
            </a:extLst>
          </p:cNvPr>
          <p:cNvPicPr>
            <a:picLocks noChangeAspect="1"/>
          </p:cNvPicPr>
          <p:nvPr/>
        </p:nvPicPr>
        <p:blipFill>
          <a:blip r:embed="rId2"/>
          <a:stretch>
            <a:fillRect/>
          </a:stretch>
        </p:blipFill>
        <p:spPr>
          <a:xfrm>
            <a:off x="841233" y="0"/>
            <a:ext cx="7461534" cy="5143500"/>
          </a:xfrm>
          <a:prstGeom prst="rect">
            <a:avLst/>
          </a:prstGeom>
        </p:spPr>
      </p:pic>
    </p:spTree>
    <p:extLst>
      <p:ext uri="{BB962C8B-B14F-4D97-AF65-F5344CB8AC3E}">
        <p14:creationId xmlns:p14="http://schemas.microsoft.com/office/powerpoint/2010/main" val="21084869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6"/>
          <p:cNvSpPr txBox="1">
            <a:spLocks noGrp="1"/>
          </p:cNvSpPr>
          <p:nvPr>
            <p:ph type="ctrTitle"/>
          </p:nvPr>
        </p:nvSpPr>
        <p:spPr>
          <a:xfrm>
            <a:off x="948603" y="4397981"/>
            <a:ext cx="4021173" cy="497380"/>
          </a:xfrm>
          <a:prstGeom prst="rect">
            <a:avLst/>
          </a:prstGeom>
        </p:spPr>
        <p:txBody>
          <a:bodyPr spcFirstLastPara="1" wrap="square" lIns="91425" tIns="91425" rIns="91425" bIns="91425" anchor="b" anchorCtr="0">
            <a:noAutofit/>
          </a:bodyPr>
          <a:lstStyle/>
          <a:p>
            <a:r>
              <a:rPr lang="en" sz="2000"/>
              <a:t>GUNNAM HIMAMSH &amp; M.PRASANNA TEJA</a:t>
            </a:r>
            <a:endParaRPr lang="en"/>
          </a:p>
        </p:txBody>
      </p:sp>
      <p:sp>
        <p:nvSpPr>
          <p:cNvPr id="329" name="Google Shape;329;p36"/>
          <p:cNvSpPr/>
          <p:nvPr/>
        </p:nvSpPr>
        <p:spPr>
          <a:xfrm>
            <a:off x="7184346" y="553949"/>
            <a:ext cx="1765773" cy="3599095"/>
          </a:xfrm>
          <a:prstGeom prst="rect">
            <a:avLst/>
          </a:prstGeom>
        </p:spPr>
        <p:txBody>
          <a:bodyPr lIns="91440" tIns="45720" rIns="91440" bIns="45720" numCol="1" anchor="t">
            <a:prstTxWarp prst="textPlain">
              <a:avLst/>
            </a:prstTxWarp>
          </a:bodyPr>
          <a:lstStyle/>
          <a:p>
            <a:pPr lvl="0" algn="ctr"/>
            <a:r>
              <a:rPr b="0" i="0">
                <a:ln>
                  <a:noFill/>
                </a:ln>
                <a:solidFill>
                  <a:schemeClr val="accent1"/>
                </a:solidFill>
                <a:latin typeface="Oswald"/>
              </a:rPr>
              <a:t>2</a:t>
            </a:r>
          </a:p>
        </p:txBody>
      </p:sp>
      <p:pic>
        <p:nvPicPr>
          <p:cNvPr id="2" name="Picture 2">
            <a:extLst>
              <a:ext uri="{FF2B5EF4-FFF2-40B4-BE49-F238E27FC236}">
                <a16:creationId xmlns:a16="http://schemas.microsoft.com/office/drawing/2014/main" id="{F138A475-1630-57B4-E4F5-54B923368CE0}"/>
              </a:ext>
            </a:extLst>
          </p:cNvPr>
          <p:cNvPicPr>
            <a:picLocks noChangeAspect="1"/>
          </p:cNvPicPr>
          <p:nvPr/>
        </p:nvPicPr>
        <p:blipFill>
          <a:blip r:embed="rId3"/>
          <a:stretch>
            <a:fillRect/>
          </a:stretch>
        </p:blipFill>
        <p:spPr>
          <a:xfrm>
            <a:off x="752042" y="1521069"/>
            <a:ext cx="5457823" cy="2094868"/>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94766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87BDB9B-CEF5-A93D-1C61-F5BAB1E999C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22</a:t>
            </a:fld>
            <a:endParaRPr lang="en"/>
          </a:p>
        </p:txBody>
      </p:sp>
      <p:pic>
        <p:nvPicPr>
          <p:cNvPr id="3" name="Picture 3" descr="Text&#10;&#10;Description automatically generated">
            <a:extLst>
              <a:ext uri="{FF2B5EF4-FFF2-40B4-BE49-F238E27FC236}">
                <a16:creationId xmlns:a16="http://schemas.microsoft.com/office/drawing/2014/main" id="{8F206835-1954-7D13-DD7C-70B1DE3B138E}"/>
              </a:ext>
            </a:extLst>
          </p:cNvPr>
          <p:cNvPicPr>
            <a:picLocks noChangeAspect="1"/>
          </p:cNvPicPr>
          <p:nvPr/>
        </p:nvPicPr>
        <p:blipFill>
          <a:blip r:embed="rId2"/>
          <a:stretch>
            <a:fillRect/>
          </a:stretch>
        </p:blipFill>
        <p:spPr>
          <a:xfrm>
            <a:off x="687481" y="626596"/>
            <a:ext cx="7357221" cy="4100419"/>
          </a:xfrm>
          <a:prstGeom prst="rect">
            <a:avLst/>
          </a:prstGeom>
        </p:spPr>
      </p:pic>
    </p:spTree>
    <p:extLst>
      <p:ext uri="{BB962C8B-B14F-4D97-AF65-F5344CB8AC3E}">
        <p14:creationId xmlns:p14="http://schemas.microsoft.com/office/powerpoint/2010/main" val="36159803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0DE6EA7-1196-5EEA-6D9A-65B1344F7AC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23</a:t>
            </a:fld>
            <a:endParaRPr lang="en"/>
          </a:p>
        </p:txBody>
      </p:sp>
      <p:pic>
        <p:nvPicPr>
          <p:cNvPr id="3" name="Picture 3">
            <a:extLst>
              <a:ext uri="{FF2B5EF4-FFF2-40B4-BE49-F238E27FC236}">
                <a16:creationId xmlns:a16="http://schemas.microsoft.com/office/drawing/2014/main" id="{F6D12CF5-5221-DAC2-E82A-4D2CEC35DDAD}"/>
              </a:ext>
            </a:extLst>
          </p:cNvPr>
          <p:cNvPicPr>
            <a:picLocks noChangeAspect="1"/>
          </p:cNvPicPr>
          <p:nvPr/>
        </p:nvPicPr>
        <p:blipFill>
          <a:blip r:embed="rId2"/>
          <a:stretch>
            <a:fillRect/>
          </a:stretch>
        </p:blipFill>
        <p:spPr>
          <a:xfrm>
            <a:off x="688808" y="139213"/>
            <a:ext cx="7511597" cy="4712909"/>
          </a:xfrm>
          <a:prstGeom prst="rect">
            <a:avLst/>
          </a:prstGeom>
        </p:spPr>
      </p:pic>
    </p:spTree>
    <p:extLst>
      <p:ext uri="{BB962C8B-B14F-4D97-AF65-F5344CB8AC3E}">
        <p14:creationId xmlns:p14="http://schemas.microsoft.com/office/powerpoint/2010/main" val="28715086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4DA9CE7-C2E9-BF8F-0345-309AF5FBE52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24</a:t>
            </a:fld>
            <a:endParaRPr lang="en"/>
          </a:p>
        </p:txBody>
      </p:sp>
      <p:sp>
        <p:nvSpPr>
          <p:cNvPr id="3" name="TextBox 2">
            <a:extLst>
              <a:ext uri="{FF2B5EF4-FFF2-40B4-BE49-F238E27FC236}">
                <a16:creationId xmlns:a16="http://schemas.microsoft.com/office/drawing/2014/main" id="{E3BDAB91-0D99-6608-AD93-14E9BD922C46}"/>
              </a:ext>
            </a:extLst>
          </p:cNvPr>
          <p:cNvSpPr txBox="1"/>
          <p:nvPr/>
        </p:nvSpPr>
        <p:spPr>
          <a:xfrm>
            <a:off x="342900" y="711367"/>
            <a:ext cx="8503317" cy="49552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q"/>
            </a:pPr>
            <a:r>
              <a:rPr lang="en-US" sz="1600" b="1" i="1">
                <a:solidFill>
                  <a:srgbClr val="FFFF00"/>
                </a:solidFill>
                <a:latin typeface="Calibri"/>
              </a:rPr>
              <a:t>The above assembly code is to get  average of n numbers.</a:t>
            </a:r>
            <a:endParaRPr lang="en-US"/>
          </a:p>
          <a:p>
            <a:pPr marL="285750" indent="-285750">
              <a:buFont typeface="Wingdings"/>
              <a:buChar char="q"/>
            </a:pPr>
            <a:endParaRPr lang="en-US" sz="1600" b="1" i="1">
              <a:solidFill>
                <a:srgbClr val="FFFF00"/>
              </a:solidFill>
              <a:latin typeface="Calibri"/>
            </a:endParaRPr>
          </a:p>
          <a:p>
            <a:pPr marL="285750" indent="-285750">
              <a:buFont typeface="Wingdings"/>
              <a:buChar char="q"/>
            </a:pPr>
            <a:r>
              <a:rPr lang="en-US" sz="1600" b="1" i="1">
                <a:solidFill>
                  <a:srgbClr val="FFFF00"/>
                </a:solidFill>
                <a:latin typeface="Calibri"/>
              </a:rPr>
              <a:t>First, we take n in the memory, and we can keep whatever value we want in place of n in the RAM</a:t>
            </a:r>
          </a:p>
          <a:p>
            <a:pPr marL="285750" indent="-285750">
              <a:buFont typeface="Wingdings"/>
              <a:buChar char="q"/>
            </a:pPr>
            <a:endParaRPr lang="en-US" sz="1600" b="1" i="1">
              <a:solidFill>
                <a:srgbClr val="FFFF00"/>
              </a:solidFill>
              <a:latin typeface="Calibri"/>
            </a:endParaRPr>
          </a:p>
          <a:p>
            <a:pPr marL="285750" indent="-285750">
              <a:buFont typeface="Wingdings"/>
              <a:buChar char="q"/>
            </a:pPr>
            <a:r>
              <a:rPr lang="en-US" sz="1600" b="1" i="1">
                <a:solidFill>
                  <a:srgbClr val="FFFF00"/>
                </a:solidFill>
                <a:latin typeface="Calibri"/>
              </a:rPr>
              <a:t>So, after storing the value in the RAM we to take the data and after that we have to take another variable, we  have to store the data in that memory as this is the first variable it will be stored as @16 . </a:t>
            </a:r>
          </a:p>
          <a:p>
            <a:pPr marL="285750" indent="-285750">
              <a:buFont typeface="Wingdings"/>
              <a:buChar char="q"/>
            </a:pPr>
            <a:endParaRPr lang="en-US" sz="1600" b="1" i="1">
              <a:solidFill>
                <a:srgbClr val="FFFF00"/>
              </a:solidFill>
              <a:latin typeface="Calibri"/>
            </a:endParaRPr>
          </a:p>
          <a:p>
            <a:pPr marL="285750" indent="-285750">
              <a:buFont typeface="Wingdings"/>
              <a:buChar char="q"/>
            </a:pPr>
            <a:r>
              <a:rPr lang="en-US" sz="1600" b="1" i="1">
                <a:solidFill>
                  <a:srgbClr val="FFFF00"/>
                </a:solidFill>
                <a:latin typeface="Calibri"/>
              </a:rPr>
              <a:t>We have to take another 2 variables @sum and @I for selecting the value for the loop and sum to store the final value we will give 0 for those to initially .</a:t>
            </a:r>
          </a:p>
          <a:p>
            <a:pPr marL="285750" indent="-285750">
              <a:buFont typeface="Wingdings"/>
              <a:buChar char="q"/>
            </a:pPr>
            <a:endParaRPr lang="en-US" sz="1600" b="1" i="1">
              <a:solidFill>
                <a:srgbClr val="FFFF00"/>
              </a:solidFill>
              <a:latin typeface="Calibri"/>
            </a:endParaRPr>
          </a:p>
          <a:p>
            <a:pPr marL="285750" indent="-285750">
              <a:buFont typeface="Wingdings"/>
              <a:buChar char="q"/>
            </a:pPr>
            <a:r>
              <a:rPr lang="en-US" sz="1600" b="1" i="1">
                <a:solidFill>
                  <a:srgbClr val="FFFF00"/>
                </a:solidFill>
                <a:latin typeface="Calibri"/>
              </a:rPr>
              <a:t>We will start the loop by starting using @I as we progress in the loop, I value increments by 1 and by this loop and the code we use we will find the sum .</a:t>
            </a:r>
          </a:p>
          <a:p>
            <a:pPr marL="285750" indent="-285750">
              <a:buFont typeface="Wingdings"/>
              <a:buChar char="q"/>
            </a:pPr>
            <a:endParaRPr lang="en-US" sz="1600" b="1" i="1">
              <a:solidFill>
                <a:srgbClr val="FFFF00"/>
              </a:solidFill>
              <a:latin typeface="Calibri"/>
            </a:endParaRPr>
          </a:p>
          <a:p>
            <a:pPr marL="285750" indent="-285750">
              <a:buFont typeface="Wingdings"/>
              <a:buChar char="q"/>
            </a:pPr>
            <a:r>
              <a:rPr lang="en-US" sz="1600" b="1" i="1">
                <a:solidFill>
                  <a:srgbClr val="FFFF00"/>
                </a:solidFill>
                <a:latin typeface="Calibri"/>
              </a:rPr>
              <a:t>The loop continues until I value is greater than n , n will be taken as our wish.</a:t>
            </a:r>
          </a:p>
          <a:p>
            <a:endParaRPr lang="en-US" sz="1600" b="1" i="1">
              <a:solidFill>
                <a:srgbClr val="FFFF00"/>
              </a:solidFill>
              <a:latin typeface="Calibri"/>
            </a:endParaRPr>
          </a:p>
          <a:p>
            <a:endParaRPr lang="en-US" sz="1600" b="1" i="1">
              <a:solidFill>
                <a:srgbClr val="FFFF00"/>
              </a:solidFill>
              <a:latin typeface="Calibri"/>
            </a:endParaRPr>
          </a:p>
          <a:p>
            <a:endParaRPr lang="en-US"/>
          </a:p>
          <a:p>
            <a:endParaRPr lang="en-US"/>
          </a:p>
        </p:txBody>
      </p:sp>
      <p:sp>
        <p:nvSpPr>
          <p:cNvPr id="4" name="TextBox 3">
            <a:extLst>
              <a:ext uri="{FF2B5EF4-FFF2-40B4-BE49-F238E27FC236}">
                <a16:creationId xmlns:a16="http://schemas.microsoft.com/office/drawing/2014/main" id="{9CBF1186-C11A-F98B-F19A-83BEA97E406A}"/>
              </a:ext>
            </a:extLst>
          </p:cNvPr>
          <p:cNvSpPr txBox="1"/>
          <p:nvPr/>
        </p:nvSpPr>
        <p:spPr>
          <a:xfrm>
            <a:off x="3162801" y="-25567"/>
            <a:ext cx="293871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rgbClr val="FFFF00"/>
                </a:solidFill>
                <a:highlight>
                  <a:srgbClr val="0000FF"/>
                </a:highlight>
              </a:rPr>
              <a:t>EXPLAINATION</a:t>
            </a:r>
            <a:r>
              <a:rPr lang="en-US" sz="2800" b="1">
                <a:solidFill>
                  <a:srgbClr val="FFFF00"/>
                </a:solidFill>
              </a:rPr>
              <a:t> </a:t>
            </a:r>
          </a:p>
        </p:txBody>
      </p:sp>
    </p:spTree>
    <p:extLst>
      <p:ext uri="{BB962C8B-B14F-4D97-AF65-F5344CB8AC3E}">
        <p14:creationId xmlns:p14="http://schemas.microsoft.com/office/powerpoint/2010/main" val="18509857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97F2BBB-D262-AC65-0240-75B4AE1850F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25</a:t>
            </a:fld>
            <a:endParaRPr lang="en"/>
          </a:p>
        </p:txBody>
      </p:sp>
      <p:sp>
        <p:nvSpPr>
          <p:cNvPr id="3" name="TextBox 2">
            <a:extLst>
              <a:ext uri="{FF2B5EF4-FFF2-40B4-BE49-F238E27FC236}">
                <a16:creationId xmlns:a16="http://schemas.microsoft.com/office/drawing/2014/main" id="{473BC090-9BB1-C555-4ED0-90940F3B250C}"/>
              </a:ext>
            </a:extLst>
          </p:cNvPr>
          <p:cNvSpPr txBox="1"/>
          <p:nvPr/>
        </p:nvSpPr>
        <p:spPr>
          <a:xfrm>
            <a:off x="2982328" y="-55646"/>
            <a:ext cx="279583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b="1">
                <a:solidFill>
                  <a:srgbClr val="FFFF00"/>
                </a:solidFill>
                <a:highlight>
                  <a:srgbClr val="0000FF"/>
                </a:highlight>
              </a:rPr>
              <a:t>CONTINUTION</a:t>
            </a:r>
          </a:p>
        </p:txBody>
      </p:sp>
      <p:sp>
        <p:nvSpPr>
          <p:cNvPr id="4" name="TextBox 3">
            <a:extLst>
              <a:ext uri="{FF2B5EF4-FFF2-40B4-BE49-F238E27FC236}">
                <a16:creationId xmlns:a16="http://schemas.microsoft.com/office/drawing/2014/main" id="{B691D287-3558-69FC-8231-007468F4CB87}"/>
              </a:ext>
            </a:extLst>
          </p:cNvPr>
          <p:cNvSpPr txBox="1"/>
          <p:nvPr/>
        </p:nvSpPr>
        <p:spPr>
          <a:xfrm>
            <a:off x="703847" y="673768"/>
            <a:ext cx="7713744" cy="46782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q"/>
            </a:pPr>
            <a:r>
              <a:rPr lang="en-US" sz="1800" b="1">
                <a:solidFill>
                  <a:srgbClr val="FFFF00"/>
                </a:solidFill>
                <a:latin typeface="Calibri"/>
              </a:rPr>
              <a:t>After that we will find the average and the formula is sum of total number of elements divided by total number of elements.</a:t>
            </a:r>
          </a:p>
          <a:p>
            <a:pPr marL="285750" indent="-285750">
              <a:buFont typeface="Wingdings"/>
              <a:buChar char="q"/>
            </a:pPr>
            <a:endParaRPr lang="en-US" sz="1800" b="1">
              <a:solidFill>
                <a:srgbClr val="FFFF00"/>
              </a:solidFill>
              <a:latin typeface="Calibri"/>
            </a:endParaRPr>
          </a:p>
          <a:p>
            <a:pPr marL="285750" indent="-285750">
              <a:buFont typeface="Wingdings"/>
              <a:buChar char="q"/>
            </a:pPr>
            <a:r>
              <a:rPr lang="en-US" sz="1800" b="1">
                <a:solidFill>
                  <a:srgbClr val="FFFF00"/>
                </a:solidFill>
                <a:latin typeface="Calibri"/>
              </a:rPr>
              <a:t>As we do not have any operation to divide two number, we can do it by subtraction.</a:t>
            </a:r>
          </a:p>
          <a:p>
            <a:pPr marL="285750" indent="-285750">
              <a:buFont typeface="Wingdings"/>
              <a:buChar char="q"/>
            </a:pPr>
            <a:endParaRPr lang="en-US" sz="1800" b="1">
              <a:solidFill>
                <a:srgbClr val="FFFF00"/>
              </a:solidFill>
              <a:latin typeface="Calibri"/>
            </a:endParaRPr>
          </a:p>
          <a:p>
            <a:pPr marL="285750" indent="-285750">
              <a:buFont typeface="Wingdings"/>
              <a:buChar char="q"/>
            </a:pPr>
            <a:r>
              <a:rPr lang="en-US" sz="1800" b="1">
                <a:solidFill>
                  <a:srgbClr val="FFFF00"/>
                </a:solidFill>
                <a:latin typeface="Calibri"/>
              </a:rPr>
              <a:t>In this we subtract 10 with the value in the variable sum and continue this process until we get the last positive number and this the average value of array elements.</a:t>
            </a:r>
          </a:p>
          <a:p>
            <a:pPr marL="285750" indent="-285750">
              <a:buFont typeface="Wingdings"/>
              <a:buChar char="q"/>
            </a:pPr>
            <a:endParaRPr lang="en-US" sz="1800" b="1">
              <a:solidFill>
                <a:srgbClr val="FFFF00"/>
              </a:solidFill>
              <a:latin typeface="Calibri"/>
            </a:endParaRPr>
          </a:p>
          <a:p>
            <a:pPr marL="285750" indent="-285750">
              <a:buFont typeface="Wingdings"/>
              <a:buChar char="q"/>
            </a:pPr>
            <a:r>
              <a:rPr lang="en-US" sz="1800" b="1">
                <a:solidFill>
                  <a:srgbClr val="FFFF00"/>
                </a:solidFill>
                <a:latin typeface="Calibri"/>
              </a:rPr>
              <a:t>We will store this value in a variable avg and the program by writing an infinite loop.</a:t>
            </a:r>
          </a:p>
          <a:p>
            <a:pPr marL="285750" indent="-285750" algn="l">
              <a:buFont typeface="Wingdings"/>
              <a:buChar char="q"/>
            </a:pPr>
            <a:endParaRPr lang="en-US" sz="1800" b="1">
              <a:solidFill>
                <a:srgbClr val="FFFF00"/>
              </a:solidFill>
              <a:latin typeface="Calibri"/>
            </a:endParaRPr>
          </a:p>
          <a:p>
            <a:pPr marL="285750" indent="-285750">
              <a:buFont typeface="Wingdings"/>
              <a:buChar char="q"/>
            </a:pPr>
            <a:r>
              <a:rPr lang="en-US" sz="1800" b="1">
                <a:solidFill>
                  <a:srgbClr val="FFFF00"/>
                </a:solidFill>
                <a:latin typeface="Calibri"/>
              </a:rPr>
              <a:t>And at last, we will make the end loop so to make program ends here with an unconditional jump and hence, our values are swapped.</a:t>
            </a:r>
          </a:p>
          <a:p>
            <a:pPr marL="285750" indent="-285750">
              <a:buFont typeface="Wingdings,Sans-Serif"/>
              <a:buChar char="q"/>
            </a:pPr>
            <a:endParaRPr lang="en-US" i="1"/>
          </a:p>
          <a:p>
            <a:endParaRPr lang="en-US"/>
          </a:p>
        </p:txBody>
      </p:sp>
    </p:spTree>
    <p:extLst>
      <p:ext uri="{BB962C8B-B14F-4D97-AF65-F5344CB8AC3E}">
        <p14:creationId xmlns:p14="http://schemas.microsoft.com/office/powerpoint/2010/main" val="12469218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13F1B46-5AF1-80B9-8CF2-2A98E2F6B2F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26</a:t>
            </a:fld>
            <a:endParaRPr lang="en"/>
          </a:p>
        </p:txBody>
      </p:sp>
      <p:pic>
        <p:nvPicPr>
          <p:cNvPr id="3" name="Picture 3" descr="Table&#10;&#10;Description automatically generated">
            <a:extLst>
              <a:ext uri="{FF2B5EF4-FFF2-40B4-BE49-F238E27FC236}">
                <a16:creationId xmlns:a16="http://schemas.microsoft.com/office/drawing/2014/main" id="{0DAA59FE-A1C7-46CF-7DB1-A04588DC7BD2}"/>
              </a:ext>
            </a:extLst>
          </p:cNvPr>
          <p:cNvPicPr>
            <a:picLocks noChangeAspect="1"/>
          </p:cNvPicPr>
          <p:nvPr/>
        </p:nvPicPr>
        <p:blipFill>
          <a:blip r:embed="rId2"/>
          <a:stretch>
            <a:fillRect/>
          </a:stretch>
        </p:blipFill>
        <p:spPr>
          <a:xfrm>
            <a:off x="1317812" y="154002"/>
            <a:ext cx="6104964" cy="4734644"/>
          </a:xfrm>
          <a:prstGeom prst="rect">
            <a:avLst/>
          </a:prstGeom>
        </p:spPr>
      </p:pic>
    </p:spTree>
    <p:extLst>
      <p:ext uri="{BB962C8B-B14F-4D97-AF65-F5344CB8AC3E}">
        <p14:creationId xmlns:p14="http://schemas.microsoft.com/office/powerpoint/2010/main" val="5069691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956214E-7622-1CFD-1431-543FB4AB5EC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27</a:t>
            </a:fld>
            <a:endParaRPr lang="en"/>
          </a:p>
        </p:txBody>
      </p:sp>
      <p:pic>
        <p:nvPicPr>
          <p:cNvPr id="3" name="Picture 3" descr="Table&#10;&#10;Description automatically generated">
            <a:extLst>
              <a:ext uri="{FF2B5EF4-FFF2-40B4-BE49-F238E27FC236}">
                <a16:creationId xmlns:a16="http://schemas.microsoft.com/office/drawing/2014/main" id="{DE67FE6F-F3A7-A7FE-E3E2-808D321EDECE}"/>
              </a:ext>
            </a:extLst>
          </p:cNvPr>
          <p:cNvPicPr>
            <a:picLocks noChangeAspect="1"/>
          </p:cNvPicPr>
          <p:nvPr/>
        </p:nvPicPr>
        <p:blipFill>
          <a:blip r:embed="rId2"/>
          <a:stretch>
            <a:fillRect/>
          </a:stretch>
        </p:blipFill>
        <p:spPr>
          <a:xfrm>
            <a:off x="1142647" y="242723"/>
            <a:ext cx="6675136" cy="4719539"/>
          </a:xfrm>
          <a:prstGeom prst="rect">
            <a:avLst/>
          </a:prstGeom>
        </p:spPr>
      </p:pic>
    </p:spTree>
    <p:extLst>
      <p:ext uri="{BB962C8B-B14F-4D97-AF65-F5344CB8AC3E}">
        <p14:creationId xmlns:p14="http://schemas.microsoft.com/office/powerpoint/2010/main" val="16193417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AED864-1D9B-E7D3-D744-C1BF5BCCF2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28</a:t>
            </a:fld>
            <a:endParaRPr lang="en"/>
          </a:p>
        </p:txBody>
      </p:sp>
      <p:pic>
        <p:nvPicPr>
          <p:cNvPr id="3" name="Picture 3">
            <a:extLst>
              <a:ext uri="{FF2B5EF4-FFF2-40B4-BE49-F238E27FC236}">
                <a16:creationId xmlns:a16="http://schemas.microsoft.com/office/drawing/2014/main" id="{0CB7AC28-4131-2CF5-C09C-CC29C89F65A2}"/>
              </a:ext>
            </a:extLst>
          </p:cNvPr>
          <p:cNvPicPr>
            <a:picLocks noChangeAspect="1"/>
          </p:cNvPicPr>
          <p:nvPr/>
        </p:nvPicPr>
        <p:blipFill>
          <a:blip r:embed="rId2"/>
          <a:stretch>
            <a:fillRect/>
          </a:stretch>
        </p:blipFill>
        <p:spPr>
          <a:xfrm>
            <a:off x="871052" y="94305"/>
            <a:ext cx="6431407" cy="4896060"/>
          </a:xfrm>
          <a:prstGeom prst="rect">
            <a:avLst/>
          </a:prstGeom>
        </p:spPr>
      </p:pic>
    </p:spTree>
    <p:extLst>
      <p:ext uri="{BB962C8B-B14F-4D97-AF65-F5344CB8AC3E}">
        <p14:creationId xmlns:p14="http://schemas.microsoft.com/office/powerpoint/2010/main" val="23771009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D9DCCF7-57A7-FAA4-FE87-DE029FFD77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29</a:t>
            </a:fld>
            <a:endParaRPr lang="en"/>
          </a:p>
        </p:txBody>
      </p:sp>
      <p:pic>
        <p:nvPicPr>
          <p:cNvPr id="4" name="Picture 4">
            <a:extLst>
              <a:ext uri="{FF2B5EF4-FFF2-40B4-BE49-F238E27FC236}">
                <a16:creationId xmlns:a16="http://schemas.microsoft.com/office/drawing/2014/main" id="{8C089BF9-FE17-6A54-C04C-3CE8CD4F8902}"/>
              </a:ext>
            </a:extLst>
          </p:cNvPr>
          <p:cNvPicPr>
            <a:picLocks noChangeAspect="1"/>
          </p:cNvPicPr>
          <p:nvPr/>
        </p:nvPicPr>
        <p:blipFill>
          <a:blip r:embed="rId2"/>
          <a:stretch>
            <a:fillRect/>
          </a:stretch>
        </p:blipFill>
        <p:spPr>
          <a:xfrm>
            <a:off x="1174937" y="294462"/>
            <a:ext cx="6937001" cy="4630217"/>
          </a:xfrm>
          <a:prstGeom prst="rect">
            <a:avLst/>
          </a:prstGeom>
        </p:spPr>
      </p:pic>
    </p:spTree>
    <p:extLst>
      <p:ext uri="{BB962C8B-B14F-4D97-AF65-F5344CB8AC3E}">
        <p14:creationId xmlns:p14="http://schemas.microsoft.com/office/powerpoint/2010/main" val="3233255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774E92"/>
        </a:solidFill>
        <a:effectLst/>
      </p:bgPr>
    </p:bg>
    <p:spTree>
      <p:nvGrpSpPr>
        <p:cNvPr id="1" name="Shape 68"/>
        <p:cNvGrpSpPr/>
        <p:nvPr/>
      </p:nvGrpSpPr>
      <p:grpSpPr>
        <a:xfrm>
          <a:off x="0" y="0"/>
          <a:ext cx="0" cy="0"/>
          <a:chOff x="0" y="0"/>
          <a:chExt cx="0" cy="0"/>
        </a:xfrm>
      </p:grpSpPr>
      <p:sp>
        <p:nvSpPr>
          <p:cNvPr id="69" name="Google Shape;69;p14"/>
          <p:cNvSpPr/>
          <p:nvPr/>
        </p:nvSpPr>
        <p:spPr>
          <a:xfrm>
            <a:off x="7677336" y="639096"/>
            <a:ext cx="940538" cy="3783163"/>
          </a:xfrm>
          <a:prstGeom prst="rect">
            <a:avLst/>
          </a:prstGeom>
          <a:noFill/>
        </p:spPr>
        <p:txBody>
          <a:bodyPr lIns="91440" tIns="45720" rIns="91440" bIns="45720" numCol="1" anchor="t">
            <a:prstTxWarp prst="textPlain">
              <a:avLst/>
            </a:prstTxWarp>
          </a:bodyPr>
          <a:lstStyle/>
          <a:p>
            <a:pPr lvl="0" algn="ctr"/>
            <a:r>
              <a:rPr b="0" i="0">
                <a:ln>
                  <a:noFill/>
                </a:ln>
                <a:solidFill>
                  <a:schemeClr val="accent1"/>
                </a:solidFill>
                <a:latin typeface="Oswald"/>
              </a:rPr>
              <a:t>1</a:t>
            </a:r>
            <a:endParaRPr lang="en-US" b="0" i="0">
              <a:ln>
                <a:noFill/>
              </a:ln>
              <a:solidFill>
                <a:schemeClr val="accent1"/>
              </a:solidFill>
              <a:latin typeface="Oswald"/>
            </a:endParaRPr>
          </a:p>
        </p:txBody>
      </p:sp>
      <p:sp>
        <p:nvSpPr>
          <p:cNvPr id="72" name="Google Shape;72;p14"/>
          <p:cNvSpPr txBox="1">
            <a:spLocks noGrp="1"/>
          </p:cNvSpPr>
          <p:nvPr>
            <p:ph type="sldNum" idx="12"/>
          </p:nvPr>
        </p:nvSpPr>
        <p:spPr>
          <a:xfrm>
            <a:off x="8480575" y="4721101"/>
            <a:ext cx="548700" cy="346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
        <p:nvSpPr>
          <p:cNvPr id="6" name="Google Shape;327;p36">
            <a:extLst>
              <a:ext uri="{FF2B5EF4-FFF2-40B4-BE49-F238E27FC236}">
                <a16:creationId xmlns:a16="http://schemas.microsoft.com/office/drawing/2014/main" id="{37DA9AB0-3422-AAAA-BDF3-E2154B8558B0}"/>
              </a:ext>
            </a:extLst>
          </p:cNvPr>
          <p:cNvSpPr txBox="1">
            <a:spLocks noGrp="1"/>
          </p:cNvSpPr>
          <p:nvPr>
            <p:ph type="ctrTitle"/>
          </p:nvPr>
        </p:nvSpPr>
        <p:spPr>
          <a:xfrm>
            <a:off x="612342" y="4232016"/>
            <a:ext cx="5592076" cy="300386"/>
          </a:xfrm>
          <a:prstGeom prst="rect">
            <a:avLst/>
          </a:prstGeom>
        </p:spPr>
        <p:txBody>
          <a:bodyPr spcFirstLastPara="1" wrap="square" lIns="91425" tIns="91425" rIns="91425" bIns="91425" anchor="b" anchorCtr="0">
            <a:noAutofit/>
          </a:bodyPr>
          <a:lstStyle/>
          <a:p>
            <a:r>
              <a:rPr lang="en" sz="2000"/>
              <a:t>GAJULA SRI VATSANKA(</a:t>
            </a:r>
            <a:r>
              <a:rPr lang="en" sz="2000" err="1"/>
              <a:t>a,b</a:t>
            </a:r>
            <a:r>
              <a:rPr lang="en" sz="2000"/>
              <a:t>) &amp; VIKHYAT BANSAL(</a:t>
            </a:r>
            <a:r>
              <a:rPr lang="en" sz="2000" err="1"/>
              <a:t>c,d,e</a:t>
            </a:r>
            <a:r>
              <a:rPr lang="en" sz="2000"/>
              <a:t>)</a:t>
            </a:r>
          </a:p>
        </p:txBody>
      </p:sp>
      <p:pic>
        <p:nvPicPr>
          <p:cNvPr id="7" name="Picture 7">
            <a:extLst>
              <a:ext uri="{FF2B5EF4-FFF2-40B4-BE49-F238E27FC236}">
                <a16:creationId xmlns:a16="http://schemas.microsoft.com/office/drawing/2014/main" id="{D9A038C6-2E68-CA1E-A00E-3307AE78B9DA}"/>
              </a:ext>
            </a:extLst>
          </p:cNvPr>
          <p:cNvPicPr>
            <a:picLocks noChangeAspect="1"/>
          </p:cNvPicPr>
          <p:nvPr/>
        </p:nvPicPr>
        <p:blipFill>
          <a:blip r:embed="rId3"/>
          <a:stretch>
            <a:fillRect/>
          </a:stretch>
        </p:blipFill>
        <p:spPr>
          <a:xfrm>
            <a:off x="648133" y="1168993"/>
            <a:ext cx="6256625" cy="2714593"/>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94EF25-F8F2-9F4B-4510-9D44B5FECC8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30</a:t>
            </a:fld>
            <a:endParaRPr lang="en"/>
          </a:p>
        </p:txBody>
      </p:sp>
      <p:pic>
        <p:nvPicPr>
          <p:cNvPr id="3" name="Picture 3" descr="Graphical user interface, text&#10;&#10;Description automatically generated">
            <a:extLst>
              <a:ext uri="{FF2B5EF4-FFF2-40B4-BE49-F238E27FC236}">
                <a16:creationId xmlns:a16="http://schemas.microsoft.com/office/drawing/2014/main" id="{B62D2835-C8E8-26B4-9907-C8FB41CB3F6A}"/>
              </a:ext>
            </a:extLst>
          </p:cNvPr>
          <p:cNvPicPr>
            <a:picLocks noChangeAspect="1"/>
          </p:cNvPicPr>
          <p:nvPr/>
        </p:nvPicPr>
        <p:blipFill>
          <a:blip r:embed="rId2"/>
          <a:stretch>
            <a:fillRect/>
          </a:stretch>
        </p:blipFill>
        <p:spPr>
          <a:xfrm>
            <a:off x="998445" y="258761"/>
            <a:ext cx="6718485" cy="4609171"/>
          </a:xfrm>
          <a:prstGeom prst="rect">
            <a:avLst/>
          </a:prstGeom>
        </p:spPr>
      </p:pic>
    </p:spTree>
    <p:extLst>
      <p:ext uri="{BB962C8B-B14F-4D97-AF65-F5344CB8AC3E}">
        <p14:creationId xmlns:p14="http://schemas.microsoft.com/office/powerpoint/2010/main" val="17117972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9021BF-24F5-8FCE-A6A6-BB7EFBA4AE9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31</a:t>
            </a:fld>
            <a:endParaRPr lang="en"/>
          </a:p>
        </p:txBody>
      </p:sp>
      <p:pic>
        <p:nvPicPr>
          <p:cNvPr id="3" name="Picture 3">
            <a:extLst>
              <a:ext uri="{FF2B5EF4-FFF2-40B4-BE49-F238E27FC236}">
                <a16:creationId xmlns:a16="http://schemas.microsoft.com/office/drawing/2014/main" id="{D87E0358-A3C7-3F6B-FDDE-29415E538FC4}"/>
              </a:ext>
            </a:extLst>
          </p:cNvPr>
          <p:cNvPicPr>
            <a:picLocks noChangeAspect="1"/>
          </p:cNvPicPr>
          <p:nvPr/>
        </p:nvPicPr>
        <p:blipFill>
          <a:blip r:embed="rId2"/>
          <a:stretch>
            <a:fillRect/>
          </a:stretch>
        </p:blipFill>
        <p:spPr>
          <a:xfrm>
            <a:off x="553011" y="252247"/>
            <a:ext cx="7819464" cy="4639005"/>
          </a:xfrm>
          <a:prstGeom prst="rect">
            <a:avLst/>
          </a:prstGeom>
        </p:spPr>
      </p:pic>
    </p:spTree>
    <p:extLst>
      <p:ext uri="{BB962C8B-B14F-4D97-AF65-F5344CB8AC3E}">
        <p14:creationId xmlns:p14="http://schemas.microsoft.com/office/powerpoint/2010/main" val="9377215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E3D5029-0288-AE44-7E1E-8F545BED26A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32</a:t>
            </a:fld>
            <a:endParaRPr lang="en"/>
          </a:p>
        </p:txBody>
      </p:sp>
      <p:pic>
        <p:nvPicPr>
          <p:cNvPr id="3" name="Picture 3" descr="Text&#10;&#10;Description automatically generated">
            <a:extLst>
              <a:ext uri="{FF2B5EF4-FFF2-40B4-BE49-F238E27FC236}">
                <a16:creationId xmlns:a16="http://schemas.microsoft.com/office/drawing/2014/main" id="{87E2E798-5FB0-32AA-4187-8CD276C1706A}"/>
              </a:ext>
            </a:extLst>
          </p:cNvPr>
          <p:cNvPicPr>
            <a:picLocks noChangeAspect="1"/>
          </p:cNvPicPr>
          <p:nvPr/>
        </p:nvPicPr>
        <p:blipFill>
          <a:blip r:embed="rId2"/>
          <a:stretch>
            <a:fillRect/>
          </a:stretch>
        </p:blipFill>
        <p:spPr>
          <a:xfrm>
            <a:off x="1015253" y="1022998"/>
            <a:ext cx="7533714" cy="3366446"/>
          </a:xfrm>
          <a:prstGeom prst="rect">
            <a:avLst/>
          </a:prstGeom>
        </p:spPr>
      </p:pic>
    </p:spTree>
    <p:extLst>
      <p:ext uri="{BB962C8B-B14F-4D97-AF65-F5344CB8AC3E}">
        <p14:creationId xmlns:p14="http://schemas.microsoft.com/office/powerpoint/2010/main" val="41392127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03D17DD-3E3E-0E8B-CF93-24F4C62F92F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33</a:t>
            </a:fld>
            <a:endParaRPr lang="en"/>
          </a:p>
        </p:txBody>
      </p:sp>
      <p:pic>
        <p:nvPicPr>
          <p:cNvPr id="3" name="Picture 3" descr="Graphical user interface, text, application, Word&#10;&#10;Description automatically generated">
            <a:extLst>
              <a:ext uri="{FF2B5EF4-FFF2-40B4-BE49-F238E27FC236}">
                <a16:creationId xmlns:a16="http://schemas.microsoft.com/office/drawing/2014/main" id="{F8B4394E-BE14-7C11-7563-E0EBA892A395}"/>
              </a:ext>
            </a:extLst>
          </p:cNvPr>
          <p:cNvPicPr>
            <a:picLocks noChangeAspect="1"/>
          </p:cNvPicPr>
          <p:nvPr/>
        </p:nvPicPr>
        <p:blipFill>
          <a:blip r:embed="rId2"/>
          <a:stretch>
            <a:fillRect/>
          </a:stretch>
        </p:blipFill>
        <p:spPr>
          <a:xfrm>
            <a:off x="721099" y="523370"/>
            <a:ext cx="8206067" cy="4491767"/>
          </a:xfrm>
          <a:prstGeom prst="rect">
            <a:avLst/>
          </a:prstGeom>
        </p:spPr>
      </p:pic>
    </p:spTree>
    <p:extLst>
      <p:ext uri="{BB962C8B-B14F-4D97-AF65-F5344CB8AC3E}">
        <p14:creationId xmlns:p14="http://schemas.microsoft.com/office/powerpoint/2010/main" val="13978631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CA8C497-11F9-1AEF-5AEE-C5B5E478B2E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34</a:t>
            </a:fld>
            <a:endParaRPr lang="en"/>
          </a:p>
        </p:txBody>
      </p:sp>
      <p:pic>
        <p:nvPicPr>
          <p:cNvPr id="4" name="Picture 4">
            <a:extLst>
              <a:ext uri="{FF2B5EF4-FFF2-40B4-BE49-F238E27FC236}">
                <a16:creationId xmlns:a16="http://schemas.microsoft.com/office/drawing/2014/main" id="{BAF486E0-FCD6-DA76-A025-FDF4282269E8}"/>
              </a:ext>
            </a:extLst>
          </p:cNvPr>
          <p:cNvPicPr>
            <a:picLocks noChangeAspect="1"/>
          </p:cNvPicPr>
          <p:nvPr/>
        </p:nvPicPr>
        <p:blipFill>
          <a:blip r:embed="rId2"/>
          <a:stretch>
            <a:fillRect/>
          </a:stretch>
        </p:blipFill>
        <p:spPr>
          <a:xfrm>
            <a:off x="359709" y="456712"/>
            <a:ext cx="8315324" cy="4255288"/>
          </a:xfrm>
          <a:prstGeom prst="rect">
            <a:avLst/>
          </a:prstGeom>
        </p:spPr>
      </p:pic>
    </p:spTree>
    <p:extLst>
      <p:ext uri="{BB962C8B-B14F-4D97-AF65-F5344CB8AC3E}">
        <p14:creationId xmlns:p14="http://schemas.microsoft.com/office/powerpoint/2010/main" val="1627224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39A6DE"/>
        </a:solidFill>
        <a:effectLst/>
      </p:bgPr>
    </p:bg>
    <p:spTree>
      <p:nvGrpSpPr>
        <p:cNvPr id="1" name="Shape 303"/>
        <p:cNvGrpSpPr/>
        <p:nvPr/>
      </p:nvGrpSpPr>
      <p:grpSpPr>
        <a:xfrm>
          <a:off x="0" y="0"/>
          <a:ext cx="0" cy="0"/>
          <a:chOff x="0" y="0"/>
          <a:chExt cx="0" cy="0"/>
        </a:xfrm>
      </p:grpSpPr>
      <p:sp>
        <p:nvSpPr>
          <p:cNvPr id="305" name="Google Shape;305;p33"/>
          <p:cNvSpPr txBox="1">
            <a:spLocks noGrp="1"/>
          </p:cNvSpPr>
          <p:nvPr>
            <p:ph type="subTitle" idx="4294967295"/>
          </p:nvPr>
        </p:nvSpPr>
        <p:spPr>
          <a:xfrm>
            <a:off x="1278395" y="2078968"/>
            <a:ext cx="6593700" cy="784800"/>
          </a:xfrm>
          <a:prstGeom prst="rect">
            <a:avLst/>
          </a:prstGeom>
        </p:spPr>
        <p:txBody>
          <a:bodyPr spcFirstLastPara="1" wrap="square" lIns="91425" tIns="91425" rIns="91425" bIns="91425" anchor="ctr" anchorCtr="0">
            <a:noAutofit/>
          </a:bodyPr>
          <a:lstStyle/>
          <a:p>
            <a:pPr marL="0" indent="0" algn="ctr">
              <a:buNone/>
            </a:pPr>
            <a:r>
              <a:rPr lang="en" sz="6000">
                <a:solidFill>
                  <a:srgbClr val="39A6DE"/>
                </a:solidFill>
                <a:highlight>
                  <a:srgbClr val="FFFFFF"/>
                </a:highlight>
                <a:latin typeface="Oswald"/>
                <a:ea typeface="Oswald"/>
                <a:cs typeface="Oswald"/>
              </a:rPr>
              <a:t>THANK YOU</a:t>
            </a:r>
            <a:endParaRPr lang="en-US"/>
          </a:p>
        </p:txBody>
      </p:sp>
      <p:sp>
        <p:nvSpPr>
          <p:cNvPr id="307" name="Google Shape;307;p33"/>
          <p:cNvSpPr txBox="1">
            <a:spLocks noGrp="1"/>
          </p:cNvSpPr>
          <p:nvPr>
            <p:ph type="sldNum" idx="12"/>
          </p:nvPr>
        </p:nvSpPr>
        <p:spPr>
          <a:xfrm>
            <a:off x="8480575" y="4721101"/>
            <a:ext cx="548700" cy="346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35</a:t>
            </a:fld>
            <a:endParaRPr/>
          </a:p>
        </p:txBody>
      </p:sp>
    </p:spTree>
    <p:extLst>
      <p:ext uri="{BB962C8B-B14F-4D97-AF65-F5344CB8AC3E}">
        <p14:creationId xmlns:p14="http://schemas.microsoft.com/office/powerpoint/2010/main" val="4142454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0A685CE-CEEC-9145-D1E0-0703AD68A8F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4</a:t>
            </a:fld>
            <a:endParaRPr lang="en"/>
          </a:p>
        </p:txBody>
      </p:sp>
      <p:sp>
        <p:nvSpPr>
          <p:cNvPr id="3" name="TextBox 2">
            <a:extLst>
              <a:ext uri="{FF2B5EF4-FFF2-40B4-BE49-F238E27FC236}">
                <a16:creationId xmlns:a16="http://schemas.microsoft.com/office/drawing/2014/main" id="{2141BBC4-433F-7F38-70AF-30229C42DF78}"/>
              </a:ext>
            </a:extLst>
          </p:cNvPr>
          <p:cNvSpPr txBox="1"/>
          <p:nvPr/>
        </p:nvSpPr>
        <p:spPr>
          <a:xfrm>
            <a:off x="3200400" y="234315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5" name="TextBox 4">
            <a:extLst>
              <a:ext uri="{FF2B5EF4-FFF2-40B4-BE49-F238E27FC236}">
                <a16:creationId xmlns:a16="http://schemas.microsoft.com/office/drawing/2014/main" id="{E5874168-B03A-8EFB-ED1A-EC2480FFA5A1}"/>
              </a:ext>
            </a:extLst>
          </p:cNvPr>
          <p:cNvSpPr txBox="1"/>
          <p:nvPr/>
        </p:nvSpPr>
        <p:spPr>
          <a:xfrm>
            <a:off x="578644" y="1636455"/>
            <a:ext cx="7986711" cy="707886"/>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sz="2000">
                <a:solidFill>
                  <a:schemeClr val="accent1"/>
                </a:solidFill>
                <a:latin typeface="Oswald"/>
              </a:rPr>
              <a:t>I have given, which instruction is used in each line including the opcode ,destination ,</a:t>
            </a:r>
            <a:r>
              <a:rPr lang="en-US" sz="2000" err="1">
                <a:solidFill>
                  <a:schemeClr val="accent1"/>
                </a:solidFill>
                <a:latin typeface="Oswald"/>
              </a:rPr>
              <a:t>comparision</a:t>
            </a:r>
            <a:r>
              <a:rPr lang="en-US" sz="2000">
                <a:solidFill>
                  <a:schemeClr val="accent1"/>
                </a:solidFill>
                <a:latin typeface="Oswald"/>
              </a:rPr>
              <a:t> and jump as comments in each code.</a:t>
            </a:r>
          </a:p>
        </p:txBody>
      </p:sp>
      <p:sp>
        <p:nvSpPr>
          <p:cNvPr id="6" name="TextBox 1">
            <a:extLst>
              <a:ext uri="{FF2B5EF4-FFF2-40B4-BE49-F238E27FC236}">
                <a16:creationId xmlns:a16="http://schemas.microsoft.com/office/drawing/2014/main" id="{E5345BEB-FA7E-2B95-15E3-F1DAB757893E}"/>
              </a:ext>
            </a:extLst>
          </p:cNvPr>
          <p:cNvSpPr txBox="1"/>
          <p:nvPr/>
        </p:nvSpPr>
        <p:spPr>
          <a:xfrm>
            <a:off x="110548" y="156730"/>
            <a:ext cx="8876434" cy="923330"/>
          </a:xfrm>
          <a:prstGeom prst="rect">
            <a:avLst/>
          </a:prstGeom>
          <a:noFill/>
        </p:spPr>
        <p:txBody>
          <a:bodyPr rot="0" spcFirstLastPara="0" vert="horz" wrap="square" lIns="91440" tIns="45720" rIns="91440" bIns="45720" numCol="1" spcCol="0" rtlCol="0" fromWordArt="0" anchor="ctr"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a:solidFill>
                  <a:srgbClr val="FF0000"/>
                </a:solidFill>
                <a:highlight>
                  <a:srgbClr val="FFFF00"/>
                </a:highlight>
              </a:rPr>
              <a:t>a)SOLUTION</a:t>
            </a:r>
            <a:endParaRPr lang="en-US">
              <a:solidFill>
                <a:srgbClr val="FF0000"/>
              </a:solidFill>
              <a:highlight>
                <a:srgbClr val="FFFF00"/>
              </a:highlight>
            </a:endParaRPr>
          </a:p>
          <a:p>
            <a:pPr algn="ctr"/>
            <a:endParaRPr lang="en-US" sz="1800">
              <a:solidFill>
                <a:srgbClr val="FF0000"/>
              </a:solidFill>
              <a:highlight>
                <a:srgbClr val="FFFF00"/>
              </a:highlight>
            </a:endParaRPr>
          </a:p>
          <a:p>
            <a:r>
              <a:rPr lang="en-US" sz="1800">
                <a:solidFill>
                  <a:schemeClr val="accent1"/>
                </a:solidFill>
              </a:rPr>
              <a:t> Both the MAX.asm and MAXL.asm files are located in nand2tetris project 06  folder. </a:t>
            </a:r>
            <a:r>
              <a:rPr lang="en-US"/>
              <a:t> </a:t>
            </a:r>
          </a:p>
        </p:txBody>
      </p:sp>
      <p:graphicFrame>
        <p:nvGraphicFramePr>
          <p:cNvPr id="7" name="Table 7">
            <a:extLst>
              <a:ext uri="{FF2B5EF4-FFF2-40B4-BE49-F238E27FC236}">
                <a16:creationId xmlns:a16="http://schemas.microsoft.com/office/drawing/2014/main" id="{D5FC38FB-DFCE-58F0-6355-869D5D230B8C}"/>
              </a:ext>
            </a:extLst>
          </p:cNvPr>
          <p:cNvGraphicFramePr>
            <a:graphicFrameLocks noGrp="1"/>
          </p:cNvGraphicFramePr>
          <p:nvPr>
            <p:extLst>
              <p:ext uri="{D42A27DB-BD31-4B8C-83A1-F6EECF244321}">
                <p14:modId xmlns:p14="http://schemas.microsoft.com/office/powerpoint/2010/main" val="788246580"/>
              </p:ext>
            </p:extLst>
          </p:nvPr>
        </p:nvGraphicFramePr>
        <p:xfrm>
          <a:off x="2240280" y="2701195"/>
          <a:ext cx="5120640" cy="1573791"/>
        </p:xfrm>
        <a:graphic>
          <a:graphicData uri="http://schemas.openxmlformats.org/drawingml/2006/table">
            <a:tbl>
              <a:tblPr firstRow="1" bandRow="1">
                <a:tableStyleId>{7E9639D4-E3E2-4D34-9284-5A2195B3D0D7}</a:tableStyleId>
              </a:tblPr>
              <a:tblGrid>
                <a:gridCol w="2560320">
                  <a:extLst>
                    <a:ext uri="{9D8B030D-6E8A-4147-A177-3AD203B41FA5}">
                      <a16:colId xmlns:a16="http://schemas.microsoft.com/office/drawing/2014/main" val="2632507347"/>
                    </a:ext>
                  </a:extLst>
                </a:gridCol>
                <a:gridCol w="2560320">
                  <a:extLst>
                    <a:ext uri="{9D8B030D-6E8A-4147-A177-3AD203B41FA5}">
                      <a16:colId xmlns:a16="http://schemas.microsoft.com/office/drawing/2014/main" val="998820650"/>
                    </a:ext>
                  </a:extLst>
                </a:gridCol>
              </a:tblGrid>
              <a:tr h="524597">
                <a:tc>
                  <a:txBody>
                    <a:bodyPr/>
                    <a:lstStyle/>
                    <a:p>
                      <a:pPr algn="r"/>
                      <a:r>
                        <a:rPr lang="en-US" sz="1800">
                          <a:latin typeface="Oswald"/>
                        </a:rPr>
                        <a:t>MAX.asm</a:t>
                      </a:r>
                    </a:p>
                  </a:txBody>
                  <a:tcPr anchor="ctr"/>
                </a:tc>
                <a:tc>
                  <a:txBody>
                    <a:bodyPr/>
                    <a:lstStyle/>
                    <a:p>
                      <a:r>
                        <a:rPr lang="en-US" sz="1800">
                          <a:latin typeface="Oswald"/>
                        </a:rPr>
                        <a:t>MAXL.asm</a:t>
                      </a:r>
                    </a:p>
                  </a:txBody>
                  <a:tcPr anchor="ctr"/>
                </a:tc>
                <a:extLst>
                  <a:ext uri="{0D108BD9-81ED-4DB2-BD59-A6C34878D82A}">
                    <a16:rowId xmlns:a16="http://schemas.microsoft.com/office/drawing/2014/main" val="852649238"/>
                  </a:ext>
                </a:extLst>
              </a:tr>
              <a:tr h="524597">
                <a:tc>
                  <a:txBody>
                    <a:bodyPr/>
                    <a:lstStyle/>
                    <a:p>
                      <a:pPr algn="r"/>
                      <a:r>
                        <a:rPr lang="en-US" sz="1800">
                          <a:latin typeface="Oswald"/>
                        </a:rPr>
                        <a:t>Used for symbolic program</a:t>
                      </a:r>
                    </a:p>
                  </a:txBody>
                  <a:tcPr anchor="ctr"/>
                </a:tc>
                <a:tc>
                  <a:txBody>
                    <a:bodyPr/>
                    <a:lstStyle/>
                    <a:p>
                      <a:r>
                        <a:rPr lang="en-US" sz="1800">
                          <a:latin typeface="Oswald"/>
                        </a:rPr>
                        <a:t>Used without symbols</a:t>
                      </a:r>
                    </a:p>
                  </a:txBody>
                  <a:tcPr anchor="ctr"/>
                </a:tc>
                <a:extLst>
                  <a:ext uri="{0D108BD9-81ED-4DB2-BD59-A6C34878D82A}">
                    <a16:rowId xmlns:a16="http://schemas.microsoft.com/office/drawing/2014/main" val="1074463603"/>
                  </a:ext>
                </a:extLst>
              </a:tr>
              <a:tr h="524597">
                <a:tc>
                  <a:txBody>
                    <a:bodyPr/>
                    <a:lstStyle/>
                    <a:p>
                      <a:pPr lvl="0" algn="r">
                        <a:buNone/>
                      </a:pPr>
                      <a:r>
                        <a:rPr lang="en-US" sz="1800" u="none" strike="noStrike" noProof="0">
                          <a:latin typeface="Oswald"/>
                        </a:rPr>
                        <a:t>Computes max(R0,R1) and </a:t>
                      </a:r>
                    </a:p>
                  </a:txBody>
                  <a:tcPr anchor="ctr"/>
                </a:tc>
                <a:tc>
                  <a:txBody>
                    <a:bodyPr/>
                    <a:lstStyle/>
                    <a:p>
                      <a:pPr lvl="0" algn="l">
                        <a:lnSpc>
                          <a:spcPct val="100000"/>
                        </a:lnSpc>
                        <a:spcBef>
                          <a:spcPts val="0"/>
                        </a:spcBef>
                        <a:spcAft>
                          <a:spcPts val="0"/>
                        </a:spcAft>
                        <a:buNone/>
                      </a:pPr>
                      <a:r>
                        <a:rPr lang="en-US" sz="1800" u="none" strike="noStrike" noProof="0">
                          <a:latin typeface="Oswald"/>
                        </a:rPr>
                        <a:t>puts the result in R2.</a:t>
                      </a:r>
                    </a:p>
                  </a:txBody>
                  <a:tcPr anchor="ctr"/>
                </a:tc>
                <a:extLst>
                  <a:ext uri="{0D108BD9-81ED-4DB2-BD59-A6C34878D82A}">
                    <a16:rowId xmlns:a16="http://schemas.microsoft.com/office/drawing/2014/main" val="2093703016"/>
                  </a:ext>
                </a:extLst>
              </a:tr>
            </a:tbl>
          </a:graphicData>
        </a:graphic>
      </p:graphicFrame>
    </p:spTree>
    <p:extLst>
      <p:ext uri="{BB962C8B-B14F-4D97-AF65-F5344CB8AC3E}">
        <p14:creationId xmlns:p14="http://schemas.microsoft.com/office/powerpoint/2010/main" val="3424786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B92B694-16DF-501B-1582-72C617DA7E2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5</a:t>
            </a:fld>
            <a:endParaRPr lang="en"/>
          </a:p>
        </p:txBody>
      </p:sp>
      <p:pic>
        <p:nvPicPr>
          <p:cNvPr id="5" name="Picture 5">
            <a:extLst>
              <a:ext uri="{FF2B5EF4-FFF2-40B4-BE49-F238E27FC236}">
                <a16:creationId xmlns:a16="http://schemas.microsoft.com/office/drawing/2014/main" id="{4F8D62ED-2D1B-726C-0A6C-2DD1B343411F}"/>
              </a:ext>
            </a:extLst>
          </p:cNvPr>
          <p:cNvPicPr>
            <a:picLocks noChangeAspect="1"/>
          </p:cNvPicPr>
          <p:nvPr/>
        </p:nvPicPr>
        <p:blipFill>
          <a:blip r:embed="rId2"/>
          <a:stretch>
            <a:fillRect/>
          </a:stretch>
        </p:blipFill>
        <p:spPr>
          <a:xfrm>
            <a:off x="4715311" y="1176725"/>
            <a:ext cx="4120354" cy="3672471"/>
          </a:xfrm>
          <a:prstGeom prst="rect">
            <a:avLst/>
          </a:prstGeom>
          <a:ln>
            <a:noFill/>
          </a:ln>
          <a:effectLst>
            <a:outerShdw blurRad="292100" dist="139700" dir="2700000" algn="tl" rotWithShape="0">
              <a:srgbClr val="333333">
                <a:alpha val="65000"/>
              </a:srgbClr>
            </a:outerShdw>
          </a:effectLst>
        </p:spPr>
      </p:pic>
      <p:pic>
        <p:nvPicPr>
          <p:cNvPr id="6" name="Picture 6">
            <a:extLst>
              <a:ext uri="{FF2B5EF4-FFF2-40B4-BE49-F238E27FC236}">
                <a16:creationId xmlns:a16="http://schemas.microsoft.com/office/drawing/2014/main" id="{4B74A007-1663-447C-B61B-FC9CB0A4B50F}"/>
              </a:ext>
            </a:extLst>
          </p:cNvPr>
          <p:cNvPicPr>
            <a:picLocks noChangeAspect="1"/>
          </p:cNvPicPr>
          <p:nvPr/>
        </p:nvPicPr>
        <p:blipFill>
          <a:blip r:embed="rId3"/>
          <a:stretch>
            <a:fillRect/>
          </a:stretch>
        </p:blipFill>
        <p:spPr>
          <a:xfrm>
            <a:off x="417334" y="1174661"/>
            <a:ext cx="3856035" cy="3672173"/>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55387F0A-E5E2-FA33-12CF-C2CE86888D4E}"/>
              </a:ext>
            </a:extLst>
          </p:cNvPr>
          <p:cNvSpPr txBox="1"/>
          <p:nvPr/>
        </p:nvSpPr>
        <p:spPr>
          <a:xfrm>
            <a:off x="419893" y="61912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a:solidFill>
                  <a:schemeClr val="accent1"/>
                </a:solidFill>
                <a:latin typeface="Oswald"/>
              </a:rPr>
              <a:t>MAX.asm code</a:t>
            </a:r>
            <a:r>
              <a:rPr lang="en-US"/>
              <a:t> </a:t>
            </a:r>
          </a:p>
        </p:txBody>
      </p:sp>
      <p:sp>
        <p:nvSpPr>
          <p:cNvPr id="8" name="TextBox 7">
            <a:extLst>
              <a:ext uri="{FF2B5EF4-FFF2-40B4-BE49-F238E27FC236}">
                <a16:creationId xmlns:a16="http://schemas.microsoft.com/office/drawing/2014/main" id="{E11564A1-EF80-6F30-954B-07B997219EF2}"/>
              </a:ext>
            </a:extLst>
          </p:cNvPr>
          <p:cNvSpPr txBox="1"/>
          <p:nvPr/>
        </p:nvSpPr>
        <p:spPr>
          <a:xfrm>
            <a:off x="4629944" y="61912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a:solidFill>
                  <a:schemeClr val="accent1"/>
                </a:solidFill>
                <a:latin typeface="Oswald"/>
              </a:rPr>
              <a:t>MAXL.asm code</a:t>
            </a:r>
          </a:p>
        </p:txBody>
      </p:sp>
    </p:spTree>
    <p:extLst>
      <p:ext uri="{BB962C8B-B14F-4D97-AF65-F5344CB8AC3E}">
        <p14:creationId xmlns:p14="http://schemas.microsoft.com/office/powerpoint/2010/main" val="645903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F55DE53-CA8D-7428-913C-19CE46E5928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6</a:t>
            </a:fld>
            <a:endParaRPr lang="en"/>
          </a:p>
        </p:txBody>
      </p:sp>
      <p:pic>
        <p:nvPicPr>
          <p:cNvPr id="3" name="Picture 3">
            <a:extLst>
              <a:ext uri="{FF2B5EF4-FFF2-40B4-BE49-F238E27FC236}">
                <a16:creationId xmlns:a16="http://schemas.microsoft.com/office/drawing/2014/main" id="{0F33FFCD-DAD0-3CB0-0D47-90FA4E5EDDEE}"/>
              </a:ext>
            </a:extLst>
          </p:cNvPr>
          <p:cNvPicPr>
            <a:picLocks noChangeAspect="1"/>
          </p:cNvPicPr>
          <p:nvPr/>
        </p:nvPicPr>
        <p:blipFill>
          <a:blip r:embed="rId2"/>
          <a:stretch>
            <a:fillRect/>
          </a:stretch>
        </p:blipFill>
        <p:spPr>
          <a:xfrm>
            <a:off x="350044" y="1081304"/>
            <a:ext cx="4157662" cy="3873860"/>
          </a:xfrm>
          <a:prstGeom prst="rect">
            <a:avLst/>
          </a:prstGeom>
          <a:ln>
            <a:noFill/>
          </a:ln>
          <a:effectLst>
            <a:outerShdw blurRad="292100" dist="139700" dir="2700000" algn="tl" rotWithShape="0">
              <a:srgbClr val="333333">
                <a:alpha val="65000"/>
              </a:srgbClr>
            </a:outerShdw>
          </a:effectLst>
        </p:spPr>
      </p:pic>
      <p:pic>
        <p:nvPicPr>
          <p:cNvPr id="4" name="Picture 4">
            <a:extLst>
              <a:ext uri="{FF2B5EF4-FFF2-40B4-BE49-F238E27FC236}">
                <a16:creationId xmlns:a16="http://schemas.microsoft.com/office/drawing/2014/main" id="{1BEDE813-DA04-9753-8589-D5867AA2DE3D}"/>
              </a:ext>
            </a:extLst>
          </p:cNvPr>
          <p:cNvPicPr>
            <a:picLocks noChangeAspect="1"/>
          </p:cNvPicPr>
          <p:nvPr/>
        </p:nvPicPr>
        <p:blipFill>
          <a:blip r:embed="rId3"/>
          <a:stretch>
            <a:fillRect/>
          </a:stretch>
        </p:blipFill>
        <p:spPr>
          <a:xfrm>
            <a:off x="4779169" y="1057454"/>
            <a:ext cx="4157662" cy="3878699"/>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F14FECC3-6029-C50E-C98C-6FA10589E1B7}"/>
              </a:ext>
            </a:extLst>
          </p:cNvPr>
          <p:cNvSpPr txBox="1"/>
          <p:nvPr/>
        </p:nvSpPr>
        <p:spPr>
          <a:xfrm>
            <a:off x="350044" y="271463"/>
            <a:ext cx="401478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a:solidFill>
                  <a:schemeClr val="accent1"/>
                </a:solidFill>
                <a:latin typeface="Oswald"/>
              </a:rPr>
              <a:t>Output of MAX.asm file </a:t>
            </a:r>
          </a:p>
          <a:p>
            <a:r>
              <a:rPr lang="en-US" sz="1800">
                <a:solidFill>
                  <a:schemeClr val="accent1"/>
                </a:solidFill>
                <a:latin typeface="Oswald"/>
              </a:rPr>
              <a:t>I have given the values of @0=8 &amp; @1=9</a:t>
            </a:r>
            <a:r>
              <a:rPr lang="en-US"/>
              <a:t> </a:t>
            </a:r>
          </a:p>
        </p:txBody>
      </p:sp>
      <p:sp>
        <p:nvSpPr>
          <p:cNvPr id="6" name="TextBox 5">
            <a:extLst>
              <a:ext uri="{FF2B5EF4-FFF2-40B4-BE49-F238E27FC236}">
                <a16:creationId xmlns:a16="http://schemas.microsoft.com/office/drawing/2014/main" id="{3F5C6282-A74E-A983-5C5A-9BD82A15E3A9}"/>
              </a:ext>
            </a:extLst>
          </p:cNvPr>
          <p:cNvSpPr txBox="1"/>
          <p:nvPr/>
        </p:nvSpPr>
        <p:spPr>
          <a:xfrm>
            <a:off x="4843463" y="271463"/>
            <a:ext cx="409336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a:solidFill>
                  <a:schemeClr val="accent1"/>
                </a:solidFill>
                <a:latin typeface="Oswald"/>
              </a:rPr>
              <a:t>Output of MAXL.asm file</a:t>
            </a:r>
          </a:p>
          <a:p>
            <a:r>
              <a:rPr lang="en-US" sz="1800">
                <a:solidFill>
                  <a:schemeClr val="accent1"/>
                </a:solidFill>
                <a:latin typeface="Oswald"/>
              </a:rPr>
              <a:t>I have given the values of @0=10 &amp; @1=5 </a:t>
            </a:r>
          </a:p>
        </p:txBody>
      </p:sp>
    </p:spTree>
    <p:extLst>
      <p:ext uri="{BB962C8B-B14F-4D97-AF65-F5344CB8AC3E}">
        <p14:creationId xmlns:p14="http://schemas.microsoft.com/office/powerpoint/2010/main" val="2525480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F55DE53-CA8D-7428-913C-19CE46E5928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7</a:t>
            </a:fld>
            <a:endParaRPr lang="en"/>
          </a:p>
        </p:txBody>
      </p:sp>
      <p:sp>
        <p:nvSpPr>
          <p:cNvPr id="3" name="TextBox 1">
            <a:extLst>
              <a:ext uri="{FF2B5EF4-FFF2-40B4-BE49-F238E27FC236}">
                <a16:creationId xmlns:a16="http://schemas.microsoft.com/office/drawing/2014/main" id="{0EE86945-D1AC-8E63-386D-DBCE5D632EFA}"/>
              </a:ext>
            </a:extLst>
          </p:cNvPr>
          <p:cNvSpPr txBox="1"/>
          <p:nvPr/>
        </p:nvSpPr>
        <p:spPr>
          <a:xfrm>
            <a:off x="1221582" y="173087"/>
            <a:ext cx="6865142" cy="677108"/>
          </a:xfrm>
          <a:prstGeom prst="rect">
            <a:avLst/>
          </a:prstGeom>
          <a:noFill/>
        </p:spPr>
        <p:txBody>
          <a:bodyPr rot="0" spcFirstLastPara="0" vert="horz" wrap="square" lIns="91440" tIns="45720" rIns="91440" bIns="45720" numCol="1" spcCol="0" rtlCol="0" fromWordArt="0" anchor="ctr"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a:solidFill>
                  <a:srgbClr val="FF0000"/>
                </a:solidFill>
                <a:highlight>
                  <a:srgbClr val="FFFF00"/>
                </a:highlight>
                <a:latin typeface="Oswald"/>
              </a:rPr>
              <a:t> b) SOLUTION </a:t>
            </a:r>
            <a:endParaRPr lang="en-US" sz="1800">
              <a:latin typeface="Oswald"/>
            </a:endParaRPr>
          </a:p>
          <a:p>
            <a:pPr marL="285750" indent="-285750">
              <a:buFont typeface="Wingdings"/>
              <a:buChar char="q"/>
            </a:pPr>
            <a:r>
              <a:rPr lang="en-US" sz="2000">
                <a:solidFill>
                  <a:schemeClr val="accent1"/>
                </a:solidFill>
                <a:latin typeface="Oswald"/>
              </a:rPr>
              <a:t>Open the MAXL.asm file in assembler tool and run the source code.</a:t>
            </a:r>
          </a:p>
        </p:txBody>
      </p:sp>
      <p:pic>
        <p:nvPicPr>
          <p:cNvPr id="4" name="Picture 4">
            <a:extLst>
              <a:ext uri="{FF2B5EF4-FFF2-40B4-BE49-F238E27FC236}">
                <a16:creationId xmlns:a16="http://schemas.microsoft.com/office/drawing/2014/main" id="{E4DAC4D4-610B-072A-4F12-2BB3A09BD297}"/>
              </a:ext>
            </a:extLst>
          </p:cNvPr>
          <p:cNvPicPr>
            <a:picLocks noChangeAspect="1"/>
          </p:cNvPicPr>
          <p:nvPr/>
        </p:nvPicPr>
        <p:blipFill>
          <a:blip r:embed="rId2"/>
          <a:stretch>
            <a:fillRect/>
          </a:stretch>
        </p:blipFill>
        <p:spPr>
          <a:xfrm>
            <a:off x="1178720" y="954201"/>
            <a:ext cx="6950868" cy="404948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56491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F55DE53-CA8D-7428-913C-19CE46E5928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8</a:t>
            </a:fld>
            <a:endParaRPr lang="en"/>
          </a:p>
        </p:txBody>
      </p:sp>
      <p:pic>
        <p:nvPicPr>
          <p:cNvPr id="4" name="Picture 4">
            <a:extLst>
              <a:ext uri="{FF2B5EF4-FFF2-40B4-BE49-F238E27FC236}">
                <a16:creationId xmlns:a16="http://schemas.microsoft.com/office/drawing/2014/main" id="{8D05F239-8986-D2C3-DC20-8998E9889CCB}"/>
              </a:ext>
            </a:extLst>
          </p:cNvPr>
          <p:cNvPicPr>
            <a:picLocks noChangeAspect="1"/>
          </p:cNvPicPr>
          <p:nvPr/>
        </p:nvPicPr>
        <p:blipFill>
          <a:blip r:embed="rId2"/>
          <a:stretch>
            <a:fillRect/>
          </a:stretch>
        </p:blipFill>
        <p:spPr>
          <a:xfrm>
            <a:off x="1221581" y="1520601"/>
            <a:ext cx="6365080" cy="2973834"/>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85B00B0F-F4D0-14F4-BFC4-D8058C676A4F}"/>
              </a:ext>
            </a:extLst>
          </p:cNvPr>
          <p:cNvSpPr txBox="1"/>
          <p:nvPr/>
        </p:nvSpPr>
        <p:spPr>
          <a:xfrm>
            <a:off x="692944" y="529174"/>
            <a:ext cx="7986711" cy="707886"/>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sz="2000">
                <a:solidFill>
                  <a:schemeClr val="accent1"/>
                </a:solidFill>
                <a:latin typeface="Oswald"/>
              </a:rPr>
              <a:t>I have given, which instruction is used in each line including the opcode ,destination ,</a:t>
            </a:r>
            <a:r>
              <a:rPr lang="en-US" sz="2000" err="1">
                <a:solidFill>
                  <a:schemeClr val="accent1"/>
                </a:solidFill>
                <a:latin typeface="Oswald"/>
              </a:rPr>
              <a:t>comparision</a:t>
            </a:r>
            <a:r>
              <a:rPr lang="en-US" sz="2000">
                <a:solidFill>
                  <a:schemeClr val="accent1"/>
                </a:solidFill>
                <a:latin typeface="Oswald"/>
              </a:rPr>
              <a:t> and jump as comments.</a:t>
            </a:r>
          </a:p>
        </p:txBody>
      </p:sp>
    </p:spTree>
    <p:extLst>
      <p:ext uri="{BB962C8B-B14F-4D97-AF65-F5344CB8AC3E}">
        <p14:creationId xmlns:p14="http://schemas.microsoft.com/office/powerpoint/2010/main" val="2796659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909A67A-4C3E-DA6A-C9B5-7F95DDA3C85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9</a:t>
            </a:fld>
            <a:endParaRPr lang="en"/>
          </a:p>
        </p:txBody>
      </p:sp>
      <p:sp>
        <p:nvSpPr>
          <p:cNvPr id="3" name="TextBox 2">
            <a:extLst>
              <a:ext uri="{FF2B5EF4-FFF2-40B4-BE49-F238E27FC236}">
                <a16:creationId xmlns:a16="http://schemas.microsoft.com/office/drawing/2014/main" id="{555B663E-F945-458E-89F1-44FA875ACC07}"/>
              </a:ext>
            </a:extLst>
          </p:cNvPr>
          <p:cNvSpPr txBox="1"/>
          <p:nvPr/>
        </p:nvSpPr>
        <p:spPr>
          <a:xfrm>
            <a:off x="0" y="90054"/>
            <a:ext cx="7162801" cy="307777"/>
          </a:xfrm>
          <a:prstGeom prst="rect">
            <a:avLst/>
          </a:prstGeom>
          <a:noFill/>
        </p:spPr>
        <p:txBody>
          <a:bodyPr wrap="square" rtlCol="0">
            <a:spAutoFit/>
          </a:bodyPr>
          <a:lstStyle/>
          <a:p>
            <a:r>
              <a:rPr lang="en-US" b="1"/>
              <a:t>Q1 C) </a:t>
            </a:r>
            <a:r>
              <a:rPr lang="en-US"/>
              <a:t>Complete Assembler is developed in python using different libraries and packages</a:t>
            </a:r>
            <a:endParaRPr lang="en-IN"/>
          </a:p>
        </p:txBody>
      </p:sp>
      <p:sp>
        <p:nvSpPr>
          <p:cNvPr id="4" name="TextBox 3">
            <a:extLst>
              <a:ext uri="{FF2B5EF4-FFF2-40B4-BE49-F238E27FC236}">
                <a16:creationId xmlns:a16="http://schemas.microsoft.com/office/drawing/2014/main" id="{3566BF92-5899-4F42-AF25-05EBE1AA1937}"/>
              </a:ext>
            </a:extLst>
          </p:cNvPr>
          <p:cNvSpPr txBox="1"/>
          <p:nvPr/>
        </p:nvSpPr>
        <p:spPr>
          <a:xfrm>
            <a:off x="0" y="389313"/>
            <a:ext cx="1496291" cy="307777"/>
          </a:xfrm>
          <a:prstGeom prst="rect">
            <a:avLst/>
          </a:prstGeom>
          <a:noFill/>
        </p:spPr>
        <p:txBody>
          <a:bodyPr wrap="square" rtlCol="0">
            <a:spAutoFit/>
          </a:bodyPr>
          <a:lstStyle/>
          <a:p>
            <a:r>
              <a:rPr lang="en-US" b="1" u="sng"/>
              <a:t>Python Code:</a:t>
            </a:r>
            <a:endParaRPr lang="en-IN" b="1" u="sng"/>
          </a:p>
        </p:txBody>
      </p:sp>
      <p:pic>
        <p:nvPicPr>
          <p:cNvPr id="6" name="Picture 5">
            <a:extLst>
              <a:ext uri="{FF2B5EF4-FFF2-40B4-BE49-F238E27FC236}">
                <a16:creationId xmlns:a16="http://schemas.microsoft.com/office/drawing/2014/main" id="{8B270FC7-F066-482C-A116-65D6B824DFB5}"/>
              </a:ext>
            </a:extLst>
          </p:cNvPr>
          <p:cNvPicPr>
            <a:picLocks noChangeAspect="1"/>
          </p:cNvPicPr>
          <p:nvPr/>
        </p:nvPicPr>
        <p:blipFill>
          <a:blip r:embed="rId2"/>
          <a:stretch>
            <a:fillRect/>
          </a:stretch>
        </p:blipFill>
        <p:spPr>
          <a:xfrm>
            <a:off x="0" y="697090"/>
            <a:ext cx="9144000" cy="4446410"/>
          </a:xfrm>
          <a:prstGeom prst="rect">
            <a:avLst/>
          </a:prstGeom>
        </p:spPr>
      </p:pic>
    </p:spTree>
    <p:extLst>
      <p:ext uri="{BB962C8B-B14F-4D97-AF65-F5344CB8AC3E}">
        <p14:creationId xmlns:p14="http://schemas.microsoft.com/office/powerpoint/2010/main" val="2051265802"/>
      </p:ext>
    </p:extLst>
  </p:cSld>
  <p:clrMapOvr>
    <a:masterClrMapping/>
  </p:clrMapOvr>
</p:sld>
</file>

<file path=ppt/theme/theme1.xml><?xml version="1.0" encoding="utf-8"?>
<a:theme xmlns:a="http://schemas.openxmlformats.org/drawingml/2006/main" name="Oberon template">
  <a:themeElements>
    <a:clrScheme name="Custom 347">
      <a:dk1>
        <a:srgbClr val="000000"/>
      </a:dk1>
      <a:lt1>
        <a:srgbClr val="FFFFFF"/>
      </a:lt1>
      <a:dk2>
        <a:srgbClr val="666666"/>
      </a:dk2>
      <a:lt2>
        <a:srgbClr val="F3F3F3"/>
      </a:lt2>
      <a:accent1>
        <a:srgbClr val="9BDED2"/>
      </a:accent1>
      <a:accent2>
        <a:srgbClr val="39A6DE"/>
      </a:accent2>
      <a:accent3>
        <a:srgbClr val="774E92"/>
      </a:accent3>
      <a:accent4>
        <a:srgbClr val="DB2F6B"/>
      </a:accent4>
      <a:accent5>
        <a:srgbClr val="F37535"/>
      </a:accent5>
      <a:accent6>
        <a:srgbClr val="F1AA3E"/>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066954471CF6E4B92D942EA5A5E5B33" ma:contentTypeVersion="7" ma:contentTypeDescription="Create a new document." ma:contentTypeScope="" ma:versionID="f0caeced64dff7029f2723541893e52c">
  <xsd:schema xmlns:xsd="http://www.w3.org/2001/XMLSchema" xmlns:xs="http://www.w3.org/2001/XMLSchema" xmlns:p="http://schemas.microsoft.com/office/2006/metadata/properties" xmlns:ns3="dbdb81f7-2227-4c73-b16a-24b7a7702482" xmlns:ns4="ae7007f0-7324-48c8-804c-dce53b0f277f" targetNamespace="http://schemas.microsoft.com/office/2006/metadata/properties" ma:root="true" ma:fieldsID="edb5f129e3a33eaee162bef6e2ecef4e" ns3:_="" ns4:_="">
    <xsd:import namespace="dbdb81f7-2227-4c73-b16a-24b7a7702482"/>
    <xsd:import namespace="ae7007f0-7324-48c8-804c-dce53b0f277f"/>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db81f7-2227-4c73-b16a-24b7a770248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e7007f0-7324-48c8-804c-dce53b0f2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118B67-6BFB-4A77-A63B-72B36143783F}">
  <ds:schemaRefs>
    <ds:schemaRef ds:uri="ae7007f0-7324-48c8-804c-dce53b0f277f"/>
    <ds:schemaRef ds:uri="http://schemas.microsoft.com/office/2006/documentManagement/types"/>
    <ds:schemaRef ds:uri="http://purl.org/dc/dcmitype/"/>
    <ds:schemaRef ds:uri="http://schemas.microsoft.com/office/2006/metadata/properties"/>
    <ds:schemaRef ds:uri="dbdb81f7-2227-4c73-b16a-24b7a7702482"/>
    <ds:schemaRef ds:uri="http://schemas.microsoft.com/office/infopath/2007/PartnerControls"/>
    <ds:schemaRef ds:uri="http://www.w3.org/XML/1998/namespace"/>
    <ds:schemaRef ds:uri="http://purl.org/dc/terms/"/>
    <ds:schemaRef ds:uri="http://schemas.openxmlformats.org/package/2006/metadata/core-properties"/>
    <ds:schemaRef ds:uri="http://purl.org/dc/elements/1.1/"/>
  </ds:schemaRefs>
</ds:datastoreItem>
</file>

<file path=customXml/itemProps2.xml><?xml version="1.0" encoding="utf-8"?>
<ds:datastoreItem xmlns:ds="http://schemas.openxmlformats.org/officeDocument/2006/customXml" ds:itemID="{13918BE1-DDD4-4EBF-ACB5-8D5FC91186AC}">
  <ds:schemaRefs>
    <ds:schemaRef ds:uri="http://schemas.microsoft.com/sharepoint/v3/contenttype/forms"/>
  </ds:schemaRefs>
</ds:datastoreItem>
</file>

<file path=customXml/itemProps3.xml><?xml version="1.0" encoding="utf-8"?>
<ds:datastoreItem xmlns:ds="http://schemas.openxmlformats.org/officeDocument/2006/customXml" ds:itemID="{35BE555C-9829-4ACD-A4D6-F2F9D0BA1A3B}">
  <ds:schemaRefs>
    <ds:schemaRef ds:uri="ae7007f0-7324-48c8-804c-dce53b0f277f"/>
    <ds:schemaRef ds:uri="dbdb81f7-2227-4c73-b16a-24b7a770248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0</TotalTime>
  <Words>718</Words>
  <Application>Microsoft Office PowerPoint</Application>
  <PresentationFormat>On-screen Show (16:9)</PresentationFormat>
  <Paragraphs>108</Paragraphs>
  <Slides>35</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Oswald</vt:lpstr>
      <vt:lpstr>Arial</vt:lpstr>
      <vt:lpstr>Calibri</vt:lpstr>
      <vt:lpstr>Wingdings</vt:lpstr>
      <vt:lpstr>Open Sans</vt:lpstr>
      <vt:lpstr>Wingdings,Sans-Serif</vt:lpstr>
      <vt:lpstr>Oberon template</vt:lpstr>
      <vt:lpstr>ELEMENTS OF COMPUTING </vt:lpstr>
      <vt:lpstr>TEAM PRESENTATION</vt:lpstr>
      <vt:lpstr>GAJULA SRI VATSANKA(a,b) &amp; VIKHYAT BANSAL(c,d,e)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GUNNAM HIMAMSH &amp; M.PRASANNA TEJA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Vikhyat Bansal</dc:creator>
  <cp:lastModifiedBy>Vikhyat Bansal - [CB.EN.U4AIE21076]</cp:lastModifiedBy>
  <cp:revision>2</cp:revision>
  <dcterms:modified xsi:type="dcterms:W3CDTF">2022-04-11T17:39:34Z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0x0101001066954471CF6E4B92D942EA5A5E5B33</vt:lpwstr>
  </property>
</Properties>
</file>