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34"/>
  </p:notesMasterIdLst>
  <p:sldIdLst>
    <p:sldId id="256" r:id="rId5"/>
    <p:sldId id="260" r:id="rId6"/>
    <p:sldId id="263" r:id="rId7"/>
    <p:sldId id="322" r:id="rId8"/>
    <p:sldId id="323" r:id="rId9"/>
    <p:sldId id="339" r:id="rId10"/>
    <p:sldId id="317" r:id="rId11"/>
    <p:sldId id="341" r:id="rId12"/>
    <p:sldId id="342" r:id="rId13"/>
    <p:sldId id="343" r:id="rId14"/>
    <p:sldId id="332" r:id="rId15"/>
    <p:sldId id="313" r:id="rId16"/>
    <p:sldId id="314" r:id="rId17"/>
    <p:sldId id="312" r:id="rId18"/>
    <p:sldId id="266" r:id="rId19"/>
    <p:sldId id="331" r:id="rId20"/>
    <p:sldId id="315" r:id="rId21"/>
    <p:sldId id="321" r:id="rId22"/>
    <p:sldId id="320" r:id="rId23"/>
    <p:sldId id="268" r:id="rId24"/>
    <p:sldId id="325" r:id="rId25"/>
    <p:sldId id="334" r:id="rId26"/>
    <p:sldId id="340" r:id="rId27"/>
    <p:sldId id="330" r:id="rId28"/>
    <p:sldId id="326" r:id="rId29"/>
    <p:sldId id="327" r:id="rId30"/>
    <p:sldId id="328" r:id="rId31"/>
    <p:sldId id="329" r:id="rId32"/>
    <p:sldId id="335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Bookman Old Style" panose="02050604050505020204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Kulim Park" panose="020B0604020202020204" charset="0"/>
      <p:regular r:id="rId47"/>
      <p:bold r:id="rId48"/>
      <p:italic r:id="rId49"/>
      <p:boldItalic r:id="rId50"/>
    </p:embeddedFont>
    <p:embeddedFont>
      <p:font typeface="Kulim Park SemiBold" panose="020B0604020202020204" charset="0"/>
      <p:regular r:id="rId51"/>
      <p:bold r:id="rId52"/>
      <p:italic r:id="rId53"/>
      <p:boldItalic r:id="rId54"/>
    </p:embeddedFont>
    <p:embeddedFont>
      <p:font typeface="Manrope" panose="020B0604020202020204" charset="0"/>
      <p:regular r:id="rId55"/>
      <p:bold r:id="rId56"/>
    </p:embeddedFont>
    <p:embeddedFont>
      <p:font typeface="Nunito Light" pitchFamily="2" charset="0"/>
      <p:regular r:id="rId57"/>
      <p:italic r:id="rId58"/>
    </p:embeddedFont>
    <p:embeddedFont>
      <p:font typeface="PT Sans" panose="020B05030202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72404-C6B4-DE04-975A-C5D441240821}" v="18" dt="2022-05-14T15:27:59.943"/>
    <p1510:client id="{8AAAA672-1596-A6E5-48AF-12C85628E53B}" v="6" dt="2022-05-14T13:23:02.970"/>
    <p1510:client id="{8C644AAE-E88C-A01F-BE1B-B8F70315628A}" v="231" dt="2022-05-14T17:55:04.445"/>
    <p1510:client id="{920E5817-C599-EAA0-3D8D-F4AC335FF58B}" v="84" dt="2022-05-14T15:43:24.154"/>
    <p1510:client id="{C5A61CB6-241D-9E05-537C-4B86F2ACF716}" v="1" dt="2022-05-14T17:23:08.059"/>
    <p1510:client id="{E6806BF9-9824-363B-1024-10E818DF990F}" v="232" dt="2022-05-14T18:14:20.744"/>
    <p1510:client id="{EE8BB153-4EC6-993D-C727-258F6B31A17B}" v="39" dt="2022-05-14T16:04:08.866"/>
  </p1510:revLst>
</p1510:revInfo>
</file>

<file path=ppt/tableStyles.xml><?xml version="1.0" encoding="utf-8"?>
<a:tblStyleLst xmlns:a="http://schemas.openxmlformats.org/drawingml/2006/main" def="{1AA789D9-7D41-4E93-9BDF-EF52CA8399C4}">
  <a:tblStyle styleId="{1AA789D9-7D41-4E93-9BDF-EF52CA839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754324-B779-4100-A0B4-E237A1B7A5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14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2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font" Target="fonts/font2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hyat Bansal - [CB.EN.U4AIE21076]" userId="62d36f4d-6819-4917-bb4d-e9986f68e46b" providerId="ADAL" clId="{D8BDC690-B630-450A-9D91-9D29A4C371D4}"/>
    <pc:docChg chg="undo custSel addSld delSld modSld sldOrd">
      <pc:chgData name="Vikhyat Bansal - [CB.EN.U4AIE21076]" userId="62d36f4d-6819-4917-bb4d-e9986f68e46b" providerId="ADAL" clId="{D8BDC690-B630-450A-9D91-9D29A4C371D4}" dt="2022-05-14T18:15:41.493" v="1288" actId="1076"/>
      <pc:docMkLst>
        <pc:docMk/>
      </pc:docMkLst>
      <pc:sldChg chg="modSp mod">
        <pc:chgData name="Vikhyat Bansal - [CB.EN.U4AIE21076]" userId="62d36f4d-6819-4917-bb4d-e9986f68e46b" providerId="ADAL" clId="{D8BDC690-B630-450A-9D91-9D29A4C371D4}" dt="2022-05-14T18:02:44.799" v="1228" actId="20577"/>
        <pc:sldMkLst>
          <pc:docMk/>
          <pc:sldMk cId="0" sldId="256"/>
        </pc:sldMkLst>
        <pc:spChg chg="mod">
          <ac:chgData name="Vikhyat Bansal - [CB.EN.U4AIE21076]" userId="62d36f4d-6819-4917-bb4d-e9986f68e46b" providerId="ADAL" clId="{D8BDC690-B630-450A-9D91-9D29A4C371D4}" dt="2022-05-14T18:02:44.799" v="1228" actId="20577"/>
          <ac:spMkLst>
            <pc:docMk/>
            <pc:sldMk cId="0" sldId="256"/>
            <ac:spMk id="323" creationId="{00000000-0000-0000-0000-000000000000}"/>
          </ac:spMkLst>
        </pc:spChg>
      </pc:sldChg>
      <pc:sldChg chg="modSp mod">
        <pc:chgData name="Vikhyat Bansal - [CB.EN.U4AIE21076]" userId="62d36f4d-6819-4917-bb4d-e9986f68e46b" providerId="ADAL" clId="{D8BDC690-B630-450A-9D91-9D29A4C371D4}" dt="2022-05-14T18:09:02.319" v="1285" actId="20577"/>
        <pc:sldMkLst>
          <pc:docMk/>
          <pc:sldMk cId="0" sldId="260"/>
        </pc:sldMkLst>
        <pc:spChg chg="mod">
          <ac:chgData name="Vikhyat Bansal - [CB.EN.U4AIE21076]" userId="62d36f4d-6819-4917-bb4d-e9986f68e46b" providerId="ADAL" clId="{D8BDC690-B630-450A-9D91-9D29A4C371D4}" dt="2022-05-14T18:09:02.319" v="1285" actId="20577"/>
          <ac:spMkLst>
            <pc:docMk/>
            <pc:sldMk cId="0" sldId="260"/>
            <ac:spMk id="366" creationId="{00000000-0000-0000-0000-000000000000}"/>
          </ac:spMkLst>
        </pc:spChg>
      </pc:sldChg>
      <pc:sldChg chg="modSp mod ord">
        <pc:chgData name="Vikhyat Bansal - [CB.EN.U4AIE21076]" userId="62d36f4d-6819-4917-bb4d-e9986f68e46b" providerId="ADAL" clId="{D8BDC690-B630-450A-9D91-9D29A4C371D4}" dt="2022-05-14T18:06:09.864" v="1257"/>
        <pc:sldMkLst>
          <pc:docMk/>
          <pc:sldMk cId="0" sldId="263"/>
        </pc:sldMkLst>
        <pc:spChg chg="mod">
          <ac:chgData name="Vikhyat Bansal - [CB.EN.U4AIE21076]" userId="62d36f4d-6819-4917-bb4d-e9986f68e46b" providerId="ADAL" clId="{D8BDC690-B630-450A-9D91-9D29A4C371D4}" dt="2022-05-14T18:02:56.657" v="1229" actId="1076"/>
          <ac:spMkLst>
            <pc:docMk/>
            <pc:sldMk cId="0" sldId="263"/>
            <ac:spMk id="389" creationId="{00000000-0000-0000-0000-000000000000}"/>
          </ac:spMkLst>
        </pc:spChg>
      </pc:sldChg>
      <pc:sldChg chg="addSp delSp modSp mod ord">
        <pc:chgData name="Vikhyat Bansal - [CB.EN.U4AIE21076]" userId="62d36f4d-6819-4917-bb4d-e9986f68e46b" providerId="ADAL" clId="{D8BDC690-B630-450A-9D91-9D29A4C371D4}" dt="2022-05-14T10:09:22.279" v="922" actId="1076"/>
        <pc:sldMkLst>
          <pc:docMk/>
          <pc:sldMk cId="0" sldId="266"/>
        </pc:sldMkLst>
        <pc:spChg chg="add del mod">
          <ac:chgData name="Vikhyat Bansal - [CB.EN.U4AIE21076]" userId="62d36f4d-6819-4917-bb4d-e9986f68e46b" providerId="ADAL" clId="{D8BDC690-B630-450A-9D91-9D29A4C371D4}" dt="2022-05-14T08:11:04.838" v="3" actId="478"/>
          <ac:spMkLst>
            <pc:docMk/>
            <pc:sldMk cId="0" sldId="266"/>
            <ac:spMk id="3" creationId="{E1E0E993-30AB-0E5B-549A-A94321EB51BA}"/>
          </ac:spMkLst>
        </pc:spChg>
        <pc:spChg chg="add del mod">
          <ac:chgData name="Vikhyat Bansal - [CB.EN.U4AIE21076]" userId="62d36f4d-6819-4917-bb4d-e9986f68e46b" providerId="ADAL" clId="{D8BDC690-B630-450A-9D91-9D29A4C371D4}" dt="2022-05-14T09:19:34.615" v="892" actId="478"/>
          <ac:spMkLst>
            <pc:docMk/>
            <pc:sldMk cId="0" sldId="266"/>
            <ac:spMk id="5" creationId="{D2FC75DB-FC3E-A560-B728-221034C3F169}"/>
          </ac:spMkLst>
        </pc:spChg>
        <pc:spChg chg="add mod">
          <ac:chgData name="Vikhyat Bansal - [CB.EN.U4AIE21076]" userId="62d36f4d-6819-4917-bb4d-e9986f68e46b" providerId="ADAL" clId="{D8BDC690-B630-450A-9D91-9D29A4C371D4}" dt="2022-05-14T10:09:10.760" v="919" actId="1076"/>
          <ac:spMkLst>
            <pc:docMk/>
            <pc:sldMk cId="0" sldId="266"/>
            <ac:spMk id="6" creationId="{DBFF83FD-69C3-D53B-0CBD-C7B30C26AEC5}"/>
          </ac:spMkLst>
        </pc:spChg>
        <pc:spChg chg="del">
          <ac:chgData name="Vikhyat Bansal - [CB.EN.U4AIE21076]" userId="62d36f4d-6819-4917-bb4d-e9986f68e46b" providerId="ADAL" clId="{D8BDC690-B630-450A-9D91-9D29A4C371D4}" dt="2022-05-14T08:11:04.838" v="3" actId="478"/>
          <ac:spMkLst>
            <pc:docMk/>
            <pc:sldMk cId="0" sldId="266"/>
            <ac:spMk id="426" creationId="{00000000-0000-0000-0000-000000000000}"/>
          </ac:spMkLst>
        </pc:spChg>
        <pc:spChg chg="del mod">
          <ac:chgData name="Vikhyat Bansal - [CB.EN.U4AIE21076]" userId="62d36f4d-6819-4917-bb4d-e9986f68e46b" providerId="ADAL" clId="{D8BDC690-B630-450A-9D91-9D29A4C371D4}" dt="2022-05-14T08:11:01.054" v="2" actId="478"/>
          <ac:spMkLst>
            <pc:docMk/>
            <pc:sldMk cId="0" sldId="266"/>
            <ac:spMk id="427" creationId="{00000000-0000-0000-0000-000000000000}"/>
          </ac:spMkLst>
        </pc:spChg>
        <pc:grpChg chg="del">
          <ac:chgData name="Vikhyat Bansal - [CB.EN.U4AIE21076]" userId="62d36f4d-6819-4917-bb4d-e9986f68e46b" providerId="ADAL" clId="{D8BDC690-B630-450A-9D91-9D29A4C371D4}" dt="2022-05-14T08:10:58.124" v="0" actId="478"/>
          <ac:grpSpMkLst>
            <pc:docMk/>
            <pc:sldMk cId="0" sldId="266"/>
            <ac:grpSpMk id="428" creationId="{00000000-0000-0000-0000-000000000000}"/>
          </ac:grpSpMkLst>
        </pc:grpChg>
        <pc:picChg chg="add mod">
          <ac:chgData name="Vikhyat Bansal - [CB.EN.U4AIE21076]" userId="62d36f4d-6819-4917-bb4d-e9986f68e46b" providerId="ADAL" clId="{D8BDC690-B630-450A-9D91-9D29A4C371D4}" dt="2022-05-14T10:09:22.279" v="922" actId="1076"/>
          <ac:picMkLst>
            <pc:docMk/>
            <pc:sldMk cId="0" sldId="266"/>
            <ac:picMk id="8" creationId="{2F4DD994-354C-7BA7-DD81-00139E944B2A}"/>
          </ac:picMkLst>
        </pc:picChg>
        <pc:picChg chg="del">
          <ac:chgData name="Vikhyat Bansal - [CB.EN.U4AIE21076]" userId="62d36f4d-6819-4917-bb4d-e9986f68e46b" providerId="ADAL" clId="{D8BDC690-B630-450A-9D91-9D29A4C371D4}" dt="2022-05-14T08:10:58.124" v="0" actId="478"/>
          <ac:picMkLst>
            <pc:docMk/>
            <pc:sldMk cId="0" sldId="266"/>
            <ac:picMk id="431" creationId="{00000000-0000-0000-0000-000000000000}"/>
          </ac:picMkLst>
        </pc:picChg>
      </pc:sldChg>
      <pc:sldChg chg="addSp delSp modSp del mod">
        <pc:chgData name="Vikhyat Bansal - [CB.EN.U4AIE21076]" userId="62d36f4d-6819-4917-bb4d-e9986f68e46b" providerId="ADAL" clId="{D8BDC690-B630-450A-9D91-9D29A4C371D4}" dt="2022-05-14T09:19:26.895" v="886" actId="47"/>
        <pc:sldMkLst>
          <pc:docMk/>
          <pc:sldMk cId="0" sldId="267"/>
        </pc:sldMkLst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3" creationId="{0ADBF536-49BF-B819-535D-D7A67739E06C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5" creationId="{73460F4D-6068-BA2C-9675-ABE8CBF44165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7" creationId="{9527E265-C219-0066-1015-EEE1A0E0D2B7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9" creationId="{E890D70D-49B3-3135-3338-FDC9ADC77E56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11" creationId="{F32EA575-CD68-D470-BF36-315EF38CE6C1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13" creationId="{C16308E9-57D4-90B8-400B-8299FF3069C1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15" creationId="{12866304-AFDC-F29C-0431-ADF3A9CBA938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17" creationId="{BA06F974-0539-A458-B7C9-ADBAC030FF3A}"/>
          </ac:spMkLst>
        </pc:spChg>
        <pc:spChg chg="add del mod">
          <ac:chgData name="Vikhyat Bansal - [CB.EN.U4AIE21076]" userId="62d36f4d-6819-4917-bb4d-e9986f68e46b" providerId="ADAL" clId="{D8BDC690-B630-450A-9D91-9D29A4C371D4}" dt="2022-05-14T08:11:25.357" v="5" actId="478"/>
          <ac:spMkLst>
            <pc:docMk/>
            <pc:sldMk cId="0" sldId="267"/>
            <ac:spMk id="19" creationId="{6063B0FE-4063-3CB7-6170-4BFD8C8FD9C4}"/>
          </ac:spMkLst>
        </pc:spChg>
        <pc:spChg chg="add mod">
          <ac:chgData name="Vikhyat Bansal - [CB.EN.U4AIE21076]" userId="62d36f4d-6819-4917-bb4d-e9986f68e46b" providerId="ADAL" clId="{D8BDC690-B630-450A-9D91-9D29A4C371D4}" dt="2022-05-14T09:19:24.025" v="885" actId="1076"/>
          <ac:spMkLst>
            <pc:docMk/>
            <pc:sldMk cId="0" sldId="267"/>
            <ac:spMk id="20" creationId="{0405C2B0-262B-E130-3B55-BF01118AF1B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38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39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0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1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2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3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4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5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6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7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48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08:11:13.093" v="4" actId="478"/>
          <ac:spMkLst>
            <pc:docMk/>
            <pc:sldMk cId="0" sldId="267"/>
            <ac:spMk id="456" creationId="{00000000-0000-0000-0000-000000000000}"/>
          </ac:spMkLst>
        </pc:spChg>
        <pc:grpChg chg="del">
          <ac:chgData name="Vikhyat Bansal - [CB.EN.U4AIE21076]" userId="62d36f4d-6819-4917-bb4d-e9986f68e46b" providerId="ADAL" clId="{D8BDC690-B630-450A-9D91-9D29A4C371D4}" dt="2022-05-14T08:11:13.093" v="4" actId="478"/>
          <ac:grpSpMkLst>
            <pc:docMk/>
            <pc:sldMk cId="0" sldId="267"/>
            <ac:grpSpMk id="449" creationId="{00000000-0000-0000-0000-000000000000}"/>
          </ac:grpSpMkLst>
        </pc:grpChg>
        <pc:grpChg chg="del">
          <ac:chgData name="Vikhyat Bansal - [CB.EN.U4AIE21076]" userId="62d36f4d-6819-4917-bb4d-e9986f68e46b" providerId="ADAL" clId="{D8BDC690-B630-450A-9D91-9D29A4C371D4}" dt="2022-05-14T08:11:13.093" v="4" actId="478"/>
          <ac:grpSpMkLst>
            <pc:docMk/>
            <pc:sldMk cId="0" sldId="267"/>
            <ac:grpSpMk id="457" creationId="{00000000-0000-0000-0000-000000000000}"/>
          </ac:grpSpMkLst>
        </pc:grpChg>
        <pc:grpChg chg="del">
          <ac:chgData name="Vikhyat Bansal - [CB.EN.U4AIE21076]" userId="62d36f4d-6819-4917-bb4d-e9986f68e46b" providerId="ADAL" clId="{D8BDC690-B630-450A-9D91-9D29A4C371D4}" dt="2022-05-14T08:11:13.093" v="4" actId="478"/>
          <ac:grpSpMkLst>
            <pc:docMk/>
            <pc:sldMk cId="0" sldId="267"/>
            <ac:grpSpMk id="460" creationId="{00000000-0000-0000-0000-000000000000}"/>
          </ac:grpSpMkLst>
        </pc:grpChg>
      </pc:sldChg>
      <pc:sldChg chg="addSp delSp modSp mod ord">
        <pc:chgData name="Vikhyat Bansal - [CB.EN.U4AIE21076]" userId="62d36f4d-6819-4917-bb4d-e9986f68e46b" providerId="ADAL" clId="{D8BDC690-B630-450A-9D91-9D29A4C371D4}" dt="2022-05-14T10:52:16.055" v="1122" actId="1076"/>
        <pc:sldMkLst>
          <pc:docMk/>
          <pc:sldMk cId="0" sldId="268"/>
        </pc:sldMkLst>
        <pc:spChg chg="add del mod">
          <ac:chgData name="Vikhyat Bansal - [CB.EN.U4AIE21076]" userId="62d36f4d-6819-4917-bb4d-e9986f68e46b" providerId="ADAL" clId="{D8BDC690-B630-450A-9D91-9D29A4C371D4}" dt="2022-05-14T10:50:49.889" v="1110" actId="478"/>
          <ac:spMkLst>
            <pc:docMk/>
            <pc:sldMk cId="0" sldId="268"/>
            <ac:spMk id="3" creationId="{884C17D9-2967-ACBB-D438-0A22ECB90F21}"/>
          </ac:spMkLst>
        </pc:spChg>
        <pc:spChg chg="add del mod">
          <ac:chgData name="Vikhyat Bansal - [CB.EN.U4AIE21076]" userId="62d36f4d-6819-4917-bb4d-e9986f68e46b" providerId="ADAL" clId="{D8BDC690-B630-450A-9D91-9D29A4C371D4}" dt="2022-05-14T10:50:49.889" v="1110" actId="478"/>
          <ac:spMkLst>
            <pc:docMk/>
            <pc:sldMk cId="0" sldId="268"/>
            <ac:spMk id="5" creationId="{D26B4FE1-0590-1781-6299-B3A15908A70D}"/>
          </ac:spMkLst>
        </pc:spChg>
        <pc:spChg chg="del">
          <ac:chgData name="Vikhyat Bansal - [CB.EN.U4AIE21076]" userId="62d36f4d-6819-4917-bb4d-e9986f68e46b" providerId="ADAL" clId="{D8BDC690-B630-450A-9D91-9D29A4C371D4}" dt="2022-05-14T10:50:44.265" v="1108" actId="478"/>
          <ac:spMkLst>
            <pc:docMk/>
            <pc:sldMk cId="0" sldId="268"/>
            <ac:spMk id="469" creationId="{00000000-0000-0000-0000-000000000000}"/>
          </ac:spMkLst>
        </pc:spChg>
        <pc:spChg chg="del">
          <ac:chgData name="Vikhyat Bansal - [CB.EN.U4AIE21076]" userId="62d36f4d-6819-4917-bb4d-e9986f68e46b" providerId="ADAL" clId="{D8BDC690-B630-450A-9D91-9D29A4C371D4}" dt="2022-05-14T10:50:44.265" v="1108" actId="478"/>
          <ac:spMkLst>
            <pc:docMk/>
            <pc:sldMk cId="0" sldId="268"/>
            <ac:spMk id="470" creationId="{00000000-0000-0000-0000-000000000000}"/>
          </ac:spMkLst>
        </pc:spChg>
        <pc:graphicFrameChg chg="add mod modGraphic">
          <ac:chgData name="Vikhyat Bansal - [CB.EN.U4AIE21076]" userId="62d36f4d-6819-4917-bb4d-e9986f68e46b" providerId="ADAL" clId="{D8BDC690-B630-450A-9D91-9D29A4C371D4}" dt="2022-05-14T10:51:36.046" v="1120" actId="14734"/>
          <ac:graphicFrameMkLst>
            <pc:docMk/>
            <pc:sldMk cId="0" sldId="268"/>
            <ac:graphicFrameMk id="13" creationId="{6F2EFB3D-A66E-6F6E-298C-9CF1F212C2D0}"/>
          </ac:graphicFrameMkLst>
        </pc:graphicFrameChg>
        <pc:graphicFrameChg chg="add mod modGraphic">
          <ac:chgData name="Vikhyat Bansal - [CB.EN.U4AIE21076]" userId="62d36f4d-6819-4917-bb4d-e9986f68e46b" providerId="ADAL" clId="{D8BDC690-B630-450A-9D91-9D29A4C371D4}" dt="2022-05-14T10:52:11.275" v="1121" actId="1076"/>
          <ac:graphicFrameMkLst>
            <pc:docMk/>
            <pc:sldMk cId="0" sldId="268"/>
            <ac:graphicFrameMk id="14" creationId="{67AE9114-14CE-B180-EFD3-B2A8FE8F692B}"/>
          </ac:graphicFrameMkLst>
        </pc:graphicFrameChg>
        <pc:graphicFrameChg chg="add mod">
          <ac:chgData name="Vikhyat Bansal - [CB.EN.U4AIE21076]" userId="62d36f4d-6819-4917-bb4d-e9986f68e46b" providerId="ADAL" clId="{D8BDC690-B630-450A-9D91-9D29A4C371D4}" dt="2022-05-14T10:52:16.055" v="1122" actId="1076"/>
          <ac:graphicFrameMkLst>
            <pc:docMk/>
            <pc:sldMk cId="0" sldId="268"/>
            <ac:graphicFrameMk id="15" creationId="{AAF3FD24-BD58-9814-D40F-0D91979ECAF3}"/>
          </ac:graphicFrameMkLst>
        </pc:graphicFrameChg>
        <pc:graphicFrameChg chg="add mod">
          <ac:chgData name="Vikhyat Bansal - [CB.EN.U4AIE21076]" userId="62d36f4d-6819-4917-bb4d-e9986f68e46b" providerId="ADAL" clId="{D8BDC690-B630-450A-9D91-9D29A4C371D4}" dt="2022-05-14T10:51:09.595" v="1114" actId="1076"/>
          <ac:graphicFrameMkLst>
            <pc:docMk/>
            <pc:sldMk cId="0" sldId="268"/>
            <ac:graphicFrameMk id="16" creationId="{A84F1022-3C4B-F579-86F9-827998F1CF0C}"/>
          </ac:graphicFrameMkLst>
        </pc:graphicFrameChg>
        <pc:graphicFrameChg chg="add mod">
          <ac:chgData name="Vikhyat Bansal - [CB.EN.U4AIE21076]" userId="62d36f4d-6819-4917-bb4d-e9986f68e46b" providerId="ADAL" clId="{D8BDC690-B630-450A-9D91-9D29A4C371D4}" dt="2022-05-14T10:51:09.595" v="1114" actId="1076"/>
          <ac:graphicFrameMkLst>
            <pc:docMk/>
            <pc:sldMk cId="0" sldId="268"/>
            <ac:graphicFrameMk id="17" creationId="{C2D898B3-4C27-FAA4-68B5-CC0CA4E15080}"/>
          </ac:graphicFrameMkLst>
        </pc:graphicFrameChg>
        <pc:picChg chg="del">
          <ac:chgData name="Vikhyat Bansal - [CB.EN.U4AIE21076]" userId="62d36f4d-6819-4917-bb4d-e9986f68e46b" providerId="ADAL" clId="{D8BDC690-B630-450A-9D91-9D29A4C371D4}" dt="2022-05-14T10:50:46.765" v="1109" actId="478"/>
          <ac:picMkLst>
            <pc:docMk/>
            <pc:sldMk cId="0" sldId="268"/>
            <ac:picMk id="467" creationId="{00000000-0000-0000-0000-000000000000}"/>
          </ac:picMkLst>
        </pc:picChg>
      </pc:sldChg>
      <pc:sldChg chg="addSp delSp modSp add mod ord">
        <pc:chgData name="Vikhyat Bansal - [CB.EN.U4AIE21076]" userId="62d36f4d-6819-4917-bb4d-e9986f68e46b" providerId="ADAL" clId="{D8BDC690-B630-450A-9D91-9D29A4C371D4}" dt="2022-05-14T10:09:39.769" v="924" actId="14100"/>
        <pc:sldMkLst>
          <pc:docMk/>
          <pc:sldMk cId="1030544888" sldId="312"/>
        </pc:sldMkLst>
        <pc:spChg chg="del">
          <ac:chgData name="Vikhyat Bansal - [CB.EN.U4AIE21076]" userId="62d36f4d-6819-4917-bb4d-e9986f68e46b" providerId="ADAL" clId="{D8BDC690-B630-450A-9D91-9D29A4C371D4}" dt="2022-05-14T09:11:33.206" v="836"/>
          <ac:spMkLst>
            <pc:docMk/>
            <pc:sldMk cId="1030544888" sldId="312"/>
            <ac:spMk id="5" creationId="{D2FC75DB-FC3E-A560-B728-221034C3F169}"/>
          </ac:spMkLst>
        </pc:spChg>
        <pc:spChg chg="add mod">
          <ac:chgData name="Vikhyat Bansal - [CB.EN.U4AIE21076]" userId="62d36f4d-6819-4917-bb4d-e9986f68e46b" providerId="ADAL" clId="{D8BDC690-B630-450A-9D91-9D29A4C371D4}" dt="2022-05-14T10:09:39.769" v="924" actId="14100"/>
          <ac:spMkLst>
            <pc:docMk/>
            <pc:sldMk cId="1030544888" sldId="312"/>
            <ac:spMk id="6" creationId="{C35E05FC-84E6-213A-2517-BB057ABE60A0}"/>
          </ac:spMkLst>
        </pc:spChg>
        <pc:spChg chg="mod">
          <ac:chgData name="Vikhyat Bansal - [CB.EN.U4AIE21076]" userId="62d36f4d-6819-4917-bb4d-e9986f68e46b" providerId="ADAL" clId="{D8BDC690-B630-450A-9D91-9D29A4C371D4}" dt="2022-05-14T09:18:38.526" v="859" actId="1076"/>
          <ac:spMkLst>
            <pc:docMk/>
            <pc:sldMk cId="1030544888" sldId="312"/>
            <ac:spMk id="432" creationId="{00000000-0000-0000-0000-000000000000}"/>
          </ac:spMkLst>
        </pc:spChg>
        <pc:picChg chg="add mod">
          <ac:chgData name="Vikhyat Bansal - [CB.EN.U4AIE21076]" userId="62d36f4d-6819-4917-bb4d-e9986f68e46b" providerId="ADAL" clId="{D8BDC690-B630-450A-9D91-9D29A4C371D4}" dt="2022-05-14T09:18:31.815" v="858" actId="1076"/>
          <ac:picMkLst>
            <pc:docMk/>
            <pc:sldMk cId="1030544888" sldId="312"/>
            <ac:picMk id="3" creationId="{4F078438-EC43-1747-4DE5-166146B906B0}"/>
          </ac:picMkLst>
        </pc:picChg>
      </pc:sldChg>
      <pc:sldChg chg="addSp delSp modSp add mod">
        <pc:chgData name="Vikhyat Bansal - [CB.EN.U4AIE21076]" userId="62d36f4d-6819-4917-bb4d-e9986f68e46b" providerId="ADAL" clId="{D8BDC690-B630-450A-9D91-9D29A4C371D4}" dt="2022-05-14T17:59:57.267" v="1215" actId="1076"/>
        <pc:sldMkLst>
          <pc:docMk/>
          <pc:sldMk cId="4190767817" sldId="313"/>
        </pc:sldMkLst>
        <pc:spChg chg="add mod">
          <ac:chgData name="Vikhyat Bansal - [CB.EN.U4AIE21076]" userId="62d36f4d-6819-4917-bb4d-e9986f68e46b" providerId="ADAL" clId="{D8BDC690-B630-450A-9D91-9D29A4C371D4}" dt="2022-05-14T17:59:57.267" v="1215" actId="1076"/>
          <ac:spMkLst>
            <pc:docMk/>
            <pc:sldMk cId="4190767817" sldId="313"/>
            <ac:spMk id="2" creationId="{48ED462A-D78A-B522-F3D1-3BDA7F3D45D3}"/>
          </ac:spMkLst>
        </pc:spChg>
        <pc:spChg chg="del mod">
          <ac:chgData name="Vikhyat Bansal - [CB.EN.U4AIE21076]" userId="62d36f4d-6819-4917-bb4d-e9986f68e46b" providerId="ADAL" clId="{D8BDC690-B630-450A-9D91-9D29A4C371D4}" dt="2022-05-14T08:17:41.022" v="19" actId="478"/>
          <ac:spMkLst>
            <pc:docMk/>
            <pc:sldMk cId="4190767817" sldId="313"/>
            <ac:spMk id="5" creationId="{D2FC75DB-FC3E-A560-B728-221034C3F169}"/>
          </ac:spMkLst>
        </pc:spChg>
        <pc:spChg chg="add del mod">
          <ac:chgData name="Vikhyat Bansal - [CB.EN.U4AIE21076]" userId="62d36f4d-6819-4917-bb4d-e9986f68e46b" providerId="ADAL" clId="{D8BDC690-B630-450A-9D91-9D29A4C371D4}" dt="2022-05-14T17:59:51.578" v="1214" actId="478"/>
          <ac:spMkLst>
            <pc:docMk/>
            <pc:sldMk cId="4190767817" sldId="313"/>
            <ac:spMk id="6" creationId="{7F7F68FA-4554-2AFE-2D25-F6D0A6041A39}"/>
          </ac:spMkLst>
        </pc:spChg>
      </pc:sldChg>
      <pc:sldChg chg="addSp delSp modSp add mod">
        <pc:chgData name="Vikhyat Bansal - [CB.EN.U4AIE21076]" userId="62d36f4d-6819-4917-bb4d-e9986f68e46b" providerId="ADAL" clId="{D8BDC690-B630-450A-9D91-9D29A4C371D4}" dt="2022-05-14T09:18:53.205" v="860" actId="1076"/>
        <pc:sldMkLst>
          <pc:docMk/>
          <pc:sldMk cId="496892858" sldId="314"/>
        </pc:sldMkLst>
        <pc:spChg chg="add del mod">
          <ac:chgData name="Vikhyat Bansal - [CB.EN.U4AIE21076]" userId="62d36f4d-6819-4917-bb4d-e9986f68e46b" providerId="ADAL" clId="{D8BDC690-B630-450A-9D91-9D29A4C371D4}" dt="2022-05-14T09:11:25.226" v="833" actId="21"/>
          <ac:spMkLst>
            <pc:docMk/>
            <pc:sldMk cId="496892858" sldId="314"/>
            <ac:spMk id="2" creationId="{FF6C4498-8C63-6097-A3C4-B82FDF52C820}"/>
          </ac:spMkLst>
        </pc:spChg>
        <pc:spChg chg="mod">
          <ac:chgData name="Vikhyat Bansal - [CB.EN.U4AIE21076]" userId="62d36f4d-6819-4917-bb4d-e9986f68e46b" providerId="ADAL" clId="{D8BDC690-B630-450A-9D91-9D29A4C371D4}" dt="2022-05-14T08:32:56.231" v="739" actId="14100"/>
          <ac:spMkLst>
            <pc:docMk/>
            <pc:sldMk cId="496892858" sldId="314"/>
            <ac:spMk id="5" creationId="{D2FC75DB-FC3E-A560-B728-221034C3F169}"/>
          </ac:spMkLst>
        </pc:spChg>
        <pc:picChg chg="add mod">
          <ac:chgData name="Vikhyat Bansal - [CB.EN.U4AIE21076]" userId="62d36f4d-6819-4917-bb4d-e9986f68e46b" providerId="ADAL" clId="{D8BDC690-B630-450A-9D91-9D29A4C371D4}" dt="2022-05-14T09:18:53.205" v="860" actId="1076"/>
          <ac:picMkLst>
            <pc:docMk/>
            <pc:sldMk cId="496892858" sldId="314"/>
            <ac:picMk id="4" creationId="{8F3D368B-B2D4-2EB9-8721-FC622F50222E}"/>
          </ac:picMkLst>
        </pc:picChg>
      </pc:sldChg>
      <pc:sldChg chg="add del">
        <pc:chgData name="Vikhyat Bansal - [CB.EN.U4AIE21076]" userId="62d36f4d-6819-4917-bb4d-e9986f68e46b" providerId="ADAL" clId="{D8BDC690-B630-450A-9D91-9D29A4C371D4}" dt="2022-05-14T09:19:26.935" v="887" actId="47"/>
        <pc:sldMkLst>
          <pc:docMk/>
          <pc:sldMk cId="1411427819" sldId="315"/>
        </pc:sldMkLst>
      </pc:sldChg>
      <pc:sldChg chg="addSp modSp add mod">
        <pc:chgData name="Vikhyat Bansal - [CB.EN.U4AIE21076]" userId="62d36f4d-6819-4917-bb4d-e9986f68e46b" providerId="ADAL" clId="{D8BDC690-B630-450A-9D91-9D29A4C371D4}" dt="2022-05-14T17:54:40.551" v="1199" actId="21"/>
        <pc:sldMkLst>
          <pc:docMk/>
          <pc:sldMk cId="3248573214" sldId="315"/>
        </pc:sldMkLst>
        <pc:spChg chg="add mod">
          <ac:chgData name="Vikhyat Bansal - [CB.EN.U4AIE21076]" userId="62d36f4d-6819-4917-bb4d-e9986f68e46b" providerId="ADAL" clId="{D8BDC690-B630-450A-9D91-9D29A4C371D4}" dt="2022-05-14T10:53:41.835" v="1124" actId="1076"/>
          <ac:spMkLst>
            <pc:docMk/>
            <pc:sldMk cId="3248573214" sldId="315"/>
            <ac:spMk id="3" creationId="{F96E5591-2116-9E05-57CD-9A515F722027}"/>
          </ac:spMkLst>
        </pc:spChg>
        <pc:spChg chg="add mod">
          <ac:chgData name="Vikhyat Bansal - [CB.EN.U4AIE21076]" userId="62d36f4d-6819-4917-bb4d-e9986f68e46b" providerId="ADAL" clId="{D8BDC690-B630-450A-9D91-9D29A4C371D4}" dt="2022-05-14T17:54:40.551" v="1199" actId="21"/>
          <ac:spMkLst>
            <pc:docMk/>
            <pc:sldMk cId="3248573214" sldId="315"/>
            <ac:spMk id="5" creationId="{31FF5938-D459-45E4-807D-0EE034A99B53}"/>
          </ac:spMkLst>
        </pc:spChg>
        <pc:picChg chg="add mod">
          <ac:chgData name="Vikhyat Bansal - [CB.EN.U4AIE21076]" userId="62d36f4d-6819-4917-bb4d-e9986f68e46b" providerId="ADAL" clId="{D8BDC690-B630-450A-9D91-9D29A4C371D4}" dt="2022-05-14T10:53:37.275" v="1123" actId="1076"/>
          <ac:picMkLst>
            <pc:docMk/>
            <pc:sldMk cId="3248573214" sldId="315"/>
            <ac:picMk id="6" creationId="{41F4E0FD-02D9-3020-78E6-9001B114C819}"/>
          </ac:picMkLst>
        </pc:picChg>
      </pc:sldChg>
      <pc:sldChg chg="addSp delSp modSp add mod">
        <pc:chgData name="Vikhyat Bansal - [CB.EN.U4AIE21076]" userId="62d36f4d-6819-4917-bb4d-e9986f68e46b" providerId="ADAL" clId="{D8BDC690-B630-450A-9D91-9D29A4C371D4}" dt="2022-05-14T10:50:30.335" v="1107" actId="21"/>
        <pc:sldMkLst>
          <pc:docMk/>
          <pc:sldMk cId="1086446200" sldId="316"/>
        </pc:sldMkLst>
        <pc:spChg chg="del mod">
          <ac:chgData name="Vikhyat Bansal - [CB.EN.U4AIE21076]" userId="62d36f4d-6819-4917-bb4d-e9986f68e46b" providerId="ADAL" clId="{D8BDC690-B630-450A-9D91-9D29A4C371D4}" dt="2022-05-14T10:39:47.436" v="1023" actId="478"/>
          <ac:spMkLst>
            <pc:docMk/>
            <pc:sldMk cId="1086446200" sldId="316"/>
            <ac:spMk id="432" creationId="{00000000-0000-0000-0000-000000000000}"/>
          </ac:spMkLst>
        </pc:spChg>
        <pc:graphicFrameChg chg="add del mod modGraphic">
          <ac:chgData name="Vikhyat Bansal - [CB.EN.U4AIE21076]" userId="62d36f4d-6819-4917-bb4d-e9986f68e46b" providerId="ADAL" clId="{D8BDC690-B630-450A-9D91-9D29A4C371D4}" dt="2022-05-14T10:34:53.403" v="998" actId="478"/>
          <ac:graphicFrameMkLst>
            <pc:docMk/>
            <pc:sldMk cId="1086446200" sldId="316"/>
            <ac:graphicFrameMk id="2" creationId="{36C125F0-7B58-2460-C04E-99F948AFCD59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50:30.335" v="1107" actId="21"/>
          <ac:graphicFrameMkLst>
            <pc:docMk/>
            <pc:sldMk cId="1086446200" sldId="316"/>
            <ac:graphicFrameMk id="3" creationId="{8E07B8F2-FAC4-9791-DA78-3CCC2E44118F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37:31.926" v="1011" actId="478"/>
          <ac:graphicFrameMkLst>
            <pc:docMk/>
            <pc:sldMk cId="1086446200" sldId="316"/>
            <ac:graphicFrameMk id="4" creationId="{56C1B4EC-68D4-4101-9ECC-8E1602421A86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50:30.335" v="1107" actId="21"/>
          <ac:graphicFrameMkLst>
            <pc:docMk/>
            <pc:sldMk cId="1086446200" sldId="316"/>
            <ac:graphicFrameMk id="5" creationId="{9370FAE4-FC5A-6ED9-D07F-187C5ECC288B}"/>
          </ac:graphicFrameMkLst>
        </pc:graphicFrameChg>
        <pc:graphicFrameChg chg="add del mod">
          <ac:chgData name="Vikhyat Bansal - [CB.EN.U4AIE21076]" userId="62d36f4d-6819-4917-bb4d-e9986f68e46b" providerId="ADAL" clId="{D8BDC690-B630-450A-9D91-9D29A4C371D4}" dt="2022-05-14T10:38:50.726" v="1018" actId="478"/>
          <ac:graphicFrameMkLst>
            <pc:docMk/>
            <pc:sldMk cId="1086446200" sldId="316"/>
            <ac:graphicFrameMk id="6" creationId="{BCA8BEBB-198B-A9C9-DAC4-769FB3C98021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50:30.335" v="1107" actId="21"/>
          <ac:graphicFrameMkLst>
            <pc:docMk/>
            <pc:sldMk cId="1086446200" sldId="316"/>
            <ac:graphicFrameMk id="7" creationId="{D2AB8B1B-ACF0-7F8F-993A-B1369071E2CA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50:30.335" v="1107" actId="21"/>
          <ac:graphicFrameMkLst>
            <pc:docMk/>
            <pc:sldMk cId="1086446200" sldId="316"/>
            <ac:graphicFrameMk id="8" creationId="{40ACE561-6384-B3F4-2997-3B7B454A836C}"/>
          </ac:graphicFrameMkLst>
        </pc:graphicFrameChg>
        <pc:graphicFrameChg chg="add del mod modGraphic">
          <ac:chgData name="Vikhyat Bansal - [CB.EN.U4AIE21076]" userId="62d36f4d-6819-4917-bb4d-e9986f68e46b" providerId="ADAL" clId="{D8BDC690-B630-450A-9D91-9D29A4C371D4}" dt="2022-05-14T10:50:30.335" v="1107" actId="21"/>
          <ac:graphicFrameMkLst>
            <pc:docMk/>
            <pc:sldMk cId="1086446200" sldId="316"/>
            <ac:graphicFrameMk id="9" creationId="{63B03131-7B4F-FF05-762A-10E7EFEBA1ED}"/>
          </ac:graphicFrameMkLst>
        </pc:graphicFrameChg>
      </pc:sldChg>
      <pc:sldChg chg="addSp delSp modSp add del mod">
        <pc:chgData name="Vikhyat Bansal - [CB.EN.U4AIE21076]" userId="62d36f4d-6819-4917-bb4d-e9986f68e46b" providerId="ADAL" clId="{D8BDC690-B630-450A-9D91-9D29A4C371D4}" dt="2022-05-14T09:19:27.565" v="888" actId="47"/>
        <pc:sldMkLst>
          <pc:docMk/>
          <pc:sldMk cId="3935569667" sldId="316"/>
        </pc:sldMkLst>
        <pc:spChg chg="add del mod">
          <ac:chgData name="Vikhyat Bansal - [CB.EN.U4AIE21076]" userId="62d36f4d-6819-4917-bb4d-e9986f68e46b" providerId="ADAL" clId="{D8BDC690-B630-450A-9D91-9D29A4C371D4}" dt="2022-05-14T08:17:48.487" v="22" actId="21"/>
          <ac:spMkLst>
            <pc:docMk/>
            <pc:sldMk cId="3935569667" sldId="316"/>
            <ac:spMk id="3" creationId="{883D19B0-367D-65B8-997C-6EB1FB40CA15}"/>
          </ac:spMkLst>
        </pc:spChg>
      </pc:sldChg>
      <pc:sldChg chg="add">
        <pc:chgData name="Vikhyat Bansal - [CB.EN.U4AIE21076]" userId="62d36f4d-6819-4917-bb4d-e9986f68e46b" providerId="ADAL" clId="{D8BDC690-B630-450A-9D91-9D29A4C371D4}" dt="2022-05-14T09:19:40.040" v="895"/>
        <pc:sldMkLst>
          <pc:docMk/>
          <pc:sldMk cId="1415712009" sldId="317"/>
        </pc:sldMkLst>
      </pc:sldChg>
      <pc:sldChg chg="modSp mod">
        <pc:chgData name="Vikhyat Bansal - [CB.EN.U4AIE21076]" userId="62d36f4d-6819-4917-bb4d-e9986f68e46b" providerId="ADAL" clId="{D8BDC690-B630-450A-9D91-9D29A4C371D4}" dt="2022-05-14T17:59:26.839" v="1210" actId="1076"/>
        <pc:sldMkLst>
          <pc:docMk/>
          <pc:sldMk cId="3772552163" sldId="317"/>
        </pc:sldMkLst>
        <pc:spChg chg="mod">
          <ac:chgData name="Vikhyat Bansal - [CB.EN.U4AIE21076]" userId="62d36f4d-6819-4917-bb4d-e9986f68e46b" providerId="ADAL" clId="{D8BDC690-B630-450A-9D91-9D29A4C371D4}" dt="2022-05-14T17:59:23.821" v="1209" actId="1076"/>
          <ac:spMkLst>
            <pc:docMk/>
            <pc:sldMk cId="3772552163" sldId="317"/>
            <ac:spMk id="2" creationId="{BD6F4B69-D029-59FA-78E1-7174D062B303}"/>
          </ac:spMkLst>
        </pc:spChg>
        <pc:picChg chg="mod">
          <ac:chgData name="Vikhyat Bansal - [CB.EN.U4AIE21076]" userId="62d36f4d-6819-4917-bb4d-e9986f68e46b" providerId="ADAL" clId="{D8BDC690-B630-450A-9D91-9D29A4C371D4}" dt="2022-05-14T17:59:26.839" v="1210" actId="1076"/>
          <ac:picMkLst>
            <pc:docMk/>
            <pc:sldMk cId="3772552163" sldId="317"/>
            <ac:picMk id="9" creationId="{373CC7BF-9AAA-E557-7EDC-8C80BFCA5517}"/>
          </ac:picMkLst>
        </pc:picChg>
      </pc:sldChg>
      <pc:sldChg chg="modSp add mod">
        <pc:chgData name="Vikhyat Bansal - [CB.EN.U4AIE21076]" userId="62d36f4d-6819-4917-bb4d-e9986f68e46b" providerId="ADAL" clId="{D8BDC690-B630-450A-9D91-9D29A4C371D4}" dt="2022-05-14T17:59:35.425" v="1212" actId="1076"/>
        <pc:sldMkLst>
          <pc:docMk/>
          <pc:sldMk cId="398012652" sldId="318"/>
        </pc:sldMkLst>
        <pc:spChg chg="mod">
          <ac:chgData name="Vikhyat Bansal - [CB.EN.U4AIE21076]" userId="62d36f4d-6819-4917-bb4d-e9986f68e46b" providerId="ADAL" clId="{D8BDC690-B630-450A-9D91-9D29A4C371D4}" dt="2022-05-14T17:59:32.364" v="1211" actId="1076"/>
          <ac:spMkLst>
            <pc:docMk/>
            <pc:sldMk cId="398012652" sldId="318"/>
            <ac:spMk id="2" creationId="{BD6F4B69-D029-59FA-78E1-7174D062B303}"/>
          </ac:spMkLst>
        </pc:spChg>
        <pc:picChg chg="mod">
          <ac:chgData name="Vikhyat Bansal - [CB.EN.U4AIE21076]" userId="62d36f4d-6819-4917-bb4d-e9986f68e46b" providerId="ADAL" clId="{D8BDC690-B630-450A-9D91-9D29A4C371D4}" dt="2022-05-14T17:59:35.425" v="1212" actId="1076"/>
          <ac:picMkLst>
            <pc:docMk/>
            <pc:sldMk cId="398012652" sldId="318"/>
            <ac:picMk id="3" creationId="{F0D65515-2FB5-EE69-DE56-CE31068DF4F0}"/>
          </ac:picMkLst>
        </pc:picChg>
      </pc:sldChg>
      <pc:sldChg chg="add">
        <pc:chgData name="Vikhyat Bansal - [CB.EN.U4AIE21076]" userId="62d36f4d-6819-4917-bb4d-e9986f68e46b" providerId="ADAL" clId="{D8BDC690-B630-450A-9D91-9D29A4C371D4}" dt="2022-05-14T16:35:28.272" v="1126"/>
        <pc:sldMkLst>
          <pc:docMk/>
          <pc:sldMk cId="3670133078" sldId="319"/>
        </pc:sldMkLst>
      </pc:sldChg>
      <pc:sldChg chg="addSp delSp modSp add mod ord">
        <pc:chgData name="Vikhyat Bansal - [CB.EN.U4AIE21076]" userId="62d36f4d-6819-4917-bb4d-e9986f68e46b" providerId="ADAL" clId="{D8BDC690-B630-450A-9D91-9D29A4C371D4}" dt="2022-05-14T16:39:36.243" v="1168" actId="1076"/>
        <pc:sldMkLst>
          <pc:docMk/>
          <pc:sldMk cId="2950422252" sldId="320"/>
        </pc:sldMkLst>
        <pc:spChg chg="del mod">
          <ac:chgData name="Vikhyat Bansal - [CB.EN.U4AIE21076]" userId="62d36f4d-6819-4917-bb4d-e9986f68e46b" providerId="ADAL" clId="{D8BDC690-B630-450A-9D91-9D29A4C371D4}" dt="2022-05-14T16:35:35.968" v="1131" actId="478"/>
          <ac:spMkLst>
            <pc:docMk/>
            <pc:sldMk cId="2950422252" sldId="320"/>
            <ac:spMk id="2" creationId="{BD6F4B69-D029-59FA-78E1-7174D062B303}"/>
          </ac:spMkLst>
        </pc:spChg>
        <pc:picChg chg="add mod">
          <ac:chgData name="Vikhyat Bansal - [CB.EN.U4AIE21076]" userId="62d36f4d-6819-4917-bb4d-e9986f68e46b" providerId="ADAL" clId="{D8BDC690-B630-450A-9D91-9D29A4C371D4}" dt="2022-05-14T16:39:27.370" v="1165" actId="1076"/>
          <ac:picMkLst>
            <pc:docMk/>
            <pc:sldMk cId="2950422252" sldId="320"/>
            <ac:picMk id="4" creationId="{969B37AC-C570-A829-870F-80685C0BDE8C}"/>
          </ac:picMkLst>
        </pc:picChg>
        <pc:picChg chg="add mod">
          <ac:chgData name="Vikhyat Bansal - [CB.EN.U4AIE21076]" userId="62d36f4d-6819-4917-bb4d-e9986f68e46b" providerId="ADAL" clId="{D8BDC690-B630-450A-9D91-9D29A4C371D4}" dt="2022-05-14T16:39:36.243" v="1168" actId="1076"/>
          <ac:picMkLst>
            <pc:docMk/>
            <pc:sldMk cId="2950422252" sldId="320"/>
            <ac:picMk id="6" creationId="{1755AE76-342E-3F6A-FBEB-8A090E1DDC4F}"/>
          </ac:picMkLst>
        </pc:picChg>
      </pc:sldChg>
      <pc:sldChg chg="addSp delSp modSp add mod">
        <pc:chgData name="Vikhyat Bansal - [CB.EN.U4AIE21076]" userId="62d36f4d-6819-4917-bb4d-e9986f68e46b" providerId="ADAL" clId="{D8BDC690-B630-450A-9D91-9D29A4C371D4}" dt="2022-05-14T16:38:38.243" v="1159" actId="1076"/>
        <pc:sldMkLst>
          <pc:docMk/>
          <pc:sldMk cId="3744081212" sldId="321"/>
        </pc:sldMkLst>
        <pc:spChg chg="del mod">
          <ac:chgData name="Vikhyat Bansal - [CB.EN.U4AIE21076]" userId="62d36f4d-6819-4917-bb4d-e9986f68e46b" providerId="ADAL" clId="{D8BDC690-B630-450A-9D91-9D29A4C371D4}" dt="2022-05-14T16:35:55.052" v="1134" actId="478"/>
          <ac:spMkLst>
            <pc:docMk/>
            <pc:sldMk cId="3744081212" sldId="321"/>
            <ac:spMk id="2" creationId="{BD6F4B69-D029-59FA-78E1-7174D062B303}"/>
          </ac:spMkLst>
        </pc:spChg>
        <pc:picChg chg="add mod">
          <ac:chgData name="Vikhyat Bansal - [CB.EN.U4AIE21076]" userId="62d36f4d-6819-4917-bb4d-e9986f68e46b" providerId="ADAL" clId="{D8BDC690-B630-450A-9D91-9D29A4C371D4}" dt="2022-05-14T16:38:38.243" v="1159" actId="1076"/>
          <ac:picMkLst>
            <pc:docMk/>
            <pc:sldMk cId="3744081212" sldId="321"/>
            <ac:picMk id="4" creationId="{3DFA4EC8-4CD3-94F4-B54F-DEBAABA3BA87}"/>
          </ac:picMkLst>
        </pc:picChg>
        <pc:picChg chg="add mod">
          <ac:chgData name="Vikhyat Bansal - [CB.EN.U4AIE21076]" userId="62d36f4d-6819-4917-bb4d-e9986f68e46b" providerId="ADAL" clId="{D8BDC690-B630-450A-9D91-9D29A4C371D4}" dt="2022-05-14T16:38:34.131" v="1158" actId="1076"/>
          <ac:picMkLst>
            <pc:docMk/>
            <pc:sldMk cId="3744081212" sldId="321"/>
            <ac:picMk id="6" creationId="{94404A5B-32D5-02F1-4B31-C78DA1FA4942}"/>
          </ac:picMkLst>
        </pc:picChg>
        <pc:picChg chg="add mod">
          <ac:chgData name="Vikhyat Bansal - [CB.EN.U4AIE21076]" userId="62d36f4d-6819-4917-bb4d-e9986f68e46b" providerId="ADAL" clId="{D8BDC690-B630-450A-9D91-9D29A4C371D4}" dt="2022-05-14T16:38:34.131" v="1158" actId="1076"/>
          <ac:picMkLst>
            <pc:docMk/>
            <pc:sldMk cId="3744081212" sldId="321"/>
            <ac:picMk id="8" creationId="{4382C6ED-7FD8-8D41-8F1F-A1674E4DB75A}"/>
          </ac:picMkLst>
        </pc:picChg>
        <pc:picChg chg="add mod">
          <ac:chgData name="Vikhyat Bansal - [CB.EN.U4AIE21076]" userId="62d36f4d-6819-4917-bb4d-e9986f68e46b" providerId="ADAL" clId="{D8BDC690-B630-450A-9D91-9D29A4C371D4}" dt="2022-05-14T16:38:34.131" v="1158" actId="1076"/>
          <ac:picMkLst>
            <pc:docMk/>
            <pc:sldMk cId="3744081212" sldId="321"/>
            <ac:picMk id="10" creationId="{86F374B9-3D6F-F7E3-C718-FE1D0F64361E}"/>
          </ac:picMkLst>
        </pc:picChg>
      </pc:sldChg>
      <pc:sldChg chg="modSp mod ord">
        <pc:chgData name="Vikhyat Bansal - [CB.EN.U4AIE21076]" userId="62d36f4d-6819-4917-bb4d-e9986f68e46b" providerId="ADAL" clId="{D8BDC690-B630-450A-9D91-9D29A4C371D4}" dt="2022-05-14T18:15:41.493" v="1288" actId="1076"/>
        <pc:sldMkLst>
          <pc:docMk/>
          <pc:sldMk cId="806579717" sldId="325"/>
        </pc:sldMkLst>
        <pc:spChg chg="mod">
          <ac:chgData name="Vikhyat Bansal - [CB.EN.U4AIE21076]" userId="62d36f4d-6819-4917-bb4d-e9986f68e46b" providerId="ADAL" clId="{D8BDC690-B630-450A-9D91-9D29A4C371D4}" dt="2022-05-14T18:15:41.493" v="1288" actId="1076"/>
          <ac:spMkLst>
            <pc:docMk/>
            <pc:sldMk cId="806579717" sldId="325"/>
            <ac:spMk id="3" creationId="{FB8E15BF-E250-008B-7E91-EACD1E085319}"/>
          </ac:spMkLst>
        </pc:spChg>
      </pc:sldChg>
      <pc:sldChg chg="modSp mod ord">
        <pc:chgData name="Vikhyat Bansal - [CB.EN.U4AIE21076]" userId="62d36f4d-6819-4917-bb4d-e9986f68e46b" providerId="ADAL" clId="{D8BDC690-B630-450A-9D91-9D29A4C371D4}" dt="2022-05-14T18:01:29.296" v="1222"/>
        <pc:sldMkLst>
          <pc:docMk/>
          <pc:sldMk cId="1852032271" sldId="330"/>
        </pc:sldMkLst>
        <pc:spChg chg="mod">
          <ac:chgData name="Vikhyat Bansal - [CB.EN.U4AIE21076]" userId="62d36f4d-6819-4917-bb4d-e9986f68e46b" providerId="ADAL" clId="{D8BDC690-B630-450A-9D91-9D29A4C371D4}" dt="2022-05-14T18:01:16.298" v="1220" actId="20577"/>
          <ac:spMkLst>
            <pc:docMk/>
            <pc:sldMk cId="1852032271" sldId="330"/>
            <ac:spMk id="2" creationId="{6155C33F-8908-B681-C7E5-68DE5D9C3E38}"/>
          </ac:spMkLst>
        </pc:spChg>
        <pc:spChg chg="mod">
          <ac:chgData name="Vikhyat Bansal - [CB.EN.U4AIE21076]" userId="62d36f4d-6819-4917-bb4d-e9986f68e46b" providerId="ADAL" clId="{D8BDC690-B630-450A-9D91-9D29A4C371D4}" dt="2022-05-14T18:01:12.905" v="1218" actId="20577"/>
          <ac:spMkLst>
            <pc:docMk/>
            <pc:sldMk cId="1852032271" sldId="330"/>
            <ac:spMk id="6" creationId="{0F9C77D2-A34E-85F4-E64E-95972F7FDC3B}"/>
          </ac:spMkLst>
        </pc:spChg>
      </pc:sldChg>
      <pc:sldChg chg="modSp add mod ord">
        <pc:chgData name="Vikhyat Bansal - [CB.EN.U4AIE21076]" userId="62d36f4d-6819-4917-bb4d-e9986f68e46b" providerId="ADAL" clId="{D8BDC690-B630-450A-9D91-9D29A4C371D4}" dt="2022-05-14T17:56:56.991" v="1207"/>
        <pc:sldMkLst>
          <pc:docMk/>
          <pc:sldMk cId="3266163287" sldId="331"/>
        </pc:sldMkLst>
        <pc:spChg chg="mod">
          <ac:chgData name="Vikhyat Bansal - [CB.EN.U4AIE21076]" userId="62d36f4d-6819-4917-bb4d-e9986f68e46b" providerId="ADAL" clId="{D8BDC690-B630-450A-9D91-9D29A4C371D4}" dt="2022-05-14T17:54:18.003" v="1196" actId="20577"/>
          <ac:spMkLst>
            <pc:docMk/>
            <pc:sldMk cId="3266163287" sldId="331"/>
            <ac:spMk id="2" creationId="{0F396FD9-0867-24AB-64F3-9E23976BAA77}"/>
          </ac:spMkLst>
        </pc:spChg>
        <pc:spChg chg="mod">
          <ac:chgData name="Vikhyat Bansal - [CB.EN.U4AIE21076]" userId="62d36f4d-6819-4917-bb4d-e9986f68e46b" providerId="ADAL" clId="{D8BDC690-B630-450A-9D91-9D29A4C371D4}" dt="2022-05-14T17:54:51.775" v="1203" actId="1076"/>
          <ac:spMkLst>
            <pc:docMk/>
            <pc:sldMk cId="3266163287" sldId="331"/>
            <ac:spMk id="4" creationId="{7FF79BCA-F0E4-8062-A200-7DBB85241009}"/>
          </ac:spMkLst>
        </pc:spChg>
      </pc:sldChg>
      <pc:sldChg chg="modSp add mod ord">
        <pc:chgData name="Vikhyat Bansal - [CB.EN.U4AIE21076]" userId="62d36f4d-6819-4917-bb4d-e9986f68e46b" providerId="ADAL" clId="{D8BDC690-B630-450A-9D91-9D29A4C371D4}" dt="2022-05-14T17:53:55.019" v="1192"/>
        <pc:sldMkLst>
          <pc:docMk/>
          <pc:sldMk cId="3029559641" sldId="332"/>
        </pc:sldMkLst>
        <pc:spChg chg="mod">
          <ac:chgData name="Vikhyat Bansal - [CB.EN.U4AIE21076]" userId="62d36f4d-6819-4917-bb4d-e9986f68e46b" providerId="ADAL" clId="{D8BDC690-B630-450A-9D91-9D29A4C371D4}" dt="2022-05-14T17:52:52.644" v="1181" actId="20577"/>
          <ac:spMkLst>
            <pc:docMk/>
            <pc:sldMk cId="3029559641" sldId="332"/>
            <ac:spMk id="2" creationId="{0F396FD9-0867-24AB-64F3-9E23976BAA77}"/>
          </ac:spMkLst>
        </pc:spChg>
        <pc:spChg chg="mod">
          <ac:chgData name="Vikhyat Bansal - [CB.EN.U4AIE21076]" userId="62d36f4d-6819-4917-bb4d-e9986f68e46b" providerId="ADAL" clId="{D8BDC690-B630-450A-9D91-9D29A4C371D4}" dt="2022-05-14T17:53:46.526" v="1190" actId="1076"/>
          <ac:spMkLst>
            <pc:docMk/>
            <pc:sldMk cId="3029559641" sldId="332"/>
            <ac:spMk id="4" creationId="{7FF79BCA-F0E4-8062-A200-7DBB85241009}"/>
          </ac:spMkLst>
        </pc:spChg>
      </pc:sldChg>
      <pc:sldChg chg="new del">
        <pc:chgData name="Vikhyat Bansal - [CB.EN.U4AIE21076]" userId="62d36f4d-6819-4917-bb4d-e9986f68e46b" providerId="ADAL" clId="{D8BDC690-B630-450A-9D91-9D29A4C371D4}" dt="2022-05-14T18:06:19.392" v="1260" actId="47"/>
        <pc:sldMkLst>
          <pc:docMk/>
          <pc:sldMk cId="734717306" sldId="333"/>
        </pc:sldMkLst>
      </pc:sldChg>
      <pc:sldChg chg="modSp mod">
        <pc:chgData name="Vikhyat Bansal - [CB.EN.U4AIE21076]" userId="62d36f4d-6819-4917-bb4d-e9986f68e46b" providerId="ADAL" clId="{D8BDC690-B630-450A-9D91-9D29A4C371D4}" dt="2022-05-14T18:13:38.525" v="1286" actId="1076"/>
        <pc:sldMkLst>
          <pc:docMk/>
          <pc:sldMk cId="1798400386" sldId="334"/>
        </pc:sldMkLst>
        <pc:picChg chg="mod">
          <ac:chgData name="Vikhyat Bansal - [CB.EN.U4AIE21076]" userId="62d36f4d-6819-4917-bb4d-e9986f68e46b" providerId="ADAL" clId="{D8BDC690-B630-450A-9D91-9D29A4C371D4}" dt="2022-05-14T18:13:38.525" v="1286" actId="1076"/>
          <ac:picMkLst>
            <pc:docMk/>
            <pc:sldMk cId="1798400386" sldId="334"/>
            <ac:picMk id="5" creationId="{68DB1DD6-D4E8-809A-F856-FBD4684680EC}"/>
          </ac:picMkLst>
        </pc:picChg>
      </pc:sldChg>
      <pc:sldChg chg="modSp add mod ord">
        <pc:chgData name="Vikhyat Bansal - [CB.EN.U4AIE21076]" userId="62d36f4d-6819-4917-bb4d-e9986f68e46b" providerId="ADAL" clId="{D8BDC690-B630-450A-9D91-9D29A4C371D4}" dt="2022-05-14T18:06:11.943" v="1259"/>
        <pc:sldMkLst>
          <pc:docMk/>
          <pc:sldMk cId="3097713089" sldId="334"/>
        </pc:sldMkLst>
        <pc:spChg chg="mod">
          <ac:chgData name="Vikhyat Bansal - [CB.EN.U4AIE21076]" userId="62d36f4d-6819-4917-bb4d-e9986f68e46b" providerId="ADAL" clId="{D8BDC690-B630-450A-9D91-9D29A4C371D4}" dt="2022-05-14T18:04:48.714" v="1241" actId="1076"/>
          <ac:spMkLst>
            <pc:docMk/>
            <pc:sldMk cId="3097713089" sldId="334"/>
            <ac:spMk id="3" creationId="{0E016E4D-69D4-06E0-3343-008A3ABA36CB}"/>
          </ac:spMkLst>
        </pc:spChg>
        <pc:spChg chg="mod">
          <ac:chgData name="Vikhyat Bansal - [CB.EN.U4AIE21076]" userId="62d36f4d-6819-4917-bb4d-e9986f68e46b" providerId="ADAL" clId="{D8BDC690-B630-450A-9D91-9D29A4C371D4}" dt="2022-05-14T18:03:30.185" v="1232" actId="20577"/>
          <ac:spMkLst>
            <pc:docMk/>
            <pc:sldMk cId="3097713089" sldId="334"/>
            <ac:spMk id="389" creationId="{00000000-0000-0000-0000-000000000000}"/>
          </ac:spMkLst>
        </pc:spChg>
      </pc:sldChg>
      <pc:sldChg chg="modSp new mod">
        <pc:chgData name="Vikhyat Bansal - [CB.EN.U4AIE21076]" userId="62d36f4d-6819-4917-bb4d-e9986f68e46b" providerId="ADAL" clId="{D8BDC690-B630-450A-9D91-9D29A4C371D4}" dt="2022-05-14T18:08:05.241" v="1271" actId="13926"/>
        <pc:sldMkLst>
          <pc:docMk/>
          <pc:sldMk cId="1920514899" sldId="335"/>
        </pc:sldMkLst>
        <pc:spChg chg="mod">
          <ac:chgData name="Vikhyat Bansal - [CB.EN.U4AIE21076]" userId="62d36f4d-6819-4917-bb4d-e9986f68e46b" providerId="ADAL" clId="{D8BDC690-B630-450A-9D91-9D29A4C371D4}" dt="2022-05-14T18:08:05.241" v="1271" actId="13926"/>
          <ac:spMkLst>
            <pc:docMk/>
            <pc:sldMk cId="1920514899" sldId="335"/>
            <ac:spMk id="2" creationId="{E6AAE146-B540-3F38-1324-1A89F1773A20}"/>
          </ac:spMkLst>
        </pc:spChg>
      </pc:sldChg>
      <pc:sldChg chg="new del">
        <pc:chgData name="Vikhyat Bansal - [CB.EN.U4AIE21076]" userId="62d36f4d-6819-4917-bb4d-e9986f68e46b" providerId="ADAL" clId="{D8BDC690-B630-450A-9D91-9D29A4C371D4}" dt="2022-05-14T18:06:51.031" v="1262" actId="47"/>
        <pc:sldMkLst>
          <pc:docMk/>
          <pc:sldMk cId="327453000" sldId="336"/>
        </pc:sldMkLst>
      </pc:sldChg>
      <pc:sldChg chg="del">
        <pc:chgData name="Vikhyat Bansal - [CB.EN.U4AIE21076]" userId="62d36f4d-6819-4917-bb4d-e9986f68e46b" providerId="ADAL" clId="{D8BDC690-B630-450A-9D91-9D29A4C371D4}" dt="2022-05-14T18:07:47.601" v="1267" actId="47"/>
        <pc:sldMkLst>
          <pc:docMk/>
          <pc:sldMk cId="1352213164" sldId="336"/>
        </pc:sldMkLst>
      </pc:sldChg>
      <pc:sldChg chg="modSp new mod">
        <pc:chgData name="Vikhyat Bansal - [CB.EN.U4AIE21076]" userId="62d36f4d-6819-4917-bb4d-e9986f68e46b" providerId="ADAL" clId="{D8BDC690-B630-450A-9D91-9D29A4C371D4}" dt="2022-05-14T18:07:11.051" v="1264" actId="120"/>
        <pc:sldMkLst>
          <pc:docMk/>
          <pc:sldMk cId="3971170949" sldId="336"/>
        </pc:sldMkLst>
        <pc:spChg chg="mod">
          <ac:chgData name="Vikhyat Bansal - [CB.EN.U4AIE21076]" userId="62d36f4d-6819-4917-bb4d-e9986f68e46b" providerId="ADAL" clId="{D8BDC690-B630-450A-9D91-9D29A4C371D4}" dt="2022-05-14T18:07:11.051" v="1264" actId="120"/>
          <ac:spMkLst>
            <pc:docMk/>
            <pc:sldMk cId="3971170949" sldId="336"/>
            <ac:spMk id="3" creationId="{FD8C2A86-0147-7C1B-E75E-4697C35DAB1A}"/>
          </ac:spMkLst>
        </pc:spChg>
      </pc:sldChg>
      <pc:sldChg chg="new">
        <pc:chgData name="Vikhyat Bansal - [CB.EN.U4AIE21076]" userId="62d36f4d-6819-4917-bb4d-e9986f68e46b" providerId="ADAL" clId="{D8BDC690-B630-450A-9D91-9D29A4C371D4}" dt="2022-05-14T18:07:14.048" v="1265" actId="680"/>
        <pc:sldMkLst>
          <pc:docMk/>
          <pc:sldMk cId="1390548081" sldId="337"/>
        </pc:sldMkLst>
      </pc:sldChg>
      <pc:sldChg chg="new">
        <pc:chgData name="Vikhyat Bansal - [CB.EN.U4AIE21076]" userId="62d36f4d-6819-4917-bb4d-e9986f68e46b" providerId="ADAL" clId="{D8BDC690-B630-450A-9D91-9D29A4C371D4}" dt="2022-05-14T18:07:16.404" v="1266" actId="680"/>
        <pc:sldMkLst>
          <pc:docMk/>
          <pc:sldMk cId="3239648973" sldId="338"/>
        </pc:sldMkLst>
      </pc:sldChg>
      <pc:sldMasterChg chg="delSldLayout">
        <pc:chgData name="Vikhyat Bansal - [CB.EN.U4AIE21076]" userId="62d36f4d-6819-4917-bb4d-e9986f68e46b" providerId="ADAL" clId="{D8BDC690-B630-450A-9D91-9D29A4C371D4}" dt="2022-05-14T18:06:51.031" v="1262" actId="47"/>
        <pc:sldMasterMkLst>
          <pc:docMk/>
          <pc:sldMasterMk cId="0" sldId="2147483679"/>
        </pc:sldMasterMkLst>
        <pc:sldLayoutChg chg="del">
          <pc:chgData name="Vikhyat Bansal - [CB.EN.U4AIE21076]" userId="62d36f4d-6819-4917-bb4d-e9986f68e46b" providerId="ADAL" clId="{D8BDC690-B630-450A-9D91-9D29A4C371D4}" dt="2022-05-14T18:06:51.031" v="1262" actId="47"/>
          <pc:sldLayoutMkLst>
            <pc:docMk/>
            <pc:sldMasterMk cId="0" sldId="2147483679"/>
            <pc:sldLayoutMk cId="0" sldId="2147483658"/>
          </pc:sldLayoutMkLst>
        </pc:sldLayoutChg>
        <pc:sldLayoutChg chg="del">
          <pc:chgData name="Vikhyat Bansal - [CB.EN.U4AIE21076]" userId="62d36f4d-6819-4917-bb4d-e9986f68e46b" providerId="ADAL" clId="{D8BDC690-B630-450A-9D91-9D29A4C371D4}" dt="2022-05-14T09:19:27.565" v="888" actId="47"/>
          <pc:sldLayoutMkLst>
            <pc:docMk/>
            <pc:sldMasterMk cId="0" sldId="2147483679"/>
            <pc:sldLayoutMk cId="0" sldId="2147483668"/>
          </pc:sldLayoutMkLst>
        </pc:sldLayoutChg>
      </pc:sldMasterChg>
    </pc:docChg>
  </pc:docChgLst>
  <pc:docChgLst>
    <pc:chgData name="Gunnam Himamsh - [CB.EN.U4AIE21014]" userId="S::cb.en.u4aie21014@cb.students.amrita.edu::065b830e-4641-49eb-b175-032f28425b4f" providerId="AD" clId="Web-{EE8BB153-4EC6-993D-C727-258F6B31A17B}"/>
    <pc:docChg chg="addSld modSld">
      <pc:chgData name="Gunnam Himamsh - [CB.EN.U4AIE21014]" userId="S::cb.en.u4aie21014@cb.students.amrita.edu::065b830e-4641-49eb-b175-032f28425b4f" providerId="AD" clId="Web-{EE8BB153-4EC6-993D-C727-258F6B31A17B}" dt="2022-05-14T16:04:08.866" v="35" actId="14100"/>
      <pc:docMkLst>
        <pc:docMk/>
      </pc:docMkLst>
      <pc:sldChg chg="addSp delSp modSp">
        <pc:chgData name="Gunnam Himamsh - [CB.EN.U4AIE21014]" userId="S::cb.en.u4aie21014@cb.students.amrita.edu::065b830e-4641-49eb-b175-032f28425b4f" providerId="AD" clId="Web-{EE8BB153-4EC6-993D-C727-258F6B31A17B}" dt="2022-05-14T16:03:58.006" v="34" actId="20577"/>
        <pc:sldMkLst>
          <pc:docMk/>
          <pc:sldMk cId="0" sldId="263"/>
        </pc:sldMkLst>
        <pc:spChg chg="add del">
          <ac:chgData name="Gunnam Himamsh - [CB.EN.U4AIE21014]" userId="S::cb.en.u4aie21014@cb.students.amrita.edu::065b830e-4641-49eb-b175-032f28425b4f" providerId="AD" clId="Web-{EE8BB153-4EC6-993D-C727-258F6B31A17B}" dt="2022-05-14T16:02:27.863" v="16"/>
          <ac:spMkLst>
            <pc:docMk/>
            <pc:sldMk cId="0" sldId="263"/>
            <ac:spMk id="2" creationId="{A1204D83-1A85-FA25-E2C8-999843464AB3}"/>
          </ac:spMkLst>
        </pc:spChg>
        <pc:spChg chg="mod">
          <ac:chgData name="Gunnam Himamsh - [CB.EN.U4AIE21014]" userId="S::cb.en.u4aie21014@cb.students.amrita.edu::065b830e-4641-49eb-b175-032f28425b4f" providerId="AD" clId="Web-{EE8BB153-4EC6-993D-C727-258F6B31A17B}" dt="2022-05-14T16:03:58.006" v="34" actId="20577"/>
          <ac:spMkLst>
            <pc:docMk/>
            <pc:sldMk cId="0" sldId="263"/>
            <ac:spMk id="3" creationId="{0E016E4D-69D4-06E0-3343-008A3ABA36CB}"/>
          </ac:spMkLst>
        </pc:spChg>
        <pc:spChg chg="mod">
          <ac:chgData name="Gunnam Himamsh - [CB.EN.U4AIE21014]" userId="S::cb.en.u4aie21014@cb.students.amrita.edu::065b830e-4641-49eb-b175-032f28425b4f" providerId="AD" clId="Web-{EE8BB153-4EC6-993D-C727-258F6B31A17B}" dt="2022-05-14T16:02:59.317" v="25" actId="14100"/>
          <ac:spMkLst>
            <pc:docMk/>
            <pc:sldMk cId="0" sldId="263"/>
            <ac:spMk id="387" creationId="{00000000-0000-0000-0000-000000000000}"/>
          </ac:spMkLst>
        </pc:spChg>
        <pc:spChg chg="mod">
          <ac:chgData name="Gunnam Himamsh - [CB.EN.U4AIE21014]" userId="S::cb.en.u4aie21014@cb.students.amrita.edu::065b830e-4641-49eb-b175-032f28425b4f" providerId="AD" clId="Web-{EE8BB153-4EC6-993D-C727-258F6B31A17B}" dt="2022-05-14T16:02:42.660" v="20" actId="20577"/>
          <ac:spMkLst>
            <pc:docMk/>
            <pc:sldMk cId="0" sldId="263"/>
            <ac:spMk id="389" creationId="{00000000-0000-0000-0000-000000000000}"/>
          </ac:spMkLst>
        </pc:spChg>
      </pc:sldChg>
      <pc:sldChg chg="modSp new">
        <pc:chgData name="Gunnam Himamsh - [CB.EN.U4AIE21014]" userId="S::cb.en.u4aie21014@cb.students.amrita.edu::065b830e-4641-49eb-b175-032f28425b4f" providerId="AD" clId="Web-{EE8BB153-4EC6-993D-C727-258F6B31A17B}" dt="2022-05-14T16:04:08.866" v="35" actId="14100"/>
        <pc:sldMkLst>
          <pc:docMk/>
          <pc:sldMk cId="3698670578" sldId="317"/>
        </pc:sldMkLst>
        <pc:spChg chg="mod">
          <ac:chgData name="Gunnam Himamsh - [CB.EN.U4AIE21014]" userId="S::cb.en.u4aie21014@cb.students.amrita.edu::065b830e-4641-49eb-b175-032f28425b4f" providerId="AD" clId="Web-{EE8BB153-4EC6-993D-C727-258F6B31A17B}" dt="2022-05-14T16:04:08.866" v="35" actId="14100"/>
          <ac:spMkLst>
            <pc:docMk/>
            <pc:sldMk cId="3698670578" sldId="317"/>
            <ac:spMk id="3" creationId="{2DF7CE24-C02C-BF91-6F8D-BCF73CE4BD88}"/>
          </ac:spMkLst>
        </pc:spChg>
      </pc:sldChg>
    </pc:docChg>
  </pc:docChgLst>
  <pc:docChgLst>
    <pc:chgData name="Muraharirao Prasanna Teja - [CB.EN.U4AIE21035]" userId="S::cb.en.u4aie21035@cb.students.amrita.edu::292c53b3-8835-4dfe-888c-c47703564661" providerId="AD" clId="Web-{E6806BF9-9824-363B-1024-10E818DF990F}"/>
    <pc:docChg chg="addSld delSld modSld sldOrd">
      <pc:chgData name="Muraharirao Prasanna Teja - [CB.EN.U4AIE21035]" userId="S::cb.en.u4aie21035@cb.students.amrita.edu::292c53b3-8835-4dfe-888c-c47703564661" providerId="AD" clId="Web-{E6806BF9-9824-363B-1024-10E818DF990F}" dt="2022-05-14T18:14:20.744" v="193"/>
      <pc:docMkLst>
        <pc:docMk/>
      </pc:docMkLst>
      <pc:sldChg chg="addSp delSp modSp new">
        <pc:chgData name="Muraharirao Prasanna Teja - [CB.EN.U4AIE21035]" userId="S::cb.en.u4aie21035@cb.students.amrita.edu::292c53b3-8835-4dfe-888c-c47703564661" providerId="AD" clId="Web-{E6806BF9-9824-363B-1024-10E818DF990F}" dt="2022-05-14T17:52:55.871" v="139" actId="20577"/>
        <pc:sldMkLst>
          <pc:docMk/>
          <pc:sldMk cId="2554571521" sldId="326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4:47.970" v="2"/>
          <ac:spMkLst>
            <pc:docMk/>
            <pc:sldMk cId="2554571521" sldId="326"/>
            <ac:spMk id="2" creationId="{53EE64A8-69EC-7B6E-0309-5AF9B4701B7C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4:51.439" v="3"/>
          <ac:spMkLst>
            <pc:docMk/>
            <pc:sldMk cId="2554571521" sldId="326"/>
            <ac:spMk id="3" creationId="{67DC9FE4-D33F-5F82-392B-D697A96BEE54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4:54.517" v="4"/>
          <ac:spMkLst>
            <pc:docMk/>
            <pc:sldMk cId="2554571521" sldId="326"/>
            <ac:spMk id="4" creationId="{A21ECAD2-7A8F-6E96-6FC3-23A3C763D146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35:00.986" v="6" actId="1076"/>
          <ac:spMkLst>
            <pc:docMk/>
            <pc:sldMk cId="2554571521" sldId="326"/>
            <ac:spMk id="5" creationId="{6B2A23CC-191F-FFFA-1F6B-7B19847BDF52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52:55.871" v="139" actId="20577"/>
          <ac:spMkLst>
            <pc:docMk/>
            <pc:sldMk cId="2554571521" sldId="326"/>
            <ac:spMk id="6" creationId="{C9B5BC57-B01E-85D6-D48F-77797CEE9721}"/>
          </ac:spMkLst>
        </pc:spChg>
      </pc:sldChg>
      <pc:sldChg chg="addSp delSp modSp new">
        <pc:chgData name="Muraharirao Prasanna Teja - [CB.EN.U4AIE21035]" userId="S::cb.en.u4aie21035@cb.students.amrita.edu::292c53b3-8835-4dfe-888c-c47703564661" providerId="AD" clId="Web-{E6806BF9-9824-363B-1024-10E818DF990F}" dt="2022-05-14T17:52:27.730" v="137" actId="20577"/>
        <pc:sldMkLst>
          <pc:docMk/>
          <pc:sldMk cId="1554061804" sldId="327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5:59.862" v="15"/>
          <ac:spMkLst>
            <pc:docMk/>
            <pc:sldMk cId="1554061804" sldId="327"/>
            <ac:spMk id="2" creationId="{45C79F72-26C5-FD82-02CE-992B3F13A506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6:01.675" v="16"/>
          <ac:spMkLst>
            <pc:docMk/>
            <pc:sldMk cId="1554061804" sldId="327"/>
            <ac:spMk id="3" creationId="{7F5323BB-6A9D-AFB5-F4F7-0F2C42A8A0CA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5:58.050" v="14"/>
          <ac:spMkLst>
            <pc:docMk/>
            <pc:sldMk cId="1554061804" sldId="327"/>
            <ac:spMk id="4" creationId="{2C4E537F-5B22-36AE-AB1D-045DFD288BFC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36:20.863" v="18" actId="1076"/>
          <ac:spMkLst>
            <pc:docMk/>
            <pc:sldMk cId="1554061804" sldId="327"/>
            <ac:spMk id="5" creationId="{0B88083B-08BA-6ADD-19A8-70888BAFD8A3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52:27.730" v="137" actId="20577"/>
          <ac:spMkLst>
            <pc:docMk/>
            <pc:sldMk cId="1554061804" sldId="327"/>
            <ac:spMk id="6" creationId="{AC907546-D4F4-86EF-50E1-C1D67330823B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52:16.589" v="135" actId="20577"/>
          <ac:spMkLst>
            <pc:docMk/>
            <pc:sldMk cId="1554061804" sldId="327"/>
            <ac:spMk id="7" creationId="{EF34E5B1-B3AB-779E-704D-A1780419E509}"/>
          </ac:spMkLst>
        </pc:spChg>
      </pc:sldChg>
      <pc:sldChg chg="addSp delSp modSp add replId">
        <pc:chgData name="Muraharirao Prasanna Teja - [CB.EN.U4AIE21035]" userId="S::cb.en.u4aie21035@cb.students.amrita.edu::292c53b3-8835-4dfe-888c-c47703564661" providerId="AD" clId="Web-{E6806BF9-9824-363B-1024-10E818DF990F}" dt="2022-05-14T17:52:00.636" v="134" actId="20577"/>
        <pc:sldMkLst>
          <pc:docMk/>
          <pc:sldMk cId="3647038440" sldId="328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1:30.338" v="52"/>
          <ac:spMkLst>
            <pc:docMk/>
            <pc:sldMk cId="3647038440" sldId="328"/>
            <ac:spMk id="2" creationId="{45C79F72-26C5-FD82-02CE-992B3F13A506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1:32.666" v="53"/>
          <ac:spMkLst>
            <pc:docMk/>
            <pc:sldMk cId="3647038440" sldId="328"/>
            <ac:spMk id="3" creationId="{7F5323BB-6A9D-AFB5-F4F7-0F2C42A8A0CA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1:35.213" v="54"/>
          <ac:spMkLst>
            <pc:docMk/>
            <pc:sldMk cId="3647038440" sldId="328"/>
            <ac:spMk id="4" creationId="{2C4E537F-5B22-36AE-AB1D-045DFD288BFC}"/>
          </ac:spMkLst>
        </pc:spChg>
        <pc:spChg chg="add">
          <ac:chgData name="Muraharirao Prasanna Teja - [CB.EN.U4AIE21035]" userId="S::cb.en.u4aie21035@cb.students.amrita.edu::292c53b3-8835-4dfe-888c-c47703564661" providerId="AD" clId="Web-{E6806BF9-9824-363B-1024-10E818DF990F}" dt="2022-05-14T17:42:08.120" v="57"/>
          <ac:spMkLst>
            <pc:docMk/>
            <pc:sldMk cId="3647038440" sldId="328"/>
            <ac:spMk id="6" creationId="{29EF48AB-3C7F-918A-0A1E-BC4C1D9D7E74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52:00.636" v="134" actId="20577"/>
          <ac:spMkLst>
            <pc:docMk/>
            <pc:sldMk cId="3647038440" sldId="328"/>
            <ac:spMk id="19" creationId="{1B7104E7-DC41-0FC2-1F45-56D5C28CDF30}"/>
          </ac:spMkLst>
        </pc:spChg>
        <pc:cxnChg chg="add del">
          <ac:chgData name="Muraharirao Prasanna Teja - [CB.EN.U4AIE21035]" userId="S::cb.en.u4aie21035@cb.students.amrita.edu::292c53b3-8835-4dfe-888c-c47703564661" providerId="AD" clId="Web-{E6806BF9-9824-363B-1024-10E818DF990F}" dt="2022-05-14T17:41:45.557" v="56"/>
          <ac:cxnSpMkLst>
            <pc:docMk/>
            <pc:sldMk cId="3647038440" sldId="328"/>
            <ac:cxnSpMk id="5" creationId="{3A53FC54-DA85-A58E-BB60-426E3CA11771}"/>
          </ac:cxnSpMkLst>
        </pc:cxnChg>
        <pc:cxnChg chg="add">
          <ac:chgData name="Muraharirao Prasanna Teja - [CB.EN.U4AIE21035]" userId="S::cb.en.u4aie21035@cb.students.amrita.edu::292c53b3-8835-4dfe-888c-c47703564661" providerId="AD" clId="Web-{E6806BF9-9824-363B-1024-10E818DF990F}" dt="2022-05-14T17:42:25.198" v="58"/>
          <ac:cxnSpMkLst>
            <pc:docMk/>
            <pc:sldMk cId="3647038440" sldId="328"/>
            <ac:cxnSpMk id="7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3:05.214" v="64" actId="1076"/>
          <ac:cxnSpMkLst>
            <pc:docMk/>
            <pc:sldMk cId="3647038440" sldId="328"/>
            <ac:cxnSpMk id="8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2:55.089" v="63" actId="1076"/>
          <ac:cxnSpMkLst>
            <pc:docMk/>
            <pc:sldMk cId="3647038440" sldId="328"/>
            <ac:cxnSpMk id="9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2:45.152" v="62" actId="1076"/>
          <ac:cxnSpMkLst>
            <pc:docMk/>
            <pc:sldMk cId="3647038440" sldId="328"/>
            <ac:cxnSpMk id="10" creationId="{7ACF4DF5-2254-5107-AED3-51A04EEDDCFA}"/>
          </ac:cxnSpMkLst>
        </pc:cxnChg>
        <pc:cxnChg chg="add">
          <ac:chgData name="Muraharirao Prasanna Teja - [CB.EN.U4AIE21035]" userId="S::cb.en.u4aie21035@cb.students.amrita.edu::292c53b3-8835-4dfe-888c-c47703564661" providerId="AD" clId="Web-{E6806BF9-9824-363B-1024-10E818DF990F}" dt="2022-05-14T17:43:11.465" v="65"/>
          <ac:cxnSpMkLst>
            <pc:docMk/>
            <pc:sldMk cId="3647038440" sldId="328"/>
            <ac:cxnSpMk id="11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4:00.419" v="72" actId="1076"/>
          <ac:cxnSpMkLst>
            <pc:docMk/>
            <pc:sldMk cId="3647038440" sldId="328"/>
            <ac:cxnSpMk id="12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3:48.731" v="71" actId="1076"/>
          <ac:cxnSpMkLst>
            <pc:docMk/>
            <pc:sldMk cId="3647038440" sldId="328"/>
            <ac:cxnSpMk id="13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3:36.559" v="69" actId="1076"/>
          <ac:cxnSpMkLst>
            <pc:docMk/>
            <pc:sldMk cId="3647038440" sldId="328"/>
            <ac:cxnSpMk id="14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4:12.200" v="74" actId="1076"/>
          <ac:cxnSpMkLst>
            <pc:docMk/>
            <pc:sldMk cId="3647038440" sldId="328"/>
            <ac:cxnSpMk id="15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4:48.263" v="80" actId="14100"/>
          <ac:cxnSpMkLst>
            <pc:docMk/>
            <pc:sldMk cId="3647038440" sldId="328"/>
            <ac:cxnSpMk id="16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4:52.326" v="81" actId="14100"/>
          <ac:cxnSpMkLst>
            <pc:docMk/>
            <pc:sldMk cId="3647038440" sldId="328"/>
            <ac:cxnSpMk id="17" creationId="{7ACF4DF5-2254-5107-AED3-51A04EEDDCFA}"/>
          </ac:cxnSpMkLst>
        </pc:cxnChg>
        <pc:cxnChg chg="add mod">
          <ac:chgData name="Muraharirao Prasanna Teja - [CB.EN.U4AIE21035]" userId="S::cb.en.u4aie21035@cb.students.amrita.edu::292c53b3-8835-4dfe-888c-c47703564661" providerId="AD" clId="Web-{E6806BF9-9824-363B-1024-10E818DF990F}" dt="2022-05-14T17:45:08.248" v="83" actId="1076"/>
          <ac:cxnSpMkLst>
            <pc:docMk/>
            <pc:sldMk cId="3647038440" sldId="328"/>
            <ac:cxnSpMk id="18" creationId="{7ACF4DF5-2254-5107-AED3-51A04EEDDCFA}"/>
          </ac:cxnSpMkLst>
        </pc:cxnChg>
      </pc:sldChg>
      <pc:sldChg chg="addSp delSp modSp add replId">
        <pc:chgData name="Muraharirao Prasanna Teja - [CB.EN.U4AIE21035]" userId="S::cb.en.u4aie21035@cb.students.amrita.edu::292c53b3-8835-4dfe-888c-c47703564661" providerId="AD" clId="Web-{E6806BF9-9824-363B-1024-10E818DF990F}" dt="2022-05-14T17:51:26.541" v="133" actId="20577"/>
        <pc:sldMkLst>
          <pc:docMk/>
          <pc:sldMk cId="401718295" sldId="329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6:51.516" v="94"/>
          <ac:spMkLst>
            <pc:docMk/>
            <pc:sldMk cId="401718295" sldId="329"/>
            <ac:spMk id="2" creationId="{45C79F72-26C5-FD82-02CE-992B3F13A506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6:52.985" v="95"/>
          <ac:spMkLst>
            <pc:docMk/>
            <pc:sldMk cId="401718295" sldId="329"/>
            <ac:spMk id="3" creationId="{7F5323BB-6A9D-AFB5-F4F7-0F2C42A8A0CA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46:49.063" v="93"/>
          <ac:spMkLst>
            <pc:docMk/>
            <pc:sldMk cId="401718295" sldId="329"/>
            <ac:spMk id="4" creationId="{2C4E537F-5B22-36AE-AB1D-045DFD288BFC}"/>
          </ac:spMkLst>
        </pc:spChg>
        <pc:spChg chg="add del mod">
          <ac:chgData name="Muraharirao Prasanna Teja - [CB.EN.U4AIE21035]" userId="S::cb.en.u4aie21035@cb.students.amrita.edu::292c53b3-8835-4dfe-888c-c47703564661" providerId="AD" clId="Web-{E6806BF9-9824-363B-1024-10E818DF990F}" dt="2022-05-14T17:50:16.035" v="108"/>
          <ac:spMkLst>
            <pc:docMk/>
            <pc:sldMk cId="401718295" sldId="329"/>
            <ac:spMk id="5" creationId="{C8CB074B-05C3-FDF5-DBC4-6AC9F3895ECA}"/>
          </ac:spMkLst>
        </pc:spChg>
        <pc:spChg chg="add del mod">
          <ac:chgData name="Muraharirao Prasanna Teja - [CB.EN.U4AIE21035]" userId="S::cb.en.u4aie21035@cb.students.amrita.edu::292c53b3-8835-4dfe-888c-c47703564661" providerId="AD" clId="Web-{E6806BF9-9824-363B-1024-10E818DF990F}" dt="2022-05-14T17:48:03.642" v="107"/>
          <ac:spMkLst>
            <pc:docMk/>
            <pc:sldMk cId="401718295" sldId="329"/>
            <ac:spMk id="6" creationId="{B56CFB45-CED1-1E33-64BC-A130A7741930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7:51:26.541" v="133" actId="20577"/>
          <ac:spMkLst>
            <pc:docMk/>
            <pc:sldMk cId="401718295" sldId="329"/>
            <ac:spMk id="7" creationId="{1F6004A8-2722-0133-5002-7B293A3010C8}"/>
          </ac:spMkLst>
        </pc:spChg>
      </pc:sldChg>
      <pc:sldChg chg="addSp delSp modSp add ord replId">
        <pc:chgData name="Muraharirao Prasanna Teja - [CB.EN.U4AIE21035]" userId="S::cb.en.u4aie21035@cb.students.amrita.edu::292c53b3-8835-4dfe-888c-c47703564661" providerId="AD" clId="Web-{E6806BF9-9824-363B-1024-10E818DF990F}" dt="2022-05-14T18:00:55.710" v="143" actId="20577"/>
        <pc:sldMkLst>
          <pc:docMk/>
          <pc:sldMk cId="1852032271" sldId="330"/>
        </pc:sldMkLst>
        <pc:spChg chg="mod">
          <ac:chgData name="Muraharirao Prasanna Teja - [CB.EN.U4AIE21035]" userId="S::cb.en.u4aie21035@cb.students.amrita.edu::292c53b3-8835-4dfe-888c-c47703564661" providerId="AD" clId="Web-{E6806BF9-9824-363B-1024-10E818DF990F}" dt="2022-05-14T18:00:46.398" v="140" actId="20577"/>
          <ac:spMkLst>
            <pc:docMk/>
            <pc:sldMk cId="1852032271" sldId="330"/>
            <ac:spMk id="2" creationId="{6155C33F-8908-B681-C7E5-68DE5D9C3E38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7:39:42.617" v="41"/>
          <ac:spMkLst>
            <pc:docMk/>
            <pc:sldMk cId="1852032271" sldId="330"/>
            <ac:spMk id="3" creationId="{FB8E15BF-E250-008B-7E91-EACD1E085319}"/>
          </ac:spMkLst>
        </pc:spChg>
        <pc:spChg chg="add del mod">
          <ac:chgData name="Muraharirao Prasanna Teja - [CB.EN.U4AIE21035]" userId="S::cb.en.u4aie21035@cb.students.amrita.edu::292c53b3-8835-4dfe-888c-c47703564661" providerId="AD" clId="Web-{E6806BF9-9824-363B-1024-10E818DF990F}" dt="2022-05-14T17:39:50.961" v="43"/>
          <ac:spMkLst>
            <pc:docMk/>
            <pc:sldMk cId="1852032271" sldId="330"/>
            <ac:spMk id="5" creationId="{A9FA6B5E-882F-6C8C-B5EC-1F9FD4473FC6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8:00:55.710" v="143" actId="20577"/>
          <ac:spMkLst>
            <pc:docMk/>
            <pc:sldMk cId="1852032271" sldId="330"/>
            <ac:spMk id="6" creationId="{0F9C77D2-A34E-85F4-E64E-95972F7FDC3B}"/>
          </ac:spMkLst>
        </pc:spChg>
      </pc:sldChg>
      <pc:sldChg chg="addSp delSp modSp new">
        <pc:chgData name="Muraharirao Prasanna Teja - [CB.EN.U4AIE21035]" userId="S::cb.en.u4aie21035@cb.students.amrita.edu::292c53b3-8835-4dfe-888c-c47703564661" providerId="AD" clId="Web-{E6806BF9-9824-363B-1024-10E818DF990F}" dt="2022-05-14T18:11:53.460" v="162" actId="1076"/>
        <pc:sldMkLst>
          <pc:docMk/>
          <pc:sldMk cId="1798400386" sldId="334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8:01:36.086" v="147"/>
          <ac:spMkLst>
            <pc:docMk/>
            <pc:sldMk cId="1798400386" sldId="334"/>
            <ac:spMk id="2" creationId="{6501E471-5B52-C11B-C3E2-7646AA3BCA0B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8:01:40.914" v="148"/>
          <ac:spMkLst>
            <pc:docMk/>
            <pc:sldMk cId="1798400386" sldId="334"/>
            <ac:spMk id="3" creationId="{FFDAC917-51F8-F9FF-2AAA-1609E31F58AD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8:01:33.930" v="146"/>
          <ac:spMkLst>
            <pc:docMk/>
            <pc:sldMk cId="1798400386" sldId="334"/>
            <ac:spMk id="4" creationId="{F1F5002F-65FC-3EAB-3B0A-F981EBD90140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8:11:53.460" v="162" actId="1076"/>
          <ac:spMkLst>
            <pc:docMk/>
            <pc:sldMk cId="1798400386" sldId="334"/>
            <ac:spMk id="6" creationId="{DD93F993-310B-A978-A70D-064519AF71C1}"/>
          </ac:spMkLst>
        </pc:spChg>
        <pc:picChg chg="add mod">
          <ac:chgData name="Muraharirao Prasanna Teja - [CB.EN.U4AIE21035]" userId="S::cb.en.u4aie21035@cb.students.amrita.edu::292c53b3-8835-4dfe-888c-c47703564661" providerId="AD" clId="Web-{E6806BF9-9824-363B-1024-10E818DF990F}" dt="2022-05-14T18:11:20.288" v="156" actId="14100"/>
          <ac:picMkLst>
            <pc:docMk/>
            <pc:sldMk cId="1798400386" sldId="334"/>
            <ac:picMk id="5" creationId="{68DB1DD6-D4E8-809A-F856-FBD4684680EC}"/>
          </ac:picMkLst>
        </pc:picChg>
      </pc:sldChg>
      <pc:sldChg chg="add del replId">
        <pc:chgData name="Muraharirao Prasanna Teja - [CB.EN.U4AIE21035]" userId="S::cb.en.u4aie21035@cb.students.amrita.edu::292c53b3-8835-4dfe-888c-c47703564661" providerId="AD" clId="Web-{E6806BF9-9824-363B-1024-10E818DF990F}" dt="2022-05-14T18:01:50.852" v="150"/>
        <pc:sldMkLst>
          <pc:docMk/>
          <pc:sldMk cId="4212295564" sldId="335"/>
        </pc:sldMkLst>
      </pc:sldChg>
      <pc:sldChg chg="add replId">
        <pc:chgData name="Muraharirao Prasanna Teja - [CB.EN.U4AIE21035]" userId="S::cb.en.u4aie21035@cb.students.amrita.edu::292c53b3-8835-4dfe-888c-c47703564661" providerId="AD" clId="Web-{E6806BF9-9824-363B-1024-10E818DF990F}" dt="2022-05-14T18:01:47.492" v="149"/>
        <pc:sldMkLst>
          <pc:docMk/>
          <pc:sldMk cId="1352213164" sldId="336"/>
        </pc:sldMkLst>
      </pc:sldChg>
      <pc:sldChg chg="del">
        <pc:chgData name="Muraharirao Prasanna Teja - [CB.EN.U4AIE21035]" userId="S::cb.en.u4aie21035@cb.students.amrita.edu::292c53b3-8835-4dfe-888c-c47703564661" providerId="AD" clId="Web-{E6806BF9-9824-363B-1024-10E818DF990F}" dt="2022-05-14T18:14:20.744" v="193"/>
        <pc:sldMkLst>
          <pc:docMk/>
          <pc:sldMk cId="1390548081" sldId="337"/>
        </pc:sldMkLst>
      </pc:sldChg>
      <pc:sldChg chg="del">
        <pc:chgData name="Muraharirao Prasanna Teja - [CB.EN.U4AIE21035]" userId="S::cb.en.u4aie21035@cb.students.amrita.edu::292c53b3-8835-4dfe-888c-c47703564661" providerId="AD" clId="Web-{E6806BF9-9824-363B-1024-10E818DF990F}" dt="2022-05-14T18:14:17.260" v="192"/>
        <pc:sldMkLst>
          <pc:docMk/>
          <pc:sldMk cId="3239648973" sldId="338"/>
        </pc:sldMkLst>
      </pc:sldChg>
      <pc:sldChg chg="addSp delSp modSp">
        <pc:chgData name="Muraharirao Prasanna Teja - [CB.EN.U4AIE21035]" userId="S::cb.en.u4aie21035@cb.students.amrita.edu::292c53b3-8835-4dfe-888c-c47703564661" providerId="AD" clId="Web-{E6806BF9-9824-363B-1024-10E818DF990F}" dt="2022-05-14T18:14:13.541" v="191" actId="20577"/>
        <pc:sldMkLst>
          <pc:docMk/>
          <pc:sldMk cId="3971170949" sldId="340"/>
        </pc:sldMkLst>
        <pc:spChg chg="del">
          <ac:chgData name="Muraharirao Prasanna Teja - [CB.EN.U4AIE21035]" userId="S::cb.en.u4aie21035@cb.students.amrita.edu::292c53b3-8835-4dfe-888c-c47703564661" providerId="AD" clId="Web-{E6806BF9-9824-363B-1024-10E818DF990F}" dt="2022-05-14T18:12:10.742" v="164"/>
          <ac:spMkLst>
            <pc:docMk/>
            <pc:sldMk cId="3971170949" sldId="340"/>
            <ac:spMk id="2" creationId="{F50316C5-D72C-BCBA-1945-46D94ED75D80}"/>
          </ac:spMkLst>
        </pc:spChg>
        <pc:spChg chg="del">
          <ac:chgData name="Muraharirao Prasanna Teja - [CB.EN.U4AIE21035]" userId="S::cb.en.u4aie21035@cb.students.amrita.edu::292c53b3-8835-4dfe-888c-c47703564661" providerId="AD" clId="Web-{E6806BF9-9824-363B-1024-10E818DF990F}" dt="2022-05-14T18:12:08.210" v="163"/>
          <ac:spMkLst>
            <pc:docMk/>
            <pc:sldMk cId="3971170949" sldId="340"/>
            <ac:spMk id="3" creationId="{FD8C2A86-0147-7C1B-E75E-4697C35DAB1A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8:13:12.133" v="181" actId="20577"/>
          <ac:spMkLst>
            <pc:docMk/>
            <pc:sldMk cId="3971170949" sldId="340"/>
            <ac:spMk id="7" creationId="{D786BC36-2D51-DA26-B4F7-8F92DBA33E1A}"/>
          </ac:spMkLst>
        </pc:spChg>
        <pc:spChg chg="add mod">
          <ac:chgData name="Muraharirao Prasanna Teja - [CB.EN.U4AIE21035]" userId="S::cb.en.u4aie21035@cb.students.amrita.edu::292c53b3-8835-4dfe-888c-c47703564661" providerId="AD" clId="Web-{E6806BF9-9824-363B-1024-10E818DF990F}" dt="2022-05-14T18:14:13.541" v="191" actId="20577"/>
          <ac:spMkLst>
            <pc:docMk/>
            <pc:sldMk cId="3971170949" sldId="340"/>
            <ac:spMk id="8" creationId="{73BDD878-B9CD-5EEA-65F8-1CC3D69BD8DE}"/>
          </ac:spMkLst>
        </pc:spChg>
        <pc:picChg chg="add mod">
          <ac:chgData name="Muraharirao Prasanna Teja - [CB.EN.U4AIE21035]" userId="S::cb.en.u4aie21035@cb.students.amrita.edu::292c53b3-8835-4dfe-888c-c47703564661" providerId="AD" clId="Web-{E6806BF9-9824-363B-1024-10E818DF990F}" dt="2022-05-14T18:12:44.774" v="175" actId="1076"/>
          <ac:picMkLst>
            <pc:docMk/>
            <pc:sldMk cId="3971170949" sldId="340"/>
            <ac:picMk id="4" creationId="{28D6DCD9-D2A3-DC2A-57D9-E7DFD2AE4B41}"/>
          </ac:picMkLst>
        </pc:picChg>
        <pc:picChg chg="add mod">
          <ac:chgData name="Muraharirao Prasanna Teja - [CB.EN.U4AIE21035]" userId="S::cb.en.u4aie21035@cb.students.amrita.edu::292c53b3-8835-4dfe-888c-c47703564661" providerId="AD" clId="Web-{E6806BF9-9824-363B-1024-10E818DF990F}" dt="2022-05-14T18:12:47.305" v="176" actId="1076"/>
          <ac:picMkLst>
            <pc:docMk/>
            <pc:sldMk cId="3971170949" sldId="340"/>
            <ac:picMk id="5" creationId="{1C11891D-A21E-8CC9-EAFC-4108F578BAE5}"/>
          </ac:picMkLst>
        </pc:picChg>
        <pc:picChg chg="add mod">
          <ac:chgData name="Muraharirao Prasanna Teja - [CB.EN.U4AIE21035]" userId="S::cb.en.u4aie21035@cb.students.amrita.edu::292c53b3-8835-4dfe-888c-c47703564661" providerId="AD" clId="Web-{E6806BF9-9824-363B-1024-10E818DF990F}" dt="2022-05-14T18:12:37.898" v="172" actId="1076"/>
          <ac:picMkLst>
            <pc:docMk/>
            <pc:sldMk cId="3971170949" sldId="340"/>
            <ac:picMk id="6" creationId="{C34E67C0-C349-632F-316E-3A652B43D67F}"/>
          </ac:picMkLst>
        </pc:picChg>
      </pc:sldChg>
    </pc:docChg>
  </pc:docChgLst>
  <pc:docChgLst>
    <pc:chgData name="Gajula Sri Vatsanka - [CB.EN.U4AIE21010]" userId="S::cb.en.u4aie21010@cb.students.amrita.edu::1bfccc60-f491-4fd3-aae6-b9cf237cd58f" providerId="AD" clId="Web-{920E5817-C599-EAA0-3D8D-F4AC335FF58B}"/>
    <pc:docChg chg="delSld modSld sldOrd">
      <pc:chgData name="Gajula Sri Vatsanka - [CB.EN.U4AIE21010]" userId="S::cb.en.u4aie21010@cb.students.amrita.edu::1bfccc60-f491-4fd3-aae6-b9cf237cd58f" providerId="AD" clId="Web-{920E5817-C599-EAA0-3D8D-F4AC335FF58B}" dt="2022-05-14T15:43:24.154" v="81"/>
      <pc:docMkLst>
        <pc:docMk/>
      </pc:docMkLst>
      <pc:sldChg chg="modSp">
        <pc:chgData name="Gajula Sri Vatsanka - [CB.EN.U4AIE21010]" userId="S::cb.en.u4aie21010@cb.students.amrita.edu::1bfccc60-f491-4fd3-aae6-b9cf237cd58f" providerId="AD" clId="Web-{920E5817-C599-EAA0-3D8D-F4AC335FF58B}" dt="2022-05-14T15:35:45.563" v="56" actId="20577"/>
        <pc:sldMkLst>
          <pc:docMk/>
          <pc:sldMk cId="0" sldId="256"/>
        </pc:sldMkLst>
        <pc:spChg chg="mod">
          <ac:chgData name="Gajula Sri Vatsanka - [CB.EN.U4AIE21010]" userId="S::cb.en.u4aie21010@cb.students.amrita.edu::1bfccc60-f491-4fd3-aae6-b9cf237cd58f" providerId="AD" clId="Web-{920E5817-C599-EAA0-3D8D-F4AC335FF58B}" dt="2022-05-14T15:35:26.953" v="50" actId="20577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Gajula Sri Vatsanka - [CB.EN.U4AIE21010]" userId="S::cb.en.u4aie21010@cb.students.amrita.edu::1bfccc60-f491-4fd3-aae6-b9cf237cd58f" providerId="AD" clId="Web-{920E5817-C599-EAA0-3D8D-F4AC335FF58B}" dt="2022-05-14T15:35:45.563" v="56" actId="20577"/>
          <ac:spMkLst>
            <pc:docMk/>
            <pc:sldMk cId="0" sldId="256"/>
            <ac:spMk id="323" creationId="{00000000-0000-0000-0000-000000000000}"/>
          </ac:spMkLst>
        </pc:spChg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46.061" v="33"/>
        <pc:sldMkLst>
          <pc:docMk/>
          <pc:sldMk cId="0" sldId="258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3:43.418" v="0"/>
        <pc:sldMkLst>
          <pc:docMk/>
          <pc:sldMk cId="0" sldId="259"/>
        </pc:sldMkLst>
      </pc:sldChg>
      <pc:sldChg chg="addSp delSp modSp">
        <pc:chgData name="Gajula Sri Vatsanka - [CB.EN.U4AIE21010]" userId="S::cb.en.u4aie21010@cb.students.amrita.edu::1bfccc60-f491-4fd3-aae6-b9cf237cd58f" providerId="AD" clId="Web-{920E5817-C599-EAA0-3D8D-F4AC335FF58B}" dt="2022-05-14T15:43:24.154" v="81"/>
        <pc:sldMkLst>
          <pc:docMk/>
          <pc:sldMk cId="0" sldId="260"/>
        </pc:sldMkLst>
        <pc:spChg chg="add del mod">
          <ac:chgData name="Gajula Sri Vatsanka - [CB.EN.U4AIE21010]" userId="S::cb.en.u4aie21010@cb.students.amrita.edu::1bfccc60-f491-4fd3-aae6-b9cf237cd58f" providerId="AD" clId="Web-{920E5817-C599-EAA0-3D8D-F4AC335FF58B}" dt="2022-05-14T15:36:50.736" v="76"/>
          <ac:spMkLst>
            <pc:docMk/>
            <pc:sldMk cId="0" sldId="260"/>
            <ac:spMk id="3" creationId="{7B793AA4-BD26-7542-6C0A-52CACFBFC0AF}"/>
          </ac:spMkLst>
        </pc:spChg>
        <pc:spChg chg="add del mod">
          <ac:chgData name="Gajula Sri Vatsanka - [CB.EN.U4AIE21010]" userId="S::cb.en.u4aie21010@cb.students.amrita.edu::1bfccc60-f491-4fd3-aae6-b9cf237cd58f" providerId="AD" clId="Web-{920E5817-C599-EAA0-3D8D-F4AC335FF58B}" dt="2022-05-14T15:36:51.799" v="77"/>
          <ac:spMkLst>
            <pc:docMk/>
            <pc:sldMk cId="0" sldId="260"/>
            <ac:spMk id="5" creationId="{C6E2395E-DE67-1776-A41F-49423EF2DEAC}"/>
          </ac:spMkLst>
        </pc:spChg>
        <pc:spChg chg="add del mod">
          <ac:chgData name="Gajula Sri Vatsanka - [CB.EN.U4AIE21010]" userId="S::cb.en.u4aie21010@cb.students.amrita.edu::1bfccc60-f491-4fd3-aae6-b9cf237cd58f" providerId="AD" clId="Web-{920E5817-C599-EAA0-3D8D-F4AC335FF58B}" dt="2022-05-14T15:36:53.799" v="78"/>
          <ac:spMkLst>
            <pc:docMk/>
            <pc:sldMk cId="0" sldId="260"/>
            <ac:spMk id="7" creationId="{011C916F-368D-4DF5-5DA4-B69A99A11DB4}"/>
          </ac:spMkLst>
        </pc:spChg>
        <pc:spChg chg="add del">
          <ac:chgData name="Gajula Sri Vatsanka - [CB.EN.U4AIE21010]" userId="S::cb.en.u4aie21010@cb.students.amrita.edu::1bfccc60-f491-4fd3-aae6-b9cf237cd58f" providerId="AD" clId="Web-{920E5817-C599-EAA0-3D8D-F4AC335FF58B}" dt="2022-05-14T15:36:27.704" v="65"/>
          <ac:spMkLst>
            <pc:docMk/>
            <pc:sldMk cId="0" sldId="260"/>
            <ac:spMk id="362" creationId="{00000000-0000-0000-0000-000000000000}"/>
          </ac:spMkLst>
        </pc:spChg>
        <pc:spChg chg="add del mod">
          <ac:chgData name="Gajula Sri Vatsanka - [CB.EN.U4AIE21010]" userId="S::cb.en.u4aie21010@cb.students.amrita.edu::1bfccc60-f491-4fd3-aae6-b9cf237cd58f" providerId="AD" clId="Web-{920E5817-C599-EAA0-3D8D-F4AC335FF58B}" dt="2022-05-14T15:36:31.298" v="67"/>
          <ac:spMkLst>
            <pc:docMk/>
            <pc:sldMk cId="0" sldId="260"/>
            <ac:spMk id="364" creationId="{00000000-0000-0000-0000-000000000000}"/>
          </ac:spMkLst>
        </pc:spChg>
        <pc:spChg chg="mod">
          <ac:chgData name="Gajula Sri Vatsanka - [CB.EN.U4AIE21010]" userId="S::cb.en.u4aie21010@cb.students.amrita.edu::1bfccc60-f491-4fd3-aae6-b9cf237cd58f" providerId="AD" clId="Web-{920E5817-C599-EAA0-3D8D-F4AC335FF58B}" dt="2022-05-14T15:36:46.455" v="75" actId="1076"/>
          <ac:spMkLst>
            <pc:docMk/>
            <pc:sldMk cId="0" sldId="260"/>
            <ac:spMk id="365" creationId="{00000000-0000-0000-0000-000000000000}"/>
          </ac:spMkLst>
        </pc:spChg>
        <pc:spChg chg="del">
          <ac:chgData name="Gajula Sri Vatsanka - [CB.EN.U4AIE21010]" userId="S::cb.en.u4aie21010@cb.students.amrita.edu::1bfccc60-f491-4fd3-aae6-b9cf237cd58f" providerId="AD" clId="Web-{920E5817-C599-EAA0-3D8D-F4AC335FF58B}" dt="2022-05-14T15:36:42.767" v="72"/>
          <ac:spMkLst>
            <pc:docMk/>
            <pc:sldMk cId="0" sldId="260"/>
            <ac:spMk id="367" creationId="{00000000-0000-0000-0000-000000000000}"/>
          </ac:spMkLst>
        </pc:spChg>
        <pc:spChg chg="del mod">
          <ac:chgData name="Gajula Sri Vatsanka - [CB.EN.U4AIE21010]" userId="S::cb.en.u4aie21010@cb.students.amrita.edu::1bfccc60-f491-4fd3-aae6-b9cf237cd58f" providerId="AD" clId="Web-{920E5817-C599-EAA0-3D8D-F4AC335FF58B}" dt="2022-05-14T15:36:38.299" v="70"/>
          <ac:spMkLst>
            <pc:docMk/>
            <pc:sldMk cId="0" sldId="260"/>
            <ac:spMk id="368" creationId="{00000000-0000-0000-0000-000000000000}"/>
          </ac:spMkLst>
        </pc:spChg>
        <pc:spChg chg="del">
          <ac:chgData name="Gajula Sri Vatsanka - [CB.EN.U4AIE21010]" userId="S::cb.en.u4aie21010@cb.students.amrita.edu::1bfccc60-f491-4fd3-aae6-b9cf237cd58f" providerId="AD" clId="Web-{920E5817-C599-EAA0-3D8D-F4AC335FF58B}" dt="2022-05-14T15:36:38.377" v="71"/>
          <ac:spMkLst>
            <pc:docMk/>
            <pc:sldMk cId="0" sldId="260"/>
            <ac:spMk id="369" creationId="{00000000-0000-0000-0000-000000000000}"/>
          </ac:spMkLst>
        </pc:spChg>
        <pc:spChg chg="del">
          <ac:chgData name="Gajula Sri Vatsanka - [CB.EN.U4AIE21010]" userId="S::cb.en.u4aie21010@cb.students.amrita.edu::1bfccc60-f491-4fd3-aae6-b9cf237cd58f" providerId="AD" clId="Web-{920E5817-C599-EAA0-3D8D-F4AC335FF58B}" dt="2022-05-14T15:36:45.596" v="73"/>
          <ac:spMkLst>
            <pc:docMk/>
            <pc:sldMk cId="0" sldId="260"/>
            <ac:spMk id="370" creationId="{00000000-0000-0000-0000-000000000000}"/>
          </ac:spMkLst>
        </pc:spChg>
        <pc:graphicFrameChg chg="add mod">
          <ac:chgData name="Gajula Sri Vatsanka - [CB.EN.U4AIE21010]" userId="S::cb.en.u4aie21010@cb.students.amrita.edu::1bfccc60-f491-4fd3-aae6-b9cf237cd58f" providerId="AD" clId="Web-{920E5817-C599-EAA0-3D8D-F4AC335FF58B}" dt="2022-05-14T15:43:24.154" v="81"/>
          <ac:graphicFrameMkLst>
            <pc:docMk/>
            <pc:sldMk cId="0" sldId="260"/>
            <ac:graphicFrameMk id="9" creationId="{43F5B54A-0D52-047A-1510-ED2D52F454CB}"/>
          </ac:graphicFrameMkLst>
        </pc:graphicFrameChg>
        <pc:picChg chg="add del">
          <ac:chgData name="Gajula Sri Vatsanka - [CB.EN.U4AIE21010]" userId="S::cb.en.u4aie21010@cb.students.amrita.edu::1bfccc60-f491-4fd3-aae6-b9cf237cd58f" providerId="AD" clId="Web-{920E5817-C599-EAA0-3D8D-F4AC335FF58B}" dt="2022-05-14T15:36:28.001" v="66"/>
          <ac:picMkLst>
            <pc:docMk/>
            <pc:sldMk cId="0" sldId="260"/>
            <ac:picMk id="361" creationId="{00000000-0000-0000-0000-000000000000}"/>
          </ac:picMkLst>
        </pc:picChg>
        <pc:picChg chg="del">
          <ac:chgData name="Gajula Sri Vatsanka - [CB.EN.U4AIE21010]" userId="S::cb.en.u4aie21010@cb.students.amrita.edu::1bfccc60-f491-4fd3-aae6-b9cf237cd58f" providerId="AD" clId="Web-{920E5817-C599-EAA0-3D8D-F4AC335FF58B}" dt="2022-05-14T15:36:24.173" v="64"/>
          <ac:picMkLst>
            <pc:docMk/>
            <pc:sldMk cId="0" sldId="260"/>
            <ac:picMk id="363" creationId="{00000000-0000-0000-0000-000000000000}"/>
          </ac:picMkLst>
        </pc:picChg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3:45.684" v="1"/>
        <pc:sldMkLst>
          <pc:docMk/>
          <pc:sldMk cId="0" sldId="261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3:46.700" v="2"/>
        <pc:sldMkLst>
          <pc:docMk/>
          <pc:sldMk cId="0" sldId="262"/>
        </pc:sldMkLst>
      </pc:sldChg>
      <pc:sldChg chg="addSp delSp modSp">
        <pc:chgData name="Gajula Sri Vatsanka - [CB.EN.U4AIE21010]" userId="S::cb.en.u4aie21010@cb.students.amrita.edu::1bfccc60-f491-4fd3-aae6-b9cf237cd58f" providerId="AD" clId="Web-{920E5817-C599-EAA0-3D8D-F4AC335FF58B}" dt="2022-05-14T15:42:25.465" v="80"/>
        <pc:sldMkLst>
          <pc:docMk/>
          <pc:sldMk cId="0" sldId="263"/>
        </pc:sldMkLst>
        <pc:spChg chg="add mod">
          <ac:chgData name="Gajula Sri Vatsanka - [CB.EN.U4AIE21010]" userId="S::cb.en.u4aie21010@cb.students.amrita.edu::1bfccc60-f491-4fd3-aae6-b9cf237cd58f" providerId="AD" clId="Web-{920E5817-C599-EAA0-3D8D-F4AC335FF58B}" dt="2022-05-14T15:42:25.465" v="80"/>
          <ac:spMkLst>
            <pc:docMk/>
            <pc:sldMk cId="0" sldId="263"/>
            <ac:spMk id="3" creationId="{0E016E4D-69D4-06E0-3343-008A3ABA36CB}"/>
          </ac:spMkLst>
        </pc:spChg>
        <pc:spChg chg="mod">
          <ac:chgData name="Gajula Sri Vatsanka - [CB.EN.U4AIE21010]" userId="S::cb.en.u4aie21010@cb.students.amrita.edu::1bfccc60-f491-4fd3-aae6-b9cf237cd58f" providerId="AD" clId="Web-{920E5817-C599-EAA0-3D8D-F4AC335FF58B}" dt="2022-05-14T15:42:07.308" v="79" actId="20577"/>
          <ac:spMkLst>
            <pc:docMk/>
            <pc:sldMk cId="0" sldId="263"/>
            <ac:spMk id="387" creationId="{00000000-0000-0000-0000-000000000000}"/>
          </ac:spMkLst>
        </pc:spChg>
        <pc:spChg chg="del">
          <ac:chgData name="Gajula Sri Vatsanka - [CB.EN.U4AIE21010]" userId="S::cb.en.u4aie21010@cb.students.amrita.edu::1bfccc60-f491-4fd3-aae6-b9cf237cd58f" providerId="AD" clId="Web-{920E5817-C599-EAA0-3D8D-F4AC335FF58B}" dt="2022-05-14T15:42:25.465" v="80"/>
          <ac:spMkLst>
            <pc:docMk/>
            <pc:sldMk cId="0" sldId="263"/>
            <ac:spMk id="388" creationId="{00000000-0000-0000-0000-000000000000}"/>
          </ac:spMkLst>
        </pc:spChg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3:51.419" v="3"/>
        <pc:sldMkLst>
          <pc:docMk/>
          <pc:sldMk cId="0" sldId="264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3:52.184" v="4"/>
        <pc:sldMkLst>
          <pc:docMk/>
          <pc:sldMk cId="0" sldId="265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748" v="17"/>
        <pc:sldMkLst>
          <pc:docMk/>
          <pc:sldMk cId="0" sldId="269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810" v="16"/>
        <pc:sldMkLst>
          <pc:docMk/>
          <pc:sldMk cId="0" sldId="270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95" v="15"/>
        <pc:sldMkLst>
          <pc:docMk/>
          <pc:sldMk cId="0" sldId="271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79" v="14"/>
        <pc:sldMkLst>
          <pc:docMk/>
          <pc:sldMk cId="0" sldId="272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79" v="13"/>
        <pc:sldMkLst>
          <pc:docMk/>
          <pc:sldMk cId="0" sldId="273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18.748" v="6"/>
        <pc:sldMkLst>
          <pc:docMk/>
          <pc:sldMk cId="0" sldId="274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18.763" v="7"/>
        <pc:sldMkLst>
          <pc:docMk/>
          <pc:sldMk cId="0" sldId="275"/>
        </pc:sldMkLst>
      </pc:sldChg>
      <pc:sldChg chg="del ord">
        <pc:chgData name="Gajula Sri Vatsanka - [CB.EN.U4AIE21010]" userId="S::cb.en.u4aie21010@cb.students.amrita.edu::1bfccc60-f491-4fd3-aae6-b9cf237cd58f" providerId="AD" clId="Web-{920E5817-C599-EAA0-3D8D-F4AC335FF58B}" dt="2022-05-14T15:34:27.732" v="9"/>
        <pc:sldMkLst>
          <pc:docMk/>
          <pc:sldMk cId="0" sldId="276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63" v="12"/>
        <pc:sldMkLst>
          <pc:docMk/>
          <pc:sldMk cId="0" sldId="277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32" v="10"/>
        <pc:sldMkLst>
          <pc:docMk/>
          <pc:sldMk cId="0" sldId="278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27.748" v="11"/>
        <pc:sldMkLst>
          <pc:docMk/>
          <pc:sldMk cId="0" sldId="279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795" v="19"/>
        <pc:sldMkLst>
          <pc:docMk/>
          <pc:sldMk cId="0" sldId="280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810" v="20"/>
        <pc:sldMkLst>
          <pc:docMk/>
          <pc:sldMk cId="0" sldId="281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826" v="21"/>
        <pc:sldMkLst>
          <pc:docMk/>
          <pc:sldMk cId="0" sldId="282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826" v="22"/>
        <pc:sldMkLst>
          <pc:docMk/>
          <pc:sldMk cId="0" sldId="283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5.576" v="23"/>
        <pc:sldMkLst>
          <pc:docMk/>
          <pc:sldMk cId="0" sldId="284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7.139" v="24"/>
        <pc:sldMkLst>
          <pc:docMk/>
          <pc:sldMk cId="0" sldId="285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8.717" v="25"/>
        <pc:sldMkLst>
          <pc:docMk/>
          <pc:sldMk cId="0" sldId="286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8.717" v="26"/>
        <pc:sldMkLst>
          <pc:docMk/>
          <pc:sldMk cId="0" sldId="287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8.732" v="27"/>
        <pc:sldMkLst>
          <pc:docMk/>
          <pc:sldMk cId="0" sldId="288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8.732" v="28"/>
        <pc:sldMkLst>
          <pc:docMk/>
          <pc:sldMk cId="0" sldId="289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8.748" v="29"/>
        <pc:sldMkLst>
          <pc:docMk/>
          <pc:sldMk cId="0" sldId="290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40.076" v="30"/>
        <pc:sldMkLst>
          <pc:docMk/>
          <pc:sldMk cId="0" sldId="291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44.561" v="31"/>
        <pc:sldMkLst>
          <pc:docMk/>
          <pc:sldMk cId="0" sldId="292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44.561" v="32"/>
        <pc:sldMkLst>
          <pc:docMk/>
          <pc:sldMk cId="0" sldId="293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33.779" v="18"/>
        <pc:sldMkLst>
          <pc:docMk/>
          <pc:sldMk cId="1086446200" sldId="316"/>
        </pc:sldMkLst>
      </pc:sldChg>
      <pc:sldChg chg="del">
        <pc:chgData name="Gajula Sri Vatsanka - [CB.EN.U4AIE21010]" userId="S::cb.en.u4aie21010@cb.students.amrita.edu::1bfccc60-f491-4fd3-aae6-b9cf237cd58f" providerId="AD" clId="Web-{920E5817-C599-EAA0-3D8D-F4AC335FF58B}" dt="2022-05-14T15:34:01.981" v="5"/>
        <pc:sldMkLst>
          <pc:docMk/>
          <pc:sldMk cId="1415712009" sldId="317"/>
        </pc:sldMkLst>
      </pc:sldChg>
    </pc:docChg>
  </pc:docChgLst>
  <pc:docChgLst>
    <pc:chgData name="Vikhyat Bansal - [CB.EN.U4AIE21076]" userId="S::cb.en.u4aie21076@cb.students.amrita.edu::62d36f4d-6819-4917-bb4d-e9986f68e46b" providerId="AD" clId="Web-{5F772404-C6B4-DE04-975A-C5D441240821}"/>
    <pc:docChg chg="delSld">
      <pc:chgData name="Vikhyat Bansal - [CB.EN.U4AIE21076]" userId="S::cb.en.u4aie21076@cb.students.amrita.edu::62d36f4d-6819-4917-bb4d-e9986f68e46b" providerId="AD" clId="Web-{5F772404-C6B4-DE04-975A-C5D441240821}" dt="2022-05-14T15:27:59.943" v="17"/>
      <pc:docMkLst>
        <pc:docMk/>
      </pc:docMkLst>
      <pc:sldChg chg="del">
        <pc:chgData name="Vikhyat Bansal - [CB.EN.U4AIE21076]" userId="S::cb.en.u4aie21076@cb.students.amrita.edu::62d36f4d-6819-4917-bb4d-e9986f68e46b" providerId="AD" clId="Web-{5F772404-C6B4-DE04-975A-C5D441240821}" dt="2022-05-14T15:26:21.082" v="0"/>
        <pc:sldMkLst>
          <pc:docMk/>
          <pc:sldMk cId="0" sldId="294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26.582" v="1"/>
        <pc:sldMkLst>
          <pc:docMk/>
          <pc:sldMk cId="0" sldId="295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37.988" v="2"/>
        <pc:sldMkLst>
          <pc:docMk/>
          <pc:sldMk cId="0" sldId="296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40.598" v="3"/>
        <pc:sldMkLst>
          <pc:docMk/>
          <pc:sldMk cId="0" sldId="297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50.614" v="5"/>
        <pc:sldMkLst>
          <pc:docMk/>
          <pc:sldMk cId="0" sldId="298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55.864" v="6"/>
        <pc:sldMkLst>
          <pc:docMk/>
          <pc:sldMk cId="0" sldId="299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45.426" v="4"/>
        <pc:sldMkLst>
          <pc:docMk/>
          <pc:sldMk cId="0" sldId="300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6:57.364" v="7"/>
        <pc:sldMkLst>
          <pc:docMk/>
          <pc:sldMk cId="0" sldId="301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00.083" v="8"/>
        <pc:sldMkLst>
          <pc:docMk/>
          <pc:sldMk cId="0" sldId="302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02.317" v="9"/>
        <pc:sldMkLst>
          <pc:docMk/>
          <pc:sldMk cId="0" sldId="303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13.192" v="10"/>
        <pc:sldMkLst>
          <pc:docMk/>
          <pc:sldMk cId="0" sldId="304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37.380" v="12"/>
        <pc:sldMkLst>
          <pc:docMk/>
          <pc:sldMk cId="0" sldId="305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33.005" v="11"/>
        <pc:sldMkLst>
          <pc:docMk/>
          <pc:sldMk cId="0" sldId="306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39.662" v="13"/>
        <pc:sldMkLst>
          <pc:docMk/>
          <pc:sldMk cId="0" sldId="307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59.943" v="17"/>
        <pc:sldMkLst>
          <pc:docMk/>
          <pc:sldMk cId="0" sldId="308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57.772" v="16"/>
        <pc:sldMkLst>
          <pc:docMk/>
          <pc:sldMk cId="0" sldId="309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50.584" v="15"/>
        <pc:sldMkLst>
          <pc:docMk/>
          <pc:sldMk cId="0" sldId="310"/>
        </pc:sldMkLst>
      </pc:sldChg>
      <pc:sldChg chg="del">
        <pc:chgData name="Vikhyat Bansal - [CB.EN.U4AIE21076]" userId="S::cb.en.u4aie21076@cb.students.amrita.edu::62d36f4d-6819-4917-bb4d-e9986f68e46b" providerId="AD" clId="Web-{5F772404-C6B4-DE04-975A-C5D441240821}" dt="2022-05-14T15:27:42.709" v="14"/>
        <pc:sldMkLst>
          <pc:docMk/>
          <pc:sldMk cId="0" sldId="311"/>
        </pc:sldMkLst>
      </pc:sldChg>
    </pc:docChg>
  </pc:docChgLst>
  <pc:docChgLst>
    <pc:chgData name="Vikhyat Bansal - [CB.EN.U4AIE21076]" userId="S::cb.en.u4aie21076@cb.students.amrita.edu::62d36f4d-6819-4917-bb4d-e9986f68e46b" providerId="AD" clId="Web-{8AAAA672-1596-A6E5-48AF-12C85628E53B}"/>
    <pc:docChg chg="addSld delSld modSld">
      <pc:chgData name="Vikhyat Bansal - [CB.EN.U4AIE21076]" userId="S::cb.en.u4aie21076@cb.students.amrita.edu::62d36f4d-6819-4917-bb4d-e9986f68e46b" providerId="AD" clId="Web-{8AAAA672-1596-A6E5-48AF-12C85628E53B}" dt="2022-05-14T13:23:02.970" v="5"/>
      <pc:docMkLst>
        <pc:docMk/>
      </pc:docMkLst>
      <pc:sldChg chg="delSp modSp">
        <pc:chgData name="Vikhyat Bansal - [CB.EN.U4AIE21076]" userId="S::cb.en.u4aie21076@cb.students.amrita.edu::62d36f4d-6819-4917-bb4d-e9986f68e46b" providerId="AD" clId="Web-{8AAAA672-1596-A6E5-48AF-12C85628E53B}" dt="2022-05-14T13:23:02.970" v="5"/>
        <pc:sldMkLst>
          <pc:docMk/>
          <pc:sldMk cId="0" sldId="268"/>
        </pc:sldMkLst>
        <pc:spChg chg="del mod">
          <ac:chgData name="Vikhyat Bansal - [CB.EN.U4AIE21076]" userId="S::cb.en.u4aie21076@cb.students.amrita.edu::62d36f4d-6819-4917-bb4d-e9986f68e46b" providerId="AD" clId="Web-{8AAAA672-1596-A6E5-48AF-12C85628E53B}" dt="2022-05-14T13:23:02.970" v="5"/>
          <ac:spMkLst>
            <pc:docMk/>
            <pc:sldMk cId="0" sldId="268"/>
            <ac:spMk id="468" creationId="{00000000-0000-0000-0000-000000000000}"/>
          </ac:spMkLst>
        </pc:spChg>
        <pc:spChg chg="del mod">
          <ac:chgData name="Vikhyat Bansal - [CB.EN.U4AIE21076]" userId="S::cb.en.u4aie21076@cb.students.amrita.edu::62d36f4d-6819-4917-bb4d-e9986f68e46b" providerId="AD" clId="Web-{8AAAA672-1596-A6E5-48AF-12C85628E53B}" dt="2022-05-14T13:22:51.032" v="3"/>
          <ac:spMkLst>
            <pc:docMk/>
            <pc:sldMk cId="0" sldId="268"/>
            <ac:spMk id="471" creationId="{00000000-0000-0000-0000-000000000000}"/>
          </ac:spMkLst>
        </pc:spChg>
      </pc:sldChg>
      <pc:sldChg chg="new del">
        <pc:chgData name="Vikhyat Bansal - [CB.EN.U4AIE21076]" userId="S::cb.en.u4aie21076@cb.students.amrita.edu::62d36f4d-6819-4917-bb4d-e9986f68e46b" providerId="AD" clId="Web-{8AAAA672-1596-A6E5-48AF-12C85628E53B}" dt="2022-05-14T13:22:27.282" v="1"/>
        <pc:sldMkLst>
          <pc:docMk/>
          <pc:sldMk cId="3044093859" sldId="318"/>
        </pc:sldMkLst>
      </pc:sldChg>
    </pc:docChg>
  </pc:docChgLst>
  <pc:docChgLst>
    <pc:chgData name="Gajula Sri Vatsanka - [CB.EN.U4AIE21010]" userId="S::cb.en.u4aie21010@cb.students.amrita.edu::1bfccc60-f491-4fd3-aae6-b9cf237cd58f" providerId="AD" clId="Web-{8C644AAE-E88C-A01F-BE1B-B8F70315628A}"/>
    <pc:docChg chg="addSld delSld modSld sldOrd">
      <pc:chgData name="Gajula Sri Vatsanka - [CB.EN.U4AIE21010]" userId="S::cb.en.u4aie21010@cb.students.amrita.edu::1bfccc60-f491-4fd3-aae6-b9cf237cd58f" providerId="AD" clId="Web-{8C644AAE-E88C-A01F-BE1B-B8F70315628A}" dt="2022-05-14T17:55:04.445" v="217"/>
      <pc:docMkLst>
        <pc:docMk/>
      </pc:docMkLst>
      <pc:sldChg chg="modSp">
        <pc:chgData name="Gajula Sri Vatsanka - [CB.EN.U4AIE21010]" userId="S::cb.en.u4aie21010@cb.students.amrita.edu::1bfccc60-f491-4fd3-aae6-b9cf237cd58f" providerId="AD" clId="Web-{8C644AAE-E88C-A01F-BE1B-B8F70315628A}" dt="2022-05-14T17:47:23.407" v="209" actId="20577"/>
        <pc:sldMkLst>
          <pc:docMk/>
          <pc:sldMk cId="0" sldId="260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7:47:23.407" v="209" actId="20577"/>
          <ac:spMkLst>
            <pc:docMk/>
            <pc:sldMk cId="0" sldId="260"/>
            <ac:spMk id="366" creationId="{00000000-0000-0000-0000-000000000000}"/>
          </ac:spMkLst>
        </pc:spChg>
        <pc:graphicFrameChg chg="mod modGraphic">
          <ac:chgData name="Gajula Sri Vatsanka - [CB.EN.U4AIE21010]" userId="S::cb.en.u4aie21010@cb.students.amrita.edu::1bfccc60-f491-4fd3-aae6-b9cf237cd58f" providerId="AD" clId="Web-{8C644AAE-E88C-A01F-BE1B-B8F70315628A}" dt="2022-05-14T17:47:13.516" v="207"/>
          <ac:graphicFrameMkLst>
            <pc:docMk/>
            <pc:sldMk cId="0" sldId="260"/>
            <ac:graphicFrameMk id="9" creationId="{43F5B54A-0D52-047A-1510-ED2D52F454CB}"/>
          </ac:graphicFrameMkLst>
        </pc:graphicFrameChg>
      </pc:sldChg>
      <pc:sldChg chg="delSp modSp">
        <pc:chgData name="Gajula Sri Vatsanka - [CB.EN.U4AIE21010]" userId="S::cb.en.u4aie21010@cb.students.amrita.edu::1bfccc60-f491-4fd3-aae6-b9cf237cd58f" providerId="AD" clId="Web-{8C644AAE-E88C-A01F-BE1B-B8F70315628A}" dt="2022-05-14T16:28:49.089" v="71" actId="1076"/>
        <pc:sldMkLst>
          <pc:docMk/>
          <pc:sldMk cId="0" sldId="263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6:28:49.089" v="71" actId="1076"/>
          <ac:spMkLst>
            <pc:docMk/>
            <pc:sldMk cId="0" sldId="263"/>
            <ac:spMk id="3" creationId="{0E016E4D-69D4-06E0-3343-008A3ABA36CB}"/>
          </ac:spMkLst>
        </pc:spChg>
        <pc:spChg chg="del mod">
          <ac:chgData name="Gajula Sri Vatsanka - [CB.EN.U4AIE21010]" userId="S::cb.en.u4aie21010@cb.students.amrita.edu::1bfccc60-f491-4fd3-aae6-b9cf237cd58f" providerId="AD" clId="Web-{8C644AAE-E88C-A01F-BE1B-B8F70315628A}" dt="2022-05-14T16:28:12.807" v="62"/>
          <ac:spMkLst>
            <pc:docMk/>
            <pc:sldMk cId="0" sldId="263"/>
            <ac:spMk id="387" creationId="{00000000-0000-0000-0000-000000000000}"/>
          </ac:spMkLst>
        </pc:spChg>
        <pc:spChg chg="mod">
          <ac:chgData name="Gajula Sri Vatsanka - [CB.EN.U4AIE21010]" userId="S::cb.en.u4aie21010@cb.students.amrita.edu::1bfccc60-f491-4fd3-aae6-b9cf237cd58f" providerId="AD" clId="Web-{8C644AAE-E88C-A01F-BE1B-B8F70315628A}" dt="2022-05-14T16:27:51.994" v="55" actId="1076"/>
          <ac:spMkLst>
            <pc:docMk/>
            <pc:sldMk cId="0" sldId="263"/>
            <ac:spMk id="389" creationId="{00000000-0000-0000-0000-000000000000}"/>
          </ac:spMkLst>
        </pc:spChg>
      </pc:sldChg>
      <pc:sldChg chg="delSp modSp new del">
        <pc:chgData name="Gajula Sri Vatsanka - [CB.EN.U4AIE21010]" userId="S::cb.en.u4aie21010@cb.students.amrita.edu::1bfccc60-f491-4fd3-aae6-b9cf237cd58f" providerId="AD" clId="Web-{8C644AAE-E88C-A01F-BE1B-B8F70315628A}" dt="2022-05-14T17:54:19.679" v="215"/>
        <pc:sldMkLst>
          <pc:docMk/>
          <pc:sldMk cId="3785339365" sldId="316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6:18:26.470" v="29" actId="1076"/>
          <ac:spMkLst>
            <pc:docMk/>
            <pc:sldMk cId="3785339365" sldId="316"/>
            <ac:spMk id="2" creationId="{0F396FD9-0867-24AB-64F3-9E23976BAA77}"/>
          </ac:spMkLst>
        </pc:spChg>
        <pc:spChg chg="del">
          <ac:chgData name="Gajula Sri Vatsanka - [CB.EN.U4AIE21010]" userId="S::cb.en.u4aie21010@cb.students.amrita.edu::1bfccc60-f491-4fd3-aae6-b9cf237cd58f" providerId="AD" clId="Web-{8C644AAE-E88C-A01F-BE1B-B8F70315628A}" dt="2022-05-14T16:01:33.674" v="1"/>
          <ac:spMkLst>
            <pc:docMk/>
            <pc:sldMk cId="3785339365" sldId="316"/>
            <ac:spMk id="3" creationId="{6A268F31-97AF-99C8-F45A-151D022EA6AD}"/>
          </ac:spMkLst>
        </pc:spChg>
        <pc:spChg chg="mod">
          <ac:chgData name="Gajula Sri Vatsanka - [CB.EN.U4AIE21010]" userId="S::cb.en.u4aie21010@cb.students.amrita.edu::1bfccc60-f491-4fd3-aae6-b9cf237cd58f" providerId="AD" clId="Web-{8C644AAE-E88C-A01F-BE1B-B8F70315628A}" dt="2022-05-14T16:18:19.985" v="28" actId="14100"/>
          <ac:spMkLst>
            <pc:docMk/>
            <pc:sldMk cId="3785339365" sldId="316"/>
            <ac:spMk id="4" creationId="{7FF79BCA-F0E4-8062-A200-7DBB85241009}"/>
          </ac:spMkLst>
        </pc:spChg>
      </pc:sldChg>
      <pc:sldChg chg="new del">
        <pc:chgData name="Gajula Sri Vatsanka - [CB.EN.U4AIE21010]" userId="S::cb.en.u4aie21010@cb.students.amrita.edu::1bfccc60-f491-4fd3-aae6-b9cf237cd58f" providerId="AD" clId="Web-{8C644AAE-E88C-A01F-BE1B-B8F70315628A}" dt="2022-05-14T16:28:59.808" v="73"/>
        <pc:sldMkLst>
          <pc:docMk/>
          <pc:sldMk cId="3257162921" sldId="317"/>
        </pc:sldMkLst>
      </pc:sldChg>
      <pc:sldChg chg="del">
        <pc:chgData name="Gajula Sri Vatsanka - [CB.EN.U4AIE21010]" userId="S::cb.en.u4aie21010@cb.students.amrita.edu::1bfccc60-f491-4fd3-aae6-b9cf237cd58f" providerId="AD" clId="Web-{8C644AAE-E88C-A01F-BE1B-B8F70315628A}" dt="2022-05-14T16:26:15.884" v="30"/>
        <pc:sldMkLst>
          <pc:docMk/>
          <pc:sldMk cId="3698670578" sldId="317"/>
        </pc:sldMkLst>
      </pc:sldChg>
      <pc:sldChg chg="addSp delSp modSp new">
        <pc:chgData name="Gajula Sri Vatsanka - [CB.EN.U4AIE21010]" userId="S::cb.en.u4aie21010@cb.students.amrita.edu::1bfccc60-f491-4fd3-aae6-b9cf237cd58f" providerId="AD" clId="Web-{8C644AAE-E88C-A01F-BE1B-B8F70315628A}" dt="2022-05-14T16:52:25.801" v="101" actId="14100"/>
        <pc:sldMkLst>
          <pc:docMk/>
          <pc:sldMk cId="3772552163" sldId="317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6:50:47.050" v="80" actId="20577"/>
          <ac:spMkLst>
            <pc:docMk/>
            <pc:sldMk cId="3772552163" sldId="317"/>
            <ac:spMk id="2" creationId="{BD6F4B69-D029-59FA-78E1-7174D062B303}"/>
          </ac:spMkLst>
        </pc:spChg>
        <pc:spChg chg="add del mod">
          <ac:chgData name="Gajula Sri Vatsanka - [CB.EN.U4AIE21010]" userId="S::cb.en.u4aie21010@cb.students.amrita.edu::1bfccc60-f491-4fd3-aae6-b9cf237cd58f" providerId="AD" clId="Web-{8C644AAE-E88C-A01F-BE1B-B8F70315628A}" dt="2022-05-14T16:51:16.847" v="86"/>
          <ac:spMkLst>
            <pc:docMk/>
            <pc:sldMk cId="3772552163" sldId="317"/>
            <ac:spMk id="4" creationId="{70B0FA28-5FA1-C1B2-7847-BC1624BF9B76}"/>
          </ac:spMkLst>
        </pc:spChg>
        <pc:spChg chg="add del">
          <ac:chgData name="Gajula Sri Vatsanka - [CB.EN.U4AIE21010]" userId="S::cb.en.u4aie21010@cb.students.amrita.edu::1bfccc60-f491-4fd3-aae6-b9cf237cd58f" providerId="AD" clId="Web-{8C644AAE-E88C-A01F-BE1B-B8F70315628A}" dt="2022-05-14T16:51:01.659" v="82"/>
          <ac:spMkLst>
            <pc:docMk/>
            <pc:sldMk cId="3772552163" sldId="317"/>
            <ac:spMk id="5" creationId="{8B5865B3-57C1-44ED-FB0B-D39E9442CF2F}"/>
          </ac:spMkLst>
        </pc:spChg>
        <pc:spChg chg="add del mod">
          <ac:chgData name="Gajula Sri Vatsanka - [CB.EN.U4AIE21010]" userId="S::cb.en.u4aie21010@cb.students.amrita.edu::1bfccc60-f491-4fd3-aae6-b9cf237cd58f" providerId="AD" clId="Web-{8C644AAE-E88C-A01F-BE1B-B8F70315628A}" dt="2022-05-14T16:51:12.941" v="85"/>
          <ac:spMkLst>
            <pc:docMk/>
            <pc:sldMk cId="3772552163" sldId="317"/>
            <ac:spMk id="6" creationId="{399F4B2C-BB49-A000-B987-D9E244F27A9D}"/>
          </ac:spMkLst>
        </pc:spChg>
        <pc:spChg chg="add del mod">
          <ac:chgData name="Gajula Sri Vatsanka - [CB.EN.U4AIE21010]" userId="S::cb.en.u4aie21010@cb.students.amrita.edu::1bfccc60-f491-4fd3-aae6-b9cf237cd58f" providerId="AD" clId="Web-{8C644AAE-E88C-A01F-BE1B-B8F70315628A}" dt="2022-05-14T16:51:41.019" v="92"/>
          <ac:spMkLst>
            <pc:docMk/>
            <pc:sldMk cId="3772552163" sldId="317"/>
            <ac:spMk id="8" creationId="{0EC6F7C5-47D9-D11D-A835-44355F6752E8}"/>
          </ac:spMkLst>
        </pc:spChg>
        <pc:picChg chg="add mod">
          <ac:chgData name="Gajula Sri Vatsanka - [CB.EN.U4AIE21010]" userId="S::cb.en.u4aie21010@cb.students.amrita.edu::1bfccc60-f491-4fd3-aae6-b9cf237cd58f" providerId="AD" clId="Web-{8C644AAE-E88C-A01F-BE1B-B8F70315628A}" dt="2022-05-14T16:52:25.801" v="101" actId="14100"/>
          <ac:picMkLst>
            <pc:docMk/>
            <pc:sldMk cId="3772552163" sldId="317"/>
            <ac:picMk id="9" creationId="{373CC7BF-9AAA-E557-7EDC-8C80BFCA5517}"/>
          </ac:picMkLst>
        </pc:picChg>
      </pc:sldChg>
      <pc:sldChg chg="addSp modSp">
        <pc:chgData name="Gajula Sri Vatsanka - [CB.EN.U4AIE21010]" userId="S::cb.en.u4aie21010@cb.students.amrita.edu::1bfccc60-f491-4fd3-aae6-b9cf237cd58f" providerId="AD" clId="Web-{8C644AAE-E88C-A01F-BE1B-B8F70315628A}" dt="2022-05-14T16:53:41.411" v="113" actId="14100"/>
        <pc:sldMkLst>
          <pc:docMk/>
          <pc:sldMk cId="398012652" sldId="318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6:52:55.551" v="106" actId="20577"/>
          <ac:spMkLst>
            <pc:docMk/>
            <pc:sldMk cId="398012652" sldId="318"/>
            <ac:spMk id="2" creationId="{BD6F4B69-D029-59FA-78E1-7174D062B303}"/>
          </ac:spMkLst>
        </pc:spChg>
        <pc:picChg chg="add mod">
          <ac:chgData name="Gajula Sri Vatsanka - [CB.EN.U4AIE21010]" userId="S::cb.en.u4aie21010@cb.students.amrita.edu::1bfccc60-f491-4fd3-aae6-b9cf237cd58f" providerId="AD" clId="Web-{8C644AAE-E88C-A01F-BE1B-B8F70315628A}" dt="2022-05-14T16:53:41.411" v="113" actId="14100"/>
          <ac:picMkLst>
            <pc:docMk/>
            <pc:sldMk cId="398012652" sldId="318"/>
            <ac:picMk id="3" creationId="{F0D65515-2FB5-EE69-DE56-CE31068DF4F0}"/>
          </ac:picMkLst>
        </pc:picChg>
      </pc:sldChg>
      <pc:sldChg chg="modSp del">
        <pc:chgData name="Gajula Sri Vatsanka - [CB.EN.U4AIE21010]" userId="S::cb.en.u4aie21010@cb.students.amrita.edu::1bfccc60-f491-4fd3-aae6-b9cf237cd58f" providerId="AD" clId="Web-{8C644AAE-E88C-A01F-BE1B-B8F70315628A}" dt="2022-05-14T17:47:39.939" v="210"/>
        <pc:sldMkLst>
          <pc:docMk/>
          <pc:sldMk cId="3670133078" sldId="319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6:53:46.254" v="114" actId="1076"/>
          <ac:spMkLst>
            <pc:docMk/>
            <pc:sldMk cId="3670133078" sldId="319"/>
            <ac:spMk id="2" creationId="{BD6F4B69-D029-59FA-78E1-7174D062B303}"/>
          </ac:spMkLst>
        </pc:spChg>
      </pc:sldChg>
      <pc:sldChg chg="addSp modSp new">
        <pc:chgData name="Gajula Sri Vatsanka - [CB.EN.U4AIE21010]" userId="S::cb.en.u4aie21010@cb.students.amrita.edu::1bfccc60-f491-4fd3-aae6-b9cf237cd58f" providerId="AD" clId="Web-{8C644AAE-E88C-A01F-BE1B-B8F70315628A}" dt="2022-05-14T17:40:29.823" v="194" actId="1076"/>
        <pc:sldMkLst>
          <pc:docMk/>
          <pc:sldMk cId="1262616608" sldId="322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7:15:53.211" v="120" actId="20577"/>
          <ac:spMkLst>
            <pc:docMk/>
            <pc:sldMk cId="1262616608" sldId="322"/>
            <ac:spMk id="2" creationId="{1D2477BB-A29E-4860-8D45-7C00FA80FE5A}"/>
          </ac:spMkLst>
        </pc:spChg>
        <pc:picChg chg="add mod">
          <ac:chgData name="Gajula Sri Vatsanka - [CB.EN.U4AIE21010]" userId="S::cb.en.u4aie21010@cb.students.amrita.edu::1bfccc60-f491-4fd3-aae6-b9cf237cd58f" providerId="AD" clId="Web-{8C644AAE-E88C-A01F-BE1B-B8F70315628A}" dt="2022-05-14T17:40:29.823" v="194" actId="1076"/>
          <ac:picMkLst>
            <pc:docMk/>
            <pc:sldMk cId="1262616608" sldId="322"/>
            <ac:picMk id="3" creationId="{6409F25E-4BB8-2B4F-8063-4B7AA757FE58}"/>
          </ac:picMkLst>
        </pc:picChg>
      </pc:sldChg>
      <pc:sldChg chg="addSp delSp modSp new">
        <pc:chgData name="Gajula Sri Vatsanka - [CB.EN.U4AIE21010]" userId="S::cb.en.u4aie21010@cb.students.amrita.edu::1bfccc60-f491-4fd3-aae6-b9cf237cd58f" providerId="AD" clId="Web-{8C644AAE-E88C-A01F-BE1B-B8F70315628A}" dt="2022-05-14T17:20:31.902" v="167" actId="14100"/>
        <pc:sldMkLst>
          <pc:docMk/>
          <pc:sldMk cId="1436010133" sldId="323"/>
        </pc:sldMkLst>
        <pc:spChg chg="del">
          <ac:chgData name="Gajula Sri Vatsanka - [CB.EN.U4AIE21010]" userId="S::cb.en.u4aie21010@cb.students.amrita.edu::1bfccc60-f491-4fd3-aae6-b9cf237cd58f" providerId="AD" clId="Web-{8C644AAE-E88C-A01F-BE1B-B8F70315628A}" dt="2022-05-14T17:16:33.571" v="133"/>
          <ac:spMkLst>
            <pc:docMk/>
            <pc:sldMk cId="1436010133" sldId="323"/>
            <ac:spMk id="2" creationId="{1C507AF9-D525-7E48-2659-27C34526E5EE}"/>
          </ac:spMkLst>
        </pc:spChg>
        <pc:picChg chg="add mod">
          <ac:chgData name="Gajula Sri Vatsanka - [CB.EN.U4AIE21010]" userId="S::cb.en.u4aie21010@cb.students.amrita.edu::1bfccc60-f491-4fd3-aae6-b9cf237cd58f" providerId="AD" clId="Web-{8C644AAE-E88C-A01F-BE1B-B8F70315628A}" dt="2022-05-14T17:20:29.012" v="166" actId="1076"/>
          <ac:picMkLst>
            <pc:docMk/>
            <pc:sldMk cId="1436010133" sldId="323"/>
            <ac:picMk id="3" creationId="{E21DFC9C-C30A-9980-22C3-1908E43D72E3}"/>
          </ac:picMkLst>
        </pc:picChg>
        <pc:picChg chg="add del mod">
          <ac:chgData name="Gajula Sri Vatsanka - [CB.EN.U4AIE21010]" userId="S::cb.en.u4aie21010@cb.students.amrita.edu::1bfccc60-f491-4fd3-aae6-b9cf237cd58f" providerId="AD" clId="Web-{8C644AAE-E88C-A01F-BE1B-B8F70315628A}" dt="2022-05-14T17:19:18.620" v="153"/>
          <ac:picMkLst>
            <pc:docMk/>
            <pc:sldMk cId="1436010133" sldId="323"/>
            <ac:picMk id="4" creationId="{F415411F-DF68-BA5B-8EB2-CFDE75EE46E9}"/>
          </ac:picMkLst>
        </pc:picChg>
        <pc:picChg chg="add mod">
          <ac:chgData name="Gajula Sri Vatsanka - [CB.EN.U4AIE21010]" userId="S::cb.en.u4aie21010@cb.students.amrita.edu::1bfccc60-f491-4fd3-aae6-b9cf237cd58f" providerId="AD" clId="Web-{8C644AAE-E88C-A01F-BE1B-B8F70315628A}" dt="2022-05-14T17:20:31.902" v="167" actId="14100"/>
          <ac:picMkLst>
            <pc:docMk/>
            <pc:sldMk cId="1436010133" sldId="323"/>
            <ac:picMk id="5" creationId="{80576D7A-B421-F7A4-C98A-E9B0A8F5D9A6}"/>
          </ac:picMkLst>
        </pc:picChg>
      </pc:sldChg>
      <pc:sldChg chg="addSp delSp modSp new del">
        <pc:chgData name="Gajula Sri Vatsanka - [CB.EN.U4AIE21010]" userId="S::cb.en.u4aie21010@cb.students.amrita.edu::1bfccc60-f491-4fd3-aae6-b9cf237cd58f" providerId="AD" clId="Web-{8C644AAE-E88C-A01F-BE1B-B8F70315628A}" dt="2022-05-14T17:40:08.088" v="190"/>
        <pc:sldMkLst>
          <pc:docMk/>
          <pc:sldMk cId="2050544541" sldId="324"/>
        </pc:sldMkLst>
        <pc:picChg chg="add del mod">
          <ac:chgData name="Gajula Sri Vatsanka - [CB.EN.U4AIE21010]" userId="S::cb.en.u4aie21010@cb.students.amrita.edu::1bfccc60-f491-4fd3-aae6-b9cf237cd58f" providerId="AD" clId="Web-{8C644AAE-E88C-A01F-BE1B-B8F70315628A}" dt="2022-05-14T17:19:31.230" v="159"/>
          <ac:picMkLst>
            <pc:docMk/>
            <pc:sldMk cId="2050544541" sldId="324"/>
            <ac:picMk id="4" creationId="{83A34189-E910-2C59-EAF2-6660AD04FA95}"/>
          </ac:picMkLst>
        </pc:picChg>
      </pc:sldChg>
      <pc:sldChg chg="modSp new ord">
        <pc:chgData name="Gajula Sri Vatsanka - [CB.EN.U4AIE21010]" userId="S::cb.en.u4aie21010@cb.students.amrita.edu::1bfccc60-f491-4fd3-aae6-b9cf237cd58f" providerId="AD" clId="Web-{8C644AAE-E88C-A01F-BE1B-B8F70315628A}" dt="2022-05-14T17:48:08.095" v="213"/>
        <pc:sldMkLst>
          <pc:docMk/>
          <pc:sldMk cId="806579717" sldId="325"/>
        </pc:sldMkLst>
        <pc:spChg chg="mod">
          <ac:chgData name="Gajula Sri Vatsanka - [CB.EN.U4AIE21010]" userId="S::cb.en.u4aie21010@cb.students.amrita.edu::1bfccc60-f491-4fd3-aae6-b9cf237cd58f" providerId="AD" clId="Web-{8C644AAE-E88C-A01F-BE1B-B8F70315628A}" dt="2022-05-14T17:32:28.129" v="188" actId="20577"/>
          <ac:spMkLst>
            <pc:docMk/>
            <pc:sldMk cId="806579717" sldId="325"/>
            <ac:spMk id="2" creationId="{6155C33F-8908-B681-C7E5-68DE5D9C3E38}"/>
          </ac:spMkLst>
        </pc:spChg>
        <pc:spChg chg="mod">
          <ac:chgData name="Gajula Sri Vatsanka - [CB.EN.U4AIE21010]" userId="S::cb.en.u4aie21010@cb.students.amrita.edu::1bfccc60-f491-4fd3-aae6-b9cf237cd58f" providerId="AD" clId="Web-{8C644AAE-E88C-A01F-BE1B-B8F70315628A}" dt="2022-05-14T17:32:42.176" v="189" actId="20577"/>
          <ac:spMkLst>
            <pc:docMk/>
            <pc:sldMk cId="806579717" sldId="325"/>
            <ac:spMk id="3" creationId="{FB8E15BF-E250-008B-7E91-EACD1E085319}"/>
          </ac:spMkLst>
        </pc:spChg>
      </pc:sldChg>
      <pc:sldChg chg="del ord">
        <pc:chgData name="Gajula Sri Vatsanka - [CB.EN.U4AIE21010]" userId="S::cb.en.u4aie21010@cb.students.amrita.edu::1bfccc60-f491-4fd3-aae6-b9cf237cd58f" providerId="AD" clId="Web-{8C644AAE-E88C-A01F-BE1B-B8F70315628A}" dt="2022-05-14T17:55:04.445" v="217"/>
        <pc:sldMkLst>
          <pc:docMk/>
          <pc:sldMk cId="3266163287" sldId="331"/>
        </pc:sldMkLst>
      </pc:sldChg>
      <pc:sldChg chg="ord">
        <pc:chgData name="Gajula Sri Vatsanka - [CB.EN.U4AIE21010]" userId="S::cb.en.u4aie21010@cb.students.amrita.edu::1bfccc60-f491-4fd3-aae6-b9cf237cd58f" providerId="AD" clId="Web-{8C644AAE-E88C-A01F-BE1B-B8F70315628A}" dt="2022-05-14T17:54:56.757" v="216"/>
        <pc:sldMkLst>
          <pc:docMk/>
          <pc:sldMk cId="3029559641" sldId="332"/>
        </pc:sldMkLst>
      </pc:sldChg>
    </pc:docChg>
  </pc:docChgLst>
  <pc:docChgLst>
    <pc:chgData name="Gunnam Himamsh - [CB.EN.U4AIE21014]" userId="S::cb.en.u4aie21014@cb.students.amrita.edu::065b830e-4641-49eb-b175-032f28425b4f" providerId="AD" clId="Web-{C5A61CB6-241D-9E05-537C-4B86F2ACF716}"/>
    <pc:docChg chg="modSld">
      <pc:chgData name="Gunnam Himamsh - [CB.EN.U4AIE21014]" userId="S::cb.en.u4aie21014@cb.students.amrita.edu::065b830e-4641-49eb-b175-032f28425b4f" providerId="AD" clId="Web-{C5A61CB6-241D-9E05-537C-4B86F2ACF716}" dt="2022-05-14T17:23:08.059" v="0" actId="1076"/>
      <pc:docMkLst>
        <pc:docMk/>
      </pc:docMkLst>
      <pc:sldChg chg="modSp">
        <pc:chgData name="Gunnam Himamsh - [CB.EN.U4AIE21014]" userId="S::cb.en.u4aie21014@cb.students.amrita.edu::065b830e-4641-49eb-b175-032f28425b4f" providerId="AD" clId="Web-{C5A61CB6-241D-9E05-537C-4B86F2ACF716}" dt="2022-05-14T17:23:08.059" v="0" actId="1076"/>
        <pc:sldMkLst>
          <pc:docMk/>
          <pc:sldMk cId="2950422252" sldId="320"/>
        </pc:sldMkLst>
        <pc:picChg chg="mod">
          <ac:chgData name="Gunnam Himamsh - [CB.EN.U4AIE21014]" userId="S::cb.en.u4aie21014@cb.students.amrita.edu::065b830e-4641-49eb-b175-032f28425b4f" providerId="AD" clId="Web-{C5A61CB6-241D-9E05-537C-4B86F2ACF716}" dt="2022-05-14T17:23:08.059" v="0" actId="1076"/>
          <ac:picMkLst>
            <pc:docMk/>
            <pc:sldMk cId="2950422252" sldId="320"/>
            <ac:picMk id="4" creationId="{969B37AC-C570-A829-870F-80685C0BDE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46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7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1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7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7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 rot="-10285603">
            <a:off x="586952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title" idx="2"/>
          </p:nvPr>
        </p:nvSpPr>
        <p:spPr>
          <a:xfrm>
            <a:off x="3993450" y="2211700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1"/>
          </p:nvPr>
        </p:nvSpPr>
        <p:spPr>
          <a:xfrm>
            <a:off x="5645825" y="2211700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 idx="3"/>
          </p:nvPr>
        </p:nvSpPr>
        <p:spPr>
          <a:xfrm>
            <a:off x="3993450" y="3465525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4"/>
          </p:nvPr>
        </p:nvSpPr>
        <p:spPr>
          <a:xfrm>
            <a:off x="5645825" y="3465525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9405665">
            <a:off x="-5036390" y="19320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-1478505">
            <a:off x="-435239" y="-2304911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9555841" flipH="1">
            <a:off x="80422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465613" y="16274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1465679" y="208760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 idx="2"/>
          </p:nvPr>
        </p:nvSpPr>
        <p:spPr>
          <a:xfrm>
            <a:off x="1465613" y="26654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65679" y="30973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 idx="4"/>
          </p:nvPr>
        </p:nvSpPr>
        <p:spPr>
          <a:xfrm>
            <a:off x="1465613" y="370347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5"/>
          </p:nvPr>
        </p:nvSpPr>
        <p:spPr>
          <a:xfrm>
            <a:off x="1465679" y="41353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 idx="6"/>
          </p:nvPr>
        </p:nvSpPr>
        <p:spPr>
          <a:xfrm>
            <a:off x="5348838" y="16274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7"/>
          </p:nvPr>
        </p:nvSpPr>
        <p:spPr>
          <a:xfrm>
            <a:off x="5348904" y="208760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 idx="8"/>
          </p:nvPr>
        </p:nvSpPr>
        <p:spPr>
          <a:xfrm>
            <a:off x="5348838" y="26654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9"/>
          </p:nvPr>
        </p:nvSpPr>
        <p:spPr>
          <a:xfrm>
            <a:off x="5348904" y="30973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13"/>
          </p:nvPr>
        </p:nvSpPr>
        <p:spPr>
          <a:xfrm>
            <a:off x="5348838" y="370347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4"/>
          </p:nvPr>
        </p:nvSpPr>
        <p:spPr>
          <a:xfrm>
            <a:off x="5348904" y="41353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15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1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2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3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4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5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6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7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8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9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13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14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31517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 rot="-10285603">
            <a:off x="-4701904" y="288969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 hasCustomPrompt="1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2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 idx="3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4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title" idx="5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6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title" idx="7" hasCustomPrompt="1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7"/>
          <p:cNvSpPr txBox="1">
            <a:spLocks noGrp="1"/>
          </p:cNvSpPr>
          <p:nvPr>
            <p:ph type="title" idx="8" hasCustomPrompt="1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27"/>
          <p:cNvSpPr txBox="1">
            <a:spLocks noGrp="1"/>
          </p:cNvSpPr>
          <p:nvPr>
            <p:ph type="title" idx="9" hasCustomPrompt="1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 rot="2839443">
            <a:off x="-336718" y="275298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rot="-10285629">
            <a:off x="4072449" y="-37420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74848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rot="9555841" flipH="1">
            <a:off x="61417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rot="-1478505">
            <a:off x="-4010126" y="-5581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MATHEMATICAL INTELLIGENCE SYSTEMS </a:t>
            </a:r>
            <a:endParaRPr lang="en" sz="3600">
              <a:solidFill>
                <a:schemeClr val="dk2"/>
              </a:solidFill>
              <a:latin typeface="Kulim Park"/>
              <a:ea typeface="Kulim Park"/>
              <a:cs typeface="Kulim Park"/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"/>
          </p:nvPr>
        </p:nvSpPr>
        <p:spPr>
          <a:xfrm>
            <a:off x="2072953" y="3888121"/>
            <a:ext cx="5218500" cy="1053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dirty="0"/>
              <a:t>GROUP ASSIGNMENT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B69-D029-59FA-78E1-7174D062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0"/>
            <a:ext cx="7704000" cy="486946"/>
          </a:xfrm>
        </p:spPr>
        <p:txBody>
          <a:bodyPr/>
          <a:lstStyle/>
          <a:p>
            <a:r>
              <a:rPr lang="en-US" dirty="0"/>
              <a:t>Last Page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4413F-BF13-7910-44FB-7D30758F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12" y="609601"/>
            <a:ext cx="4060671" cy="3771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63C78-8A4A-3A5E-41E6-1A996C9D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11" y="4380615"/>
            <a:ext cx="4060671" cy="6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6FD9-0867-24AB-64F3-9E23976B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28" y="221269"/>
            <a:ext cx="3777669" cy="947681"/>
          </a:xfrm>
        </p:spPr>
        <p:txBody>
          <a:bodyPr/>
          <a:lstStyle/>
          <a:p>
            <a:r>
              <a:rPr lang="en-US" dirty="0"/>
              <a:t>QUESTION-3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F79BCA-F0E4-8062-A200-7DBB85241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3" y="1517158"/>
            <a:ext cx="8266174" cy="2109183"/>
          </a:xfrm>
        </p:spPr>
        <p:txBody>
          <a:bodyPr/>
          <a:lstStyle/>
          <a:p>
            <a:r>
              <a:rPr lang="en-US" sz="3200" b="0" i="0" u="none" strike="noStrike" baseline="0" dirty="0">
                <a:latin typeface="P052Roman"/>
              </a:rPr>
              <a:t>A coin is tossed 3 times. Find the probability of getting 0 Head, 1 Head, 2 Head and 3 Head using convolution. Also verify using FFT in MATLAB.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55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D462A-D78A-B522-F3D1-3BDA7F3D45D3}"/>
              </a:ext>
            </a:extLst>
          </p:cNvPr>
          <p:cNvSpPr txBox="1"/>
          <p:nvPr/>
        </p:nvSpPr>
        <p:spPr>
          <a:xfrm>
            <a:off x="284310" y="1371991"/>
            <a:ext cx="8790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NUMERICALLY</a:t>
            </a:r>
          </a:p>
          <a:p>
            <a:br>
              <a:rPr lang="en-US" dirty="0"/>
            </a:br>
            <a:r>
              <a:rPr lang="en-US" dirty="0"/>
              <a:t>We already know how to calculate the probability of getting 0 Head, 1 Head and 2 Head and 3 Head numerically using the simple formulae.</a:t>
            </a:r>
          </a:p>
          <a:p>
            <a:r>
              <a:rPr lang="en-US" dirty="0"/>
              <a:t>All the outcomes = {HHH,HHT,HTH, HTT ,THH,TTT,TTH,THT}</a:t>
            </a:r>
          </a:p>
          <a:p>
            <a:endParaRPr lang="en-US" dirty="0"/>
          </a:p>
          <a:p>
            <a:r>
              <a:rPr lang="en-US" dirty="0"/>
              <a:t>P(0) = Number of zero heads / Total number of outcomes</a:t>
            </a:r>
          </a:p>
          <a:p>
            <a:r>
              <a:rPr lang="en-US" dirty="0"/>
              <a:t>        = 1/8 = 0.125</a:t>
            </a:r>
          </a:p>
          <a:p>
            <a:r>
              <a:rPr lang="en-US" dirty="0"/>
              <a:t>P(1) = Number of one heads / Total number of outcomes</a:t>
            </a:r>
          </a:p>
          <a:p>
            <a:r>
              <a:rPr lang="en-US" dirty="0"/>
              <a:t>        = 3/8 = 0.325</a:t>
            </a:r>
            <a:br>
              <a:rPr lang="en-US" dirty="0"/>
            </a:br>
            <a:r>
              <a:rPr lang="en-US" dirty="0"/>
              <a:t>P(2) = Number of two heads / Total number of outcomes</a:t>
            </a:r>
          </a:p>
          <a:p>
            <a:r>
              <a:rPr lang="en-US" dirty="0"/>
              <a:t>        = 3/8 = 0.325</a:t>
            </a:r>
          </a:p>
          <a:p>
            <a:r>
              <a:rPr lang="en-US" dirty="0"/>
              <a:t>P(3) = Number of three heads/ Total number of outcomes</a:t>
            </a:r>
          </a:p>
          <a:p>
            <a:r>
              <a:rPr lang="en-US" dirty="0"/>
              <a:t>        = 1/8 = 0.125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6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C75DB-FC3E-A560-B728-221034C3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362573" cy="468726"/>
          </a:xfrm>
        </p:spPr>
        <p:txBody>
          <a:bodyPr/>
          <a:lstStyle/>
          <a:p>
            <a:r>
              <a:rPr lang="en-US" dirty="0"/>
              <a:t>Using Convolution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D368B-B2D4-2EB9-8721-FC622F50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32" y="1745063"/>
            <a:ext cx="8382536" cy="16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 flipH="1">
            <a:off x="3377229" y="178682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5E05FC-84E6-213A-2517-BB057ABE60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8698326" cy="43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getting 0 Head, 1 Head , 2 Heads and 3 Heads using MATLAB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78438-EC43-1747-4DE5-166146B9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84" y="412421"/>
            <a:ext cx="4948198" cy="4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F83FD-69C3-D53B-0CBD-C7B30C26AEC5}"/>
              </a:ext>
            </a:extLst>
          </p:cNvPr>
          <p:cNvSpPr txBox="1"/>
          <p:nvPr/>
        </p:nvSpPr>
        <p:spPr>
          <a:xfrm>
            <a:off x="0" y="0"/>
            <a:ext cx="311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FFT in MATLAB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DD994-354C-7BA7-DD81-00139E94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66" y="214408"/>
            <a:ext cx="5200668" cy="47146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6FD9-0867-24AB-64F3-9E23976B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28" y="221269"/>
            <a:ext cx="3777669" cy="947681"/>
          </a:xfrm>
        </p:spPr>
        <p:txBody>
          <a:bodyPr/>
          <a:lstStyle/>
          <a:p>
            <a:r>
              <a:rPr lang="en-US" dirty="0"/>
              <a:t>QUESTION-4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F79BCA-F0E4-8062-A200-7DBB85241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3" y="1458373"/>
            <a:ext cx="8266174" cy="2109183"/>
          </a:xfrm>
        </p:spPr>
        <p:txBody>
          <a:bodyPr/>
          <a:lstStyle/>
          <a:p>
            <a:r>
              <a:rPr lang="en-US" sz="4000" b="0" i="0" u="none" strike="noStrike" baseline="0" dirty="0">
                <a:latin typeface="P052Roman"/>
              </a:rPr>
              <a:t>A die is thrown 20 times. Compute probabilities of getting all possible sums (20 to 120) using FFT in MATLAB.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6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4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5938-D459-45E4-807D-0EE034A99B53}"/>
              </a:ext>
            </a:extLst>
          </p:cNvPr>
          <p:cNvSpPr txBox="1"/>
          <p:nvPr/>
        </p:nvSpPr>
        <p:spPr>
          <a:xfrm>
            <a:off x="-76840" y="123631"/>
            <a:ext cx="884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P052Roman"/>
              </a:rPr>
              <a:t>4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E5591-2116-9E05-57CD-9A515F722027}"/>
              </a:ext>
            </a:extLst>
          </p:cNvPr>
          <p:cNvSpPr txBox="1"/>
          <p:nvPr/>
        </p:nvSpPr>
        <p:spPr>
          <a:xfrm>
            <a:off x="2884932" y="588096"/>
            <a:ext cx="307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using FFT in MATLAB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4E0FD-02D9-3020-78E6-9001B114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64" y="1052561"/>
            <a:ext cx="5814671" cy="37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7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4EC8-4CD3-94F4-B54F-DEBAABA3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0" y="377842"/>
            <a:ext cx="2328227" cy="4387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04A5B-32D5-02F1-4B31-C78DA1FA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65" y="377842"/>
            <a:ext cx="1955671" cy="438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2C6ED-7FD8-8D41-8F1F-A1674E4D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36" y="377842"/>
            <a:ext cx="2040844" cy="4387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374B9-3D6F-F7E3-C718-FE1D0F64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763" y="377842"/>
            <a:ext cx="2351992" cy="43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8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9B37AC-C570-A829-870F-80685C0B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5" y="564925"/>
            <a:ext cx="2471193" cy="4042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5AE76-342E-3F6A-FBEB-8A090E1D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04" y="1405269"/>
            <a:ext cx="2200051" cy="25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 rot="17223475" flipH="1">
            <a:off x="4756813" y="1411887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TEAM MEMBERS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F5B54A-0D52-047A-1510-ED2D52F4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63917"/>
              </p:ext>
            </p:extLst>
          </p:nvPr>
        </p:nvGraphicFramePr>
        <p:xfrm>
          <a:off x="942975" y="1343025"/>
          <a:ext cx="7258050" cy="245745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3785121688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16015603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>
                          <a:effectLst/>
                        </a:rPr>
                        <a:t>BATCH-A​​​​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TEAM-7​​​​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87038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>
                          <a:effectLst/>
                        </a:rPr>
                        <a:t>GAJULA SRI VATSANKA​​​​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CB.EN.U4AIE.21010​​​​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1621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>
                          <a:effectLst/>
                        </a:rPr>
                        <a:t>GUNNAM HIMAMSH​​​​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CB.EN.U4AIE.21014​​​​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391278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>
                          <a:effectLst/>
                        </a:rPr>
                        <a:t>M.PRASANNA TEJA​​​​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CB.EN.U4AIE.21035​​​​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24833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400">
                          <a:effectLst/>
                        </a:rPr>
                        <a:t>VIKHYAT BANSAL​​​​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CB.EN.U4AIE.21076​​​​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1402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46"/>
          <p:cNvSpPr/>
          <p:nvPr/>
        </p:nvSpPr>
        <p:spPr>
          <a:xfrm rot="4533645" flipH="1">
            <a:off x="3033013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2EFB3D-A66E-6F6E-298C-9CF1F212C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76643"/>
              </p:ext>
            </p:extLst>
          </p:nvPr>
        </p:nvGraphicFramePr>
        <p:xfrm>
          <a:off x="533818" y="53788"/>
          <a:ext cx="1981345" cy="4963880"/>
        </p:xfrm>
        <a:graphic>
          <a:graphicData uri="http://schemas.openxmlformats.org/drawingml/2006/table">
            <a:tbl>
              <a:tblPr>
                <a:tableStyleId>{1AA789D9-7D41-4E93-9BDF-EF52CA8399C4}</a:tableStyleId>
              </a:tblPr>
              <a:tblGrid>
                <a:gridCol w="1981345">
                  <a:extLst>
                    <a:ext uri="{9D8B030D-6E8A-4147-A177-3AD203B41FA5}">
                      <a16:colId xmlns:a16="http://schemas.microsoft.com/office/drawing/2014/main" val="926985981"/>
                    </a:ext>
                  </a:extLst>
                </a:gridCol>
              </a:tblGrid>
              <a:tr h="214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output =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908255822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914918217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Var1       Var2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917658318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20     4.5722e-17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542651028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21     9.5737e-16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595696753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22      1.053e-14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73168285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23     8.0731e-14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2815559658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24     4.8439e-13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077152195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25     2.4219e-12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204085679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26     1.0494e-11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580414375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27     4.0461e-11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77106210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28     1.4146e-10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724915796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29     4.5484e-10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2090318323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30     1.3594e-09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4275836131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31     3.8089e-09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522502358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32     1.0072e-08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3111115176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33     2.5278e-08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4209954547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34      6.048e-08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899111954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35     1.3849e-07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775403774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36     3.0447e-07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471127415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37      6.445e-07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493507138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38     1.3167e-06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2309285996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39     2.6017e-06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693692855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40      4.981e-06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0" marR="4450" marT="4450" marB="0" anchor="b"/>
                </a:tc>
                <a:extLst>
                  <a:ext uri="{0D108BD9-81ED-4DB2-BD59-A6C34878D82A}">
                    <a16:rowId xmlns:a16="http://schemas.microsoft.com/office/drawing/2014/main" val="16309656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9114-14CE-B180-EFD3-B2A8FE8F6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20308"/>
              </p:ext>
            </p:extLst>
          </p:nvPr>
        </p:nvGraphicFramePr>
        <p:xfrm>
          <a:off x="2864544" y="98842"/>
          <a:ext cx="2071914" cy="4945816"/>
        </p:xfrm>
        <a:graphic>
          <a:graphicData uri="http://schemas.openxmlformats.org/drawingml/2006/table">
            <a:tbl>
              <a:tblPr>
                <a:tableStyleId>{1AA789D9-7D41-4E93-9BDF-EF52CA8399C4}</a:tableStyleId>
              </a:tblPr>
              <a:tblGrid>
                <a:gridCol w="2071914">
                  <a:extLst>
                    <a:ext uri="{9D8B030D-6E8A-4147-A177-3AD203B41FA5}">
                      <a16:colId xmlns:a16="http://schemas.microsoft.com/office/drawing/2014/main" val="3827264716"/>
                    </a:ext>
                  </a:extLst>
                </a:gridCol>
              </a:tblGrid>
              <a:tr h="167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41     9.2548e-06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784566836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42     1.6713e-05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584181294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43     2.9369e-05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765703332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44     5.0281e-05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425415725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45     8.3953e-05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9218136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46     0.00013683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309590534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47     0.00021788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71526217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48     0.00033919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799248899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49     0.00051664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656671542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50     0.00077038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14108072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51      0.0011253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898238276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52      0.0016108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04482708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53       0.002261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4112470403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54      0.0031132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502722938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55      0.0042066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56819195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56      0.0055799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516829237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57      0.0072685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780736609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58      0.0093006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49330480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59       0.011694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5647145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60        0.01445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020327545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61       0.017553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7310547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62       0.020966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056919311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63       0.024627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282195240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64       0.028453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931271533"/>
                  </a:ext>
                </a:extLst>
              </a:tr>
              <a:tr h="198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65       0.032339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3272611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F3FD24-BD58-9814-D40F-0D91979EC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09416"/>
              </p:ext>
            </p:extLst>
          </p:nvPr>
        </p:nvGraphicFramePr>
        <p:xfrm>
          <a:off x="5310140" y="93651"/>
          <a:ext cx="1729946" cy="4956198"/>
        </p:xfrm>
        <a:graphic>
          <a:graphicData uri="http://schemas.openxmlformats.org/drawingml/2006/table">
            <a:tbl>
              <a:tblPr>
                <a:tableStyleId>{1AA789D9-7D41-4E93-9BDF-EF52CA8399C4}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502278718"/>
                    </a:ext>
                  </a:extLst>
                </a:gridCol>
              </a:tblGrid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65       0.032339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707063963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66       0.036162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816544123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67       0.039789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351534429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68       0.043082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016149303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69       0.045908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980881624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70       0.048145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1935574979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71       0.049696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452446741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72       0.050489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814229544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73       0.050489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810119931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74       0.049696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415137129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75       0.048145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424271936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76       0.045908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275809024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77       0.043082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51562345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78       0.039789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106123672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79       0.036162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547511563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80       0.032339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3778648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81       0.028453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489054125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82       0.024627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448267569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83       0.020966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476106369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84       0.017553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511328467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85        0.01445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47534205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86       0.011694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137646586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87      0.0093006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321151306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88      0.0072685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53138935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89      0.0055799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134392728"/>
                  </a:ext>
                </a:extLst>
              </a:tr>
              <a:tr h="19062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90      0.0042066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314329938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84F1022-3C4B-F579-86F9-827998F1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41658"/>
              </p:ext>
            </p:extLst>
          </p:nvPr>
        </p:nvGraphicFramePr>
        <p:xfrm>
          <a:off x="7348944" y="1390806"/>
          <a:ext cx="1729946" cy="3777216"/>
        </p:xfrm>
        <a:graphic>
          <a:graphicData uri="http://schemas.openxmlformats.org/drawingml/2006/table">
            <a:tbl>
              <a:tblPr>
                <a:tableStyleId>{1AA789D9-7D41-4E93-9BDF-EF52CA8399C4}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681079314"/>
                    </a:ext>
                  </a:extLst>
                </a:gridCol>
              </a:tblGrid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 97     0.00033919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52330119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 98     0.00021788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4064641496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 99     0.00013683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917349641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100     8.3953e-05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419145912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101     5.0281e-05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65977356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102     2.9369e-05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6682785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103     1.6713e-05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90745658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104     9.2548e-06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789126382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105      4.981e-06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938526892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106     2.6017e-06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04811243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107     1.3167e-06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825645512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108      6.445e-07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0187443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109     3.0447e-07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26415067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110     1.3849e-07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011021721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111      6.048e-08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67027607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112     2.5278e-08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709998687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113     1.0072e-08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327855357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114     3.8089e-09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159405164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115     1.3594e-09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3094024892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116     4.5484e-10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091568694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117     1.4146e-10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622818173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118     4.0461e-11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1108315285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119     1.0494e-11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4168814330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    120     2.4219e-12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/>
                </a:tc>
                <a:extLst>
                  <a:ext uri="{0D108BD9-81ED-4DB2-BD59-A6C34878D82A}">
                    <a16:rowId xmlns:a16="http://schemas.microsoft.com/office/drawing/2014/main" val="27124992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2D898B3-4C27-FAA4-68B5-CC0CA4E15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37461"/>
              </p:ext>
            </p:extLst>
          </p:nvPr>
        </p:nvGraphicFramePr>
        <p:xfrm>
          <a:off x="7348944" y="61470"/>
          <a:ext cx="1729946" cy="1329336"/>
        </p:xfrm>
        <a:graphic>
          <a:graphicData uri="http://schemas.openxmlformats.org/drawingml/2006/table">
            <a:tbl>
              <a:tblPr>
                <a:tableStyleId>{1AA789D9-7D41-4E93-9BDF-EF52CA8399C4}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2203496606"/>
                    </a:ext>
                  </a:extLst>
                </a:gridCol>
              </a:tblGrid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91      0.0031132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495367089"/>
                  </a:ext>
                </a:extLst>
              </a:tr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92       0.002261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301924114"/>
                  </a:ext>
                </a:extLst>
              </a:tr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93      0.0016108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1513744699"/>
                  </a:ext>
                </a:extLst>
              </a:tr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94      0.0011253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076513446"/>
                  </a:ext>
                </a:extLst>
              </a:tr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95     0.00077038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064595657"/>
                  </a:ext>
                </a:extLst>
              </a:tr>
              <a:tr h="221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    96     0.00051664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4" marR="3894" marT="3894" marB="0" anchor="b"/>
                </a:tc>
                <a:extLst>
                  <a:ext uri="{0D108BD9-81ED-4DB2-BD59-A6C34878D82A}">
                    <a16:rowId xmlns:a16="http://schemas.microsoft.com/office/drawing/2014/main" val="28121507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C33F-8908-B681-C7E5-68DE5D9C3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039" y="250347"/>
            <a:ext cx="5823517" cy="984578"/>
          </a:xfrm>
        </p:spPr>
        <p:txBody>
          <a:bodyPr/>
          <a:lstStyle/>
          <a:p>
            <a:r>
              <a:rPr lang="en-US" sz="4000" dirty="0"/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E15BF-E250-008B-7E91-EACD1E08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73" y="1327821"/>
            <a:ext cx="7790248" cy="2994383"/>
          </a:xfrm>
        </p:spPr>
        <p:txBody>
          <a:bodyPr/>
          <a:lstStyle/>
          <a:p>
            <a:pPr algn="l"/>
            <a:r>
              <a:rPr lang="en-US" sz="3200" dirty="0"/>
              <a:t>A die is thrown 10 times. Compute probability of getting the sum on the die as more than 40 using FFT in MATLAB</a:t>
            </a:r>
          </a:p>
        </p:txBody>
      </p:sp>
    </p:spTree>
    <p:extLst>
      <p:ext uri="{BB962C8B-B14F-4D97-AF65-F5344CB8AC3E}">
        <p14:creationId xmlns:p14="http://schemas.microsoft.com/office/powerpoint/2010/main" val="80657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8DB1DD6-D4E8-809A-F856-FBD46846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3" y="693077"/>
            <a:ext cx="4966473" cy="4177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3F993-310B-A978-A70D-064519AF71C1}"/>
              </a:ext>
            </a:extLst>
          </p:cNvPr>
          <p:cNvSpPr txBox="1"/>
          <p:nvPr/>
        </p:nvSpPr>
        <p:spPr>
          <a:xfrm>
            <a:off x="2635870" y="-256478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45457"/>
                </a:solidFill>
                <a:cs typeface="Segoe UI"/>
              </a:rPr>
              <a:t>​</a:t>
            </a:r>
          </a:p>
          <a:p>
            <a:r>
              <a:rPr lang="en-US" sz="2000">
                <a:solidFill>
                  <a:srgbClr val="545457"/>
                </a:solidFill>
                <a:cs typeface="Segoe UI"/>
              </a:rPr>
              <a:t>MATLAB Code: </a:t>
            </a:r>
          </a:p>
        </p:txBody>
      </p:sp>
    </p:spTree>
    <p:extLst>
      <p:ext uri="{BB962C8B-B14F-4D97-AF65-F5344CB8AC3E}">
        <p14:creationId xmlns:p14="http://schemas.microsoft.com/office/powerpoint/2010/main" val="179840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8D6DCD9-D2A3-DC2A-57D9-E7DFD2AE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561858"/>
            <a:ext cx="1485900" cy="32670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C11891D-A21E-8CC9-EAFC-4108F578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55" y="590085"/>
            <a:ext cx="1485900" cy="3238500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34E67C0-C349-632F-316E-3A652B43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1" y="648049"/>
            <a:ext cx="1638300" cy="3248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6BC36-2D51-DA26-B4F7-8F92DBA33E1A}"/>
              </a:ext>
            </a:extLst>
          </p:cNvPr>
          <p:cNvSpPr txBox="1"/>
          <p:nvPr/>
        </p:nvSpPr>
        <p:spPr>
          <a:xfrm>
            <a:off x="3409485" y="-3345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 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3BDD878-B9CD-5EEA-65F8-1CC3D69BD8DE}"/>
              </a:ext>
            </a:extLst>
          </p:cNvPr>
          <p:cNvSpPr txBox="1"/>
          <p:nvPr/>
        </p:nvSpPr>
        <p:spPr>
          <a:xfrm>
            <a:off x="1724481" y="4209544"/>
            <a:ext cx="6346233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/>
              <a:t>Probability of getting the sum on the die as more than 40 is </a:t>
            </a:r>
            <a:r>
              <a:rPr lang="en-US" sz="1600" b="1"/>
              <a:t>0.3637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97117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C33F-8908-B681-C7E5-68DE5D9C3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039" y="250347"/>
            <a:ext cx="5823517" cy="984578"/>
          </a:xfrm>
        </p:spPr>
        <p:txBody>
          <a:bodyPr/>
          <a:lstStyle/>
          <a:p>
            <a:r>
              <a:rPr lang="en-US" sz="4000" dirty="0"/>
              <a:t>QUESTION-6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F9C77D2-A34E-85F4-E64E-95972F7FDC3B}"/>
              </a:ext>
            </a:extLst>
          </p:cNvPr>
          <p:cNvSpPr txBox="1"/>
          <p:nvPr/>
        </p:nvSpPr>
        <p:spPr>
          <a:xfrm>
            <a:off x="-44662" y="1465458"/>
            <a:ext cx="955063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Explain how you will convert product of two 3-digit numbers into a convolution followed by a sum of sequences.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203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B2A23CC-191F-FFFA-1F6B-7B19847BDF52}"/>
              </a:ext>
            </a:extLst>
          </p:cNvPr>
          <p:cNvSpPr>
            <a:spLocks noGrp="1"/>
          </p:cNvSpPr>
          <p:nvPr/>
        </p:nvSpPr>
        <p:spPr>
          <a:xfrm>
            <a:off x="146432" y="55097"/>
            <a:ext cx="8516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b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Convolution</a:t>
            </a:r>
            <a:r>
              <a:rPr lang="en-US" b="1" i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 Sum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C9B5BC57-B01E-85D6-D48F-77797CEE9721}"/>
              </a:ext>
            </a:extLst>
          </p:cNvPr>
          <p:cNvSpPr>
            <a:spLocks noGrp="1"/>
          </p:cNvSpPr>
          <p:nvPr/>
        </p:nvSpPr>
        <p:spPr>
          <a:xfrm>
            <a:off x="218195" y="1046950"/>
            <a:ext cx="766056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82600" indent="-34290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A convolution Sum takes the form: 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 marL="482600" indent="-34290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Such types of sums have a wide range of applications in various fields.</a:t>
            </a:r>
          </a:p>
          <a:p>
            <a:pPr marL="482600" indent="-34290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They are used in Linear time Invariant systems to denote the sum of scaled and shifted impulse responses with the delay k.</a:t>
            </a:r>
          </a:p>
          <a:p>
            <a:pPr marL="482600" indent="-34290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It is used as a tool in Probability theory to find the probability mass function of a variable dependent in a specific way on two independent variables and the integral form of the convolution sum is used to calculate the probability density distribution.</a:t>
            </a:r>
          </a:p>
          <a:p>
            <a:pPr marL="139700" indent="0"/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>
              <a:buFont typeface="Arial"/>
              <a:buChar char="•"/>
            </a:pPr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71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88083B-08BA-6ADD-19A8-70888BAFD8A3}"/>
              </a:ext>
            </a:extLst>
          </p:cNvPr>
          <p:cNvSpPr>
            <a:spLocks noGrp="1"/>
          </p:cNvSpPr>
          <p:nvPr/>
        </p:nvSpPr>
        <p:spPr>
          <a:xfrm>
            <a:off x="630878" y="3154"/>
            <a:ext cx="778345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To portray the product of two 3-digit numbers as a convolution and a sum of Sequences.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907546-D4F4-86EF-50E1-C1D67330823B}"/>
              </a:ext>
            </a:extLst>
          </p:cNvPr>
          <p:cNvSpPr>
            <a:spLocks noGrp="1"/>
          </p:cNvSpPr>
          <p:nvPr/>
        </p:nvSpPr>
        <p:spPr>
          <a:xfrm>
            <a:off x="273951" y="1109675"/>
            <a:ext cx="7660568" cy="184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Let us take two 3-digit numbers X and Y, X=324 and Y=416.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We can write these as entries in X and Y as X={3,2,4} and Y={4,1,6}.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Let z=x*y.</a:t>
            </a:r>
          </a:p>
          <a:p>
            <a:pPr marL="425450" indent="-28575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         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z=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Σx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*10</a:t>
            </a:r>
            <a:r>
              <a:rPr lang="en-US" sz="2000" baseline="30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 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Σy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j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*10</a:t>
            </a:r>
            <a:r>
              <a:rPr lang="en-US" sz="2000" baseline="30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j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 = 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Σx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y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j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*10</a:t>
            </a:r>
            <a:r>
              <a:rPr lang="en-US" sz="2000" baseline="30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(</a:t>
            </a:r>
            <a:r>
              <a:rPr lang="en-US" sz="2000" baseline="30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i+j</a:t>
            </a:r>
            <a:r>
              <a:rPr lang="en-US" sz="2000" baseline="30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)</a:t>
            </a:r>
          </a:p>
          <a:p>
            <a:pPr marL="425450" indent="-285750">
              <a:buFont typeface="Wingdings"/>
              <a:buChar char="q"/>
            </a:pPr>
            <a:r>
              <a:rPr lang="en-US" sz="16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We can write this as entries/sequences in Z.</a:t>
            </a:r>
          </a:p>
          <a:p>
            <a:pPr marL="482600" indent="-342900">
              <a:buFont typeface="Wingdings"/>
              <a:buChar char="q"/>
            </a:pP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z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k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= </a:t>
            </a:r>
            <a:r>
              <a:rPr lang="en-US" sz="2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Σx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</a:t>
            </a:r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*y</a:t>
            </a:r>
            <a:r>
              <a:rPr lang="en-US" sz="2000" baseline="-25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(k-</a:t>
            </a:r>
            <a:r>
              <a:rPr lang="en-US" sz="2000" baseline="-25000" err="1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i</a:t>
            </a:r>
            <a:r>
              <a:rPr lang="en-US" sz="2000" baseline="-250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)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Bookman Old Style"/>
              </a:rPr>
              <a:t>  </a:t>
            </a:r>
          </a:p>
          <a:p>
            <a:pPr marL="139700" indent="0"/>
            <a:endParaRPr lang="en-US" sz="1600">
              <a:solidFill>
                <a:schemeClr val="bg1">
                  <a:lumMod val="10000"/>
                </a:schemeClr>
              </a:solidFill>
              <a:latin typeface="Bookman Old Style"/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>
                  <a:lumMod val="10000"/>
                </a:schemeClr>
              </a:solidFill>
              <a:latin typeface="Bookman Old Style"/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>
                  <a:lumMod val="10000"/>
                </a:schemeClr>
              </a:solidFill>
              <a:latin typeface="Bookman Old Style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F34E5B1-B3AB-779E-704D-A1780419E509}"/>
              </a:ext>
            </a:extLst>
          </p:cNvPr>
          <p:cNvSpPr txBox="1"/>
          <p:nvPr/>
        </p:nvSpPr>
        <p:spPr>
          <a:xfrm>
            <a:off x="330020" y="2985764"/>
            <a:ext cx="5541525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/>
              <a:buChar char="q"/>
            </a:pPr>
            <a:r>
              <a:rPr lang="en-US" sz="1500"/>
              <a:t>Nota bene: In the sequential representation of the numbers, the rightmost digit has index n, and each number to the left has an index value increase of 1. </a:t>
            </a: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 sz="1500"/>
              <a:t>By multiplying each number by 10n (where n is the index of the number) and adding the total of sequences, the sequential representation of X,Y, and Z may be transformed to the conventional decimal format.</a:t>
            </a:r>
            <a:endParaRPr lang="en-US"/>
          </a:p>
          <a:p>
            <a:pPr marL="285750" indent="-285750">
              <a:buFont typeface="Arial,Sans-Serif"/>
              <a:buChar char="•"/>
            </a:pPr>
            <a:endParaRPr lang="en-US" sz="1500">
              <a:solidFill>
                <a:schemeClr val="bg1">
                  <a:lumMod val="10000"/>
                </a:schemeClr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55406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6">
            <a:extLst>
              <a:ext uri="{FF2B5EF4-FFF2-40B4-BE49-F238E27FC236}">
                <a16:creationId xmlns:a16="http://schemas.microsoft.com/office/drawing/2014/main" id="{29EF48AB-3C7F-918A-0A1E-BC4C1D9D7E74}"/>
              </a:ext>
            </a:extLst>
          </p:cNvPr>
          <p:cNvSpPr>
            <a:spLocks noGrp="1"/>
          </p:cNvSpPr>
          <p:nvPr/>
        </p:nvSpPr>
        <p:spPr>
          <a:xfrm>
            <a:off x="817047" y="426663"/>
            <a:ext cx="2560200" cy="420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2000">
                <a:solidFill>
                  <a:srgbClr val="0070C0"/>
                </a:solidFill>
              </a:rPr>
              <a:t>3      2    4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                         6   1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            24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3     2     4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             6     1  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     16    24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3     2     4</a:t>
            </a:r>
            <a:endParaRPr lang="en-US">
              <a:solidFill>
                <a:srgbClr val="0070C0"/>
              </a:solidFill>
            </a:endParaRPr>
          </a:p>
          <a:p>
            <a:pPr algn="ctr"/>
            <a:r>
              <a:rPr lang="en-US" sz="2000">
                <a:solidFill>
                  <a:srgbClr val="0070C0"/>
                </a:solidFill>
              </a:rPr>
              <a:t>6     1     4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36   16    24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 3     2  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6     1     4            </a:t>
            </a:r>
            <a:endParaRPr lang="en-US">
              <a:solidFill>
                <a:srgbClr val="0070C0"/>
              </a:solidFill>
            </a:endParaRPr>
          </a:p>
          <a:p>
            <a:pPr algn="ctr"/>
            <a:r>
              <a:rPr lang="en-US" sz="2000">
                <a:solidFill>
                  <a:srgbClr val="0070C0"/>
                </a:solidFill>
              </a:rPr>
              <a:t>11   36    16   24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  3     2     4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6     1     4                            </a:t>
            </a:r>
          </a:p>
          <a:p>
            <a:pPr algn="ctr"/>
            <a:r>
              <a:rPr lang="en-US" sz="2000">
                <a:solidFill>
                  <a:srgbClr val="0070C0"/>
                </a:solidFill>
              </a:rPr>
              <a:t>12    11    36   16   24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815197" y="1056911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818682" y="1318268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191551" y="2255667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215944" y="1952493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386697" y="1628411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215944" y="3527603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212460" y="3189582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215944" y="2809743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191551" y="4081679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>
            <a:off x="958072" y="4719390"/>
            <a:ext cx="3010037" cy="696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926709" y="5071351"/>
            <a:ext cx="3065793" cy="696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CF4DF5-2254-5107-AED3-51A04EEDDCFA}"/>
              </a:ext>
            </a:extLst>
          </p:cNvPr>
          <p:cNvCxnSpPr/>
          <p:nvPr/>
        </p:nvCxnSpPr>
        <p:spPr>
          <a:xfrm flipV="1">
            <a:off x="1195035" y="3813353"/>
            <a:ext cx="2717318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">
            <a:extLst>
              <a:ext uri="{FF2B5EF4-FFF2-40B4-BE49-F238E27FC236}">
                <a16:creationId xmlns:a16="http://schemas.microsoft.com/office/drawing/2014/main" id="{1B7104E7-DC41-0FC2-1F45-56D5C28CDF30}"/>
              </a:ext>
            </a:extLst>
          </p:cNvPr>
          <p:cNvSpPr txBox="1"/>
          <p:nvPr/>
        </p:nvSpPr>
        <p:spPr>
          <a:xfrm>
            <a:off x="4086187" y="66484"/>
            <a:ext cx="5265110" cy="37548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latin typeface="Bookman Old Style"/>
              </a:rPr>
              <a:t>To convert the product of two 3-digit numbers into convolution: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Write the sequences in X and the Sequence in Y, one below the other.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Match the indices n=0 from both X and Y, vertically below each other.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Now, Multiply the numbers that fall along the same vertical line and add the products to get the sum.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Note down the sum right below the position that index n=0 of Y takes, (i.e. write the sum right below 6) and shift the position of Sequence Y to the left.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The numbers/Sequences in Z are the sums of the products that were noted down.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latin typeface="Bookman Old Style"/>
              </a:rPr>
              <a:t>The Sequence of Z can be considered as the products of the Sequences of X and Y.</a:t>
            </a:r>
          </a:p>
          <a:p>
            <a:pPr marL="285750" indent="-285750">
              <a:buChar char="•"/>
            </a:pPr>
            <a:endParaRPr lang="en-US">
              <a:latin typeface="Bookman Old Style" panose="02050604050505020204" pitchFamily="18" charset="0"/>
            </a:endParaRPr>
          </a:p>
          <a:p>
            <a:pPr marL="285750" indent="-285750">
              <a:buChar char="•"/>
            </a:pPr>
            <a:endParaRPr lang="en-US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3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004A8-2722-0133-5002-7B293A3010C8}"/>
              </a:ext>
            </a:extLst>
          </p:cNvPr>
          <p:cNvSpPr txBox="1"/>
          <p:nvPr/>
        </p:nvSpPr>
        <p:spPr>
          <a:xfrm>
            <a:off x="36241" y="600773"/>
            <a:ext cx="923181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We now have the sequence in </a:t>
            </a:r>
            <a:r>
              <a:rPr lang="en-US" err="1"/>
              <a:t>zk</a:t>
            </a:r>
            <a:r>
              <a:rPr lang="en-US"/>
              <a:t>. ​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Z = {12,11,36,16,24}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X*Y Equals Z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The product is not read as 12,11,36,16,24, but the indices n=0 to n=4 have a power of 10n associated with them.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As a result, the total of the sequences is 12*104 + 11*103 + 36*102 + 16*101 + 24*100 = 1,34,784. ​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/>
              <a:t>After convolution, we may obtain the sum of any digit number as a sum of sequences.</a:t>
            </a:r>
          </a:p>
        </p:txBody>
      </p:sp>
    </p:spTree>
    <p:extLst>
      <p:ext uri="{BB962C8B-B14F-4D97-AF65-F5344CB8AC3E}">
        <p14:creationId xmlns:p14="http://schemas.microsoft.com/office/powerpoint/2010/main" val="40171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E146-B540-3F38-1324-1A89F17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2143555"/>
            <a:ext cx="7704000" cy="657900"/>
          </a:xfrm>
        </p:spPr>
        <p:txBody>
          <a:bodyPr/>
          <a:lstStyle/>
          <a:p>
            <a:r>
              <a:rPr lang="en-IN" dirty="0"/>
              <a:t>/*THANK YOU*/</a:t>
            </a:r>
          </a:p>
        </p:txBody>
      </p:sp>
    </p:spTree>
    <p:extLst>
      <p:ext uri="{BB962C8B-B14F-4D97-AF65-F5344CB8AC3E}">
        <p14:creationId xmlns:p14="http://schemas.microsoft.com/office/powerpoint/2010/main" val="19205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>
            <a:spLocks noGrp="1"/>
          </p:cNvSpPr>
          <p:nvPr>
            <p:ph type="title" idx="2"/>
          </p:nvPr>
        </p:nvSpPr>
        <p:spPr>
          <a:xfrm>
            <a:off x="3059494" y="491032"/>
            <a:ext cx="3025012" cy="738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16E4D-69D4-06E0-3343-008A3ABA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50" y="1747441"/>
            <a:ext cx="8120702" cy="1128542"/>
          </a:xfrm>
        </p:spPr>
        <p:txBody>
          <a:bodyPr/>
          <a:lstStyle/>
          <a:p>
            <a:r>
              <a:rPr lang="en-US" sz="3200" dirty="0"/>
              <a:t>Perform linear convolution of the below two sequences and verify using DFT in MATLAB (Using FFT command) x=[ 1 2 2 1];y=[ 1 3 2 1];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77BB-A29E-4860-8D45-7C00FA80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9F25E-4BB8-2B4F-8063-4B7AA757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91" y="1502532"/>
            <a:ext cx="6246691" cy="30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21DFC9C-C30A-9980-22C3-1908E43D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5" y="982404"/>
            <a:ext cx="4188760" cy="272485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0576D7A-B421-F7A4-C98A-E9B0A8F5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08" y="1035913"/>
            <a:ext cx="3272677" cy="25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>
            <a:spLocks noGrp="1"/>
          </p:cNvSpPr>
          <p:nvPr>
            <p:ph type="title" idx="2"/>
          </p:nvPr>
        </p:nvSpPr>
        <p:spPr>
          <a:xfrm>
            <a:off x="3059494" y="491032"/>
            <a:ext cx="3025012" cy="738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16E4D-69D4-06E0-3343-008A3ABA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44" y="1935558"/>
            <a:ext cx="7628311" cy="1272384"/>
          </a:xfrm>
        </p:spPr>
        <p:txBody>
          <a:bodyPr/>
          <a:lstStyle/>
          <a:p>
            <a:r>
              <a:rPr lang="en-US" sz="3200" i="0" dirty="0">
                <a:effectLst/>
                <a:latin typeface="Arial" panose="020B0604020202020204" pitchFamily="34" charset="0"/>
              </a:rPr>
              <a:t>Perform linear convolution of sequence {1,1} 50 times using FFT in MATLAB.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771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B69-D029-59FA-78E1-7174D062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184127"/>
            <a:ext cx="7704000" cy="657900"/>
          </a:xfrm>
        </p:spPr>
        <p:txBody>
          <a:bodyPr/>
          <a:lstStyle/>
          <a:p>
            <a:r>
              <a:rPr lang="en-US" b="1" dirty="0"/>
              <a:t>MATLAB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AC1D8-9C8E-2F4C-4A09-2E517F3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1" y="1274386"/>
            <a:ext cx="6425037" cy="25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B69-D029-59FA-78E1-7174D062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0"/>
            <a:ext cx="7704000" cy="486946"/>
          </a:xfrm>
        </p:spPr>
        <p:txBody>
          <a:bodyPr/>
          <a:lstStyle/>
          <a:p>
            <a:r>
              <a:rPr lang="en-US" dirty="0"/>
              <a:t>First page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B95F-B580-FFE2-BA32-EC01D6C4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93" y="623777"/>
            <a:ext cx="4943413" cy="439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C6418-BA8C-746E-724C-159EE96D3848}"/>
              </a:ext>
            </a:extLst>
          </p:cNvPr>
          <p:cNvSpPr txBox="1"/>
          <p:nvPr/>
        </p:nvSpPr>
        <p:spPr>
          <a:xfrm>
            <a:off x="7152167" y="4713767"/>
            <a:ext cx="1609061" cy="30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022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B69-D029-59FA-78E1-7174D062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0000" y="122654"/>
            <a:ext cx="7704000" cy="486946"/>
          </a:xfrm>
        </p:spPr>
        <p:txBody>
          <a:bodyPr/>
          <a:lstStyle/>
          <a:p>
            <a:r>
              <a:rPr lang="en-US" dirty="0"/>
              <a:t>Last Page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F0F7B-4B3B-347D-3379-67399E83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85" y="783889"/>
            <a:ext cx="5235446" cy="41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756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6954471CF6E4B92D942EA5A5E5B33" ma:contentTypeVersion="9" ma:contentTypeDescription="Create a new document." ma:contentTypeScope="" ma:versionID="b12779d89cf5aaaaa18e8a6dc1566145">
  <xsd:schema xmlns:xsd="http://www.w3.org/2001/XMLSchema" xmlns:xs="http://www.w3.org/2001/XMLSchema" xmlns:p="http://schemas.microsoft.com/office/2006/metadata/properties" xmlns:ns3="dbdb81f7-2227-4c73-b16a-24b7a7702482" xmlns:ns4="ae7007f0-7324-48c8-804c-dce53b0f277f" targetNamespace="http://schemas.microsoft.com/office/2006/metadata/properties" ma:root="true" ma:fieldsID="e36c6bceeb57055df870d8ae84d8d0ba" ns3:_="" ns4:_="">
    <xsd:import namespace="dbdb81f7-2227-4c73-b16a-24b7a7702482"/>
    <xsd:import namespace="ae7007f0-7324-48c8-804c-dce53b0f27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b81f7-2227-4c73-b16a-24b7a77024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007f0-7324-48c8-804c-dce53b0f27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57416-75BB-4604-B897-C8B85138F77A}">
  <ds:schemaRefs>
    <ds:schemaRef ds:uri="ae7007f0-7324-48c8-804c-dce53b0f277f"/>
    <ds:schemaRef ds:uri="dbdb81f7-2227-4c73-b16a-24b7a77024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74C4F4-1025-43F5-BA18-8E2B1B5F80BB}">
  <ds:schemaRefs>
    <ds:schemaRef ds:uri="ae7007f0-7324-48c8-804c-dce53b0f277f"/>
    <ds:schemaRef ds:uri="dbdb81f7-2227-4c73-b16a-24b7a77024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05D6FD-C2D1-47BF-A9C1-98EAF101DC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1261</Words>
  <Application>Microsoft Office PowerPoint</Application>
  <PresentationFormat>On-screen Show (16:9)</PresentationFormat>
  <Paragraphs>205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Manrope</vt:lpstr>
      <vt:lpstr>Barlow</vt:lpstr>
      <vt:lpstr>PT Sans</vt:lpstr>
      <vt:lpstr>Wingdings</vt:lpstr>
      <vt:lpstr>Nunito Light</vt:lpstr>
      <vt:lpstr>Kulim Park</vt:lpstr>
      <vt:lpstr>Kulim Park SemiBold</vt:lpstr>
      <vt:lpstr>P052Roman</vt:lpstr>
      <vt:lpstr>Arial,Sans-Serif</vt:lpstr>
      <vt:lpstr>Calibri</vt:lpstr>
      <vt:lpstr>Bookman Old Style</vt:lpstr>
      <vt:lpstr>Archivo Black</vt:lpstr>
      <vt:lpstr>Minimalist Korean Aesthetic Pitch Deck by Slidesgo</vt:lpstr>
      <vt:lpstr>MATHEMATICAL INTELLIGENCE SYSTEMS </vt:lpstr>
      <vt:lpstr>TEAM MEMBERS</vt:lpstr>
      <vt:lpstr>QUESTION-1</vt:lpstr>
      <vt:lpstr>MATLAB CODE</vt:lpstr>
      <vt:lpstr>PowerPoint Presentation</vt:lpstr>
      <vt:lpstr>QUESTION-2</vt:lpstr>
      <vt:lpstr>MATLAB CODE</vt:lpstr>
      <vt:lpstr>First page OUTPUT</vt:lpstr>
      <vt:lpstr>Last Page OUTPUT</vt:lpstr>
      <vt:lpstr>Last Page OUTPUT</vt:lpstr>
      <vt:lpstr>QUESTION-3</vt:lpstr>
      <vt:lpstr>PowerPoint Presentation</vt:lpstr>
      <vt:lpstr>PowerPoint Presentation</vt:lpstr>
      <vt:lpstr>PowerPoint Presentation</vt:lpstr>
      <vt:lpstr>PowerPoint Presentation</vt:lpstr>
      <vt:lpstr>QUESTION-4</vt:lpstr>
      <vt:lpstr>PowerPoint Presentation</vt:lpstr>
      <vt:lpstr>PowerPoint Presentation</vt:lpstr>
      <vt:lpstr>PowerPoint Presentation</vt:lpstr>
      <vt:lpstr>PowerPoint Presentation</vt:lpstr>
      <vt:lpstr>QUESTION-5</vt:lpstr>
      <vt:lpstr>PowerPoint Presentation</vt:lpstr>
      <vt:lpstr>PowerPoint Presentation</vt:lpstr>
      <vt:lpstr>QUESTION-6</vt:lpstr>
      <vt:lpstr>PowerPoint Presentation</vt:lpstr>
      <vt:lpstr>PowerPoint Presentation</vt:lpstr>
      <vt:lpstr>PowerPoint Presentation</vt:lpstr>
      <vt:lpstr>PowerPoint Presentation</vt:lpstr>
      <vt:lpstr>/*THANK YOU*/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dc:creator>Vikhyat Bansal</dc:creator>
  <cp:lastModifiedBy>Vikhyat Bansal - [CB.EN.U4AIE21076]</cp:lastModifiedBy>
  <cp:revision>26</cp:revision>
  <dcterms:modified xsi:type="dcterms:W3CDTF">2022-05-16T12:04:46Z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0x0101001066954471CF6E4B92D942EA5A5E5B33</vt:lpwstr>
  </property>
</Properties>
</file>