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7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F9E9-FB1A-DE09-E291-DB73DBB99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67BEF-6AA0-508E-E744-D4D21303C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DEE7-3841-5764-5B58-6EB328BD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B4E9-F4CB-4FDE-AD69-86C4B8EC679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60578-4257-340C-14B2-0DD628C9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AC06B-1899-B72B-0FE3-C027F935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388-6698-4CA1-AA5D-F4B3DCC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5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56B6-8B83-5880-F4D7-FF2FAC21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CECD0-1379-671A-0671-84EB813B0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9344-DD07-2D71-0C9C-A162A6C5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B4E9-F4CB-4FDE-AD69-86C4B8EC679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DD57-CCF8-1188-7C6D-682B8D96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5616-2BCE-1625-B03A-2B2A3976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388-6698-4CA1-AA5D-F4B3DCC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533A7-8704-25E1-7DE6-262C82FFB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5987A-7F74-9CE0-FAF4-DF7F6CF47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1F36D-0E07-8CEC-9251-189DF1D2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B4E9-F4CB-4FDE-AD69-86C4B8EC679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FCA7F-3272-26DD-A922-11697055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F7C0-0B50-BC6E-D04C-E204175D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388-6698-4CA1-AA5D-F4B3DCC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2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4D91-4BF5-E5AF-9B7F-20601638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F2CF-4077-F883-82B1-136011C1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C16A-3BC7-1C76-078A-F499B0FC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B4E9-F4CB-4FDE-AD69-86C4B8EC679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1218-D46A-B902-B918-81932A95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2716-9DA4-0228-0A24-748854E1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388-6698-4CA1-AA5D-F4B3DCC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248A-09A9-C478-00EF-DCDA09CD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E31F1-98D3-9534-DD75-370883DA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095F-F86F-404C-543B-333ADC9B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B4E9-F4CB-4FDE-AD69-86C4B8EC679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0A8CE-8482-5844-55DD-85974E90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2198-1E38-E9D4-A524-6FB41FEF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388-6698-4CA1-AA5D-F4B3DCC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1100-16CD-D7F6-BD51-E3CB161D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6DC8-607B-5E8A-FF1E-2F4094D83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CC76E-6A4B-95AD-BD2F-EA93A00A2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5DDBB-D506-8A9D-0171-AEBB1400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B4E9-F4CB-4FDE-AD69-86C4B8EC679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81171-AD4A-026E-D3BD-1835AE8F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14F7-C1C0-25C4-3FE1-608EA606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388-6698-4CA1-AA5D-F4B3DCC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75E3-58FD-0FDA-C2E7-016BD158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16E79-6813-69B6-0C98-AA4563F0B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B9B77-DBB6-9442-C3B4-6BFED9CC3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3CA35-0E5A-534F-4D92-1AC666467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6F90F-17A6-F188-7916-ED4B651F5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1C5AF-CA93-4045-E184-515AECC7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B4E9-F4CB-4FDE-AD69-86C4B8EC679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C3CD1-2A09-BCF0-9291-9DEF5E34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325D1-4712-DDD0-D86B-E10E5CA8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388-6698-4CA1-AA5D-F4B3DCC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3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B511-6466-E24A-F992-33AF3E52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28005-9240-23A7-49F3-0ABC2C3A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B4E9-F4CB-4FDE-AD69-86C4B8EC679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6EA6A-5D58-5F8F-60A7-0A1B33E8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82485-2D93-31AE-D55B-A6F3EE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388-6698-4CA1-AA5D-F4B3DCC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4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89F0-8DF6-0522-3DA4-7385B492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B4E9-F4CB-4FDE-AD69-86C4B8EC679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C7BFF-5277-D13D-81CE-86A27916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0195D-3250-B06B-EDBC-CCD0F193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388-6698-4CA1-AA5D-F4B3DCC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7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4410-1CA9-D2D6-1BE9-48739F3D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5C4D-7212-FD08-A191-264C8C60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2A08C-A7EB-C016-0DCA-27FC5228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DFEBB-C58E-DE40-C546-20A26CCD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B4E9-F4CB-4FDE-AD69-86C4B8EC679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F5661-EF5D-EFD9-49C5-47B8CD86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3447-0982-7265-AD68-AAEF4BF6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388-6698-4CA1-AA5D-F4B3DCC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99F8-C9A2-1E51-74FA-11F5E95A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36E37-9CF2-6C49-9BDB-CC280D803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C8E7E-CFA8-2EE4-6C5D-980BB98B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7345D-6F3A-C1C8-FA4D-91B4C76C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B4E9-F4CB-4FDE-AD69-86C4B8EC679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21FAB-3754-0022-9DDD-D4A6F814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6702E-E7DE-AF1E-B61F-E25D5A67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388-6698-4CA1-AA5D-F4B3DCC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5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9A2BB-79A5-6EAE-5BEA-6E146F55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E51EB-B363-E774-5854-791218135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3720-A1F4-93B9-BB68-1C696445E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B4E9-F4CB-4FDE-AD69-86C4B8EC6794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65BD-0043-6776-3ED2-30F351753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A6C3-883D-96EA-FA5F-49BF1C249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B388-6698-4CA1-AA5D-F4B3DCC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8BB476-DC67-B72D-2DA8-955ACEB1F6B5}"/>
              </a:ext>
            </a:extLst>
          </p:cNvPr>
          <p:cNvSpPr/>
          <p:nvPr/>
        </p:nvSpPr>
        <p:spPr>
          <a:xfrm>
            <a:off x="4195481" y="2967335"/>
            <a:ext cx="38010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Myautomata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Excel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219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E95E9-8915-6CE6-3579-062E0B5D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54" y="1250661"/>
            <a:ext cx="7812869" cy="47769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BF5BDF-5698-A335-C9B1-129F1917033E}"/>
              </a:ext>
            </a:extLst>
          </p:cNvPr>
          <p:cNvSpPr/>
          <p:nvPr/>
        </p:nvSpPr>
        <p:spPr>
          <a:xfrm>
            <a:off x="1465613" y="242796"/>
            <a:ext cx="809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sheet will look like this</a:t>
            </a:r>
          </a:p>
        </p:txBody>
      </p:sp>
    </p:spTree>
    <p:extLst>
      <p:ext uri="{BB962C8B-B14F-4D97-AF65-F5344CB8AC3E}">
        <p14:creationId xmlns:p14="http://schemas.microsoft.com/office/powerpoint/2010/main" val="39078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D59A1E-6372-C03F-4B18-3877030EA10C}"/>
              </a:ext>
            </a:extLst>
          </p:cNvPr>
          <p:cNvSpPr/>
          <p:nvPr/>
        </p:nvSpPr>
        <p:spPr>
          <a:xfrm>
            <a:off x="1796442" y="317441"/>
            <a:ext cx="820724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hide numbers in cell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7487A-3AC3-6BAC-CF8D-56D3B40B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1" y="2395293"/>
            <a:ext cx="4048385" cy="3534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EBB45C-813B-37A5-5D65-C2929EDF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243" y="2488492"/>
            <a:ext cx="2872989" cy="3093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51BA1E-A8B0-C2B5-9F0E-19DACDD67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730" y="2488492"/>
            <a:ext cx="2575783" cy="196613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FCA89FB-0BFA-CBE3-CEF0-520EAD33735B}"/>
              </a:ext>
            </a:extLst>
          </p:cNvPr>
          <p:cNvSpPr/>
          <p:nvPr/>
        </p:nvSpPr>
        <p:spPr>
          <a:xfrm>
            <a:off x="4337965" y="3820882"/>
            <a:ext cx="559361" cy="4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0EB637-319C-A57A-A2D0-1B7AEB8368D4}"/>
              </a:ext>
            </a:extLst>
          </p:cNvPr>
          <p:cNvSpPr/>
          <p:nvPr/>
        </p:nvSpPr>
        <p:spPr>
          <a:xfrm>
            <a:off x="8488003" y="3481457"/>
            <a:ext cx="559361" cy="4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189C8A-DFF1-6535-8305-C48497A7D640}"/>
              </a:ext>
            </a:extLst>
          </p:cNvPr>
          <p:cNvSpPr txBox="1"/>
          <p:nvPr/>
        </p:nvSpPr>
        <p:spPr>
          <a:xfrm>
            <a:off x="289249" y="1660849"/>
            <a:ext cx="675922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Select again matrix of 0s and 1s , right click and go for formatting cells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6F9796-D035-C5C5-C2F3-494B5F4EF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427" y="1427697"/>
            <a:ext cx="1882303" cy="89923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80FC28-B29A-F1AF-4F1B-C24D5390A5BA}"/>
              </a:ext>
            </a:extLst>
          </p:cNvPr>
          <p:cNvCxnSpPr/>
          <p:nvPr/>
        </p:nvCxnSpPr>
        <p:spPr>
          <a:xfrm>
            <a:off x="7119257" y="1275520"/>
            <a:ext cx="0" cy="13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895540F-0612-FA7B-7077-261408B4AF39}"/>
              </a:ext>
            </a:extLst>
          </p:cNvPr>
          <p:cNvSpPr/>
          <p:nvPr/>
        </p:nvSpPr>
        <p:spPr>
          <a:xfrm>
            <a:off x="7221894" y="1275520"/>
            <a:ext cx="2080724" cy="11197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E4C7C-F882-0E39-50EB-A303649585E5}"/>
              </a:ext>
            </a:extLst>
          </p:cNvPr>
          <p:cNvSpPr txBox="1"/>
          <p:nvPr/>
        </p:nvSpPr>
        <p:spPr>
          <a:xfrm>
            <a:off x="409575" y="624673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Select number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B33CEB-A270-FC88-848D-772B3301F628}"/>
              </a:ext>
            </a:extLst>
          </p:cNvPr>
          <p:cNvCxnSpPr/>
          <p:nvPr/>
        </p:nvCxnSpPr>
        <p:spPr>
          <a:xfrm flipH="1" flipV="1">
            <a:off x="1343025" y="3696061"/>
            <a:ext cx="133350" cy="259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19A509-F72A-D0F2-FB89-23E63F32EEED}"/>
              </a:ext>
            </a:extLst>
          </p:cNvPr>
          <p:cNvSpPr txBox="1"/>
          <p:nvPr/>
        </p:nvSpPr>
        <p:spPr>
          <a:xfrm>
            <a:off x="5322391" y="621134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Select Custom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1A0F81-C383-73A0-73E4-FFDB71D7004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5600700" y="4995625"/>
            <a:ext cx="505720" cy="121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FD8FA0-AC80-339B-EC31-8BD78EDA238F}"/>
              </a:ext>
            </a:extLst>
          </p:cNvPr>
          <p:cNvCxnSpPr/>
          <p:nvPr/>
        </p:nvCxnSpPr>
        <p:spPr>
          <a:xfrm flipH="1" flipV="1">
            <a:off x="7648575" y="3910665"/>
            <a:ext cx="1285875" cy="219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52D953-98BF-0C31-15B5-02C70ADCA8A4}"/>
              </a:ext>
            </a:extLst>
          </p:cNvPr>
          <p:cNvSpPr txBox="1"/>
          <p:nvPr/>
        </p:nvSpPr>
        <p:spPr>
          <a:xfrm>
            <a:off x="9047364" y="5819775"/>
            <a:ext cx="23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Type ;;;   and click okay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7E1B5E-76BF-AB0B-091B-E73217E049E4}"/>
              </a:ext>
            </a:extLst>
          </p:cNvPr>
          <p:cNvSpPr txBox="1"/>
          <p:nvPr/>
        </p:nvSpPr>
        <p:spPr>
          <a:xfrm>
            <a:off x="8888615" y="6295190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Three semicolons</a:t>
            </a:r>
          </a:p>
        </p:txBody>
      </p:sp>
    </p:spTree>
    <p:extLst>
      <p:ext uri="{BB962C8B-B14F-4D97-AF65-F5344CB8AC3E}">
        <p14:creationId xmlns:p14="http://schemas.microsoft.com/office/powerpoint/2010/main" val="254412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CB06B0-E0E0-522C-C05C-56592C4A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42" y="1655272"/>
            <a:ext cx="6957663" cy="39856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F1EC4A-D826-F86D-7FC0-5BCEC65785F2}"/>
              </a:ext>
            </a:extLst>
          </p:cNvPr>
          <p:cNvSpPr/>
          <p:nvPr/>
        </p:nvSpPr>
        <p:spPr>
          <a:xfrm>
            <a:off x="4652142" y="433685"/>
            <a:ext cx="2106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20823-B936-2642-27B6-CF460339D3BE}"/>
              </a:ext>
            </a:extLst>
          </p:cNvPr>
          <p:cNvSpPr txBox="1"/>
          <p:nvPr/>
        </p:nvSpPr>
        <p:spPr>
          <a:xfrm>
            <a:off x="3857625" y="6054983"/>
            <a:ext cx="404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top row   put 1 in two more positions </a:t>
            </a:r>
          </a:p>
        </p:txBody>
      </p:sp>
    </p:spTree>
    <p:extLst>
      <p:ext uri="{BB962C8B-B14F-4D97-AF65-F5344CB8AC3E}">
        <p14:creationId xmlns:p14="http://schemas.microsoft.com/office/powerpoint/2010/main" val="149065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A34C01-7736-45AE-9936-FD13B01183B7}"/>
              </a:ext>
            </a:extLst>
          </p:cNvPr>
          <p:cNvSpPr/>
          <p:nvPr/>
        </p:nvSpPr>
        <p:spPr>
          <a:xfrm>
            <a:off x="743005" y="343602"/>
            <a:ext cx="10239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it and send to Dr Neethu Mohan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1F3295-B81D-262A-0A89-66A73ED10157}"/>
              </a:ext>
            </a:extLst>
          </p:cNvPr>
          <p:cNvSpPr/>
          <p:nvPr/>
        </p:nvSpPr>
        <p:spPr>
          <a:xfrm>
            <a:off x="3886639" y="1572123"/>
            <a:ext cx="3224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Matrix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F160F-7DCF-5CA4-6E16-20F0D09279D6}"/>
              </a:ext>
            </a:extLst>
          </p:cNvPr>
          <p:cNvSpPr txBox="1"/>
          <p:nvPr/>
        </p:nvSpPr>
        <p:spPr>
          <a:xfrm>
            <a:off x="2401568" y="2945182"/>
            <a:ext cx="692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Row size = integer part of (Your serial number +15)/12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EC3A8-A1DF-7CD3-F87D-8D24155A5251}"/>
              </a:ext>
            </a:extLst>
          </p:cNvPr>
          <p:cNvSpPr txBox="1"/>
          <p:nvPr/>
        </p:nvSpPr>
        <p:spPr>
          <a:xfrm>
            <a:off x="2306891" y="3520274"/>
            <a:ext cx="743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Column  size = integer part of (Your serial number +15) + 1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B0BB7-21AC-D865-1458-8C6A71EDC926}"/>
              </a:ext>
            </a:extLst>
          </p:cNvPr>
          <p:cNvSpPr/>
          <p:nvPr/>
        </p:nvSpPr>
        <p:spPr>
          <a:xfrm>
            <a:off x="1297964" y="4095366"/>
            <a:ext cx="91295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doing you get 5 marks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not doing you get -10 marks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90A02-23AA-026B-1C63-A5E940EFC466}"/>
              </a:ext>
            </a:extLst>
          </p:cNvPr>
          <p:cNvSpPr txBox="1"/>
          <p:nvPr/>
        </p:nvSpPr>
        <p:spPr>
          <a:xfrm>
            <a:off x="4006394" y="6145066"/>
            <a:ext cx="336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Last date of submission October 6</a:t>
            </a:r>
          </a:p>
        </p:txBody>
      </p:sp>
    </p:spTree>
    <p:extLst>
      <p:ext uri="{BB962C8B-B14F-4D97-AF65-F5344CB8AC3E}">
        <p14:creationId xmlns:p14="http://schemas.microsoft.com/office/powerpoint/2010/main" val="220336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13D55-1FB8-904B-6F91-CE07E4E8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27" y="950468"/>
            <a:ext cx="2501347" cy="3847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FAE838-A6FB-E212-8A0A-0873D9923175}"/>
              </a:ext>
            </a:extLst>
          </p:cNvPr>
          <p:cNvSpPr txBox="1"/>
          <p:nvPr/>
        </p:nvSpPr>
        <p:spPr>
          <a:xfrm flipH="1">
            <a:off x="4874893" y="1266825"/>
            <a:ext cx="3059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1.Enter 146 in B2</a:t>
            </a:r>
          </a:p>
          <a:p>
            <a:r>
              <a:rPr lang="en-IN" dirty="0"/>
              <a:t>2. Enter 7 to 0 in B3 to B10</a:t>
            </a:r>
          </a:p>
          <a:p>
            <a:r>
              <a:rPr lang="en-IN" dirty="0"/>
              <a:t>3. Enter  formula in C3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AA182-D3A8-9112-31DA-4696BFDD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037" y="2350672"/>
            <a:ext cx="4877223" cy="113547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57DC07-A7F9-02AD-7C7C-9EEB301EA485}"/>
              </a:ext>
            </a:extLst>
          </p:cNvPr>
          <p:cNvCxnSpPr/>
          <p:nvPr/>
        </p:nvCxnSpPr>
        <p:spPr>
          <a:xfrm>
            <a:off x="6934200" y="1990725"/>
            <a:ext cx="1495425" cy="35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CEDF88-49AC-631D-19E3-96EB1BC135F7}"/>
              </a:ext>
            </a:extLst>
          </p:cNvPr>
          <p:cNvSpPr txBox="1"/>
          <p:nvPr/>
        </p:nvSpPr>
        <p:spPr>
          <a:xfrm flipH="1">
            <a:off x="5095449" y="3735169"/>
            <a:ext cx="4573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4.This is not required. Just for understanding</a:t>
            </a:r>
          </a:p>
          <a:p>
            <a:r>
              <a:rPr lang="en-IN" dirty="0"/>
              <a:t>Write formula in A3 and drag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1C2EA8-8CBC-1D1B-2E6D-F4CDC356B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925" y="4533900"/>
            <a:ext cx="3909399" cy="131075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2B5AF5-5F5B-5174-B3AE-9B55AF11A173}"/>
              </a:ext>
            </a:extLst>
          </p:cNvPr>
          <p:cNvCxnSpPr/>
          <p:nvPr/>
        </p:nvCxnSpPr>
        <p:spPr>
          <a:xfrm>
            <a:off x="7681912" y="4196834"/>
            <a:ext cx="747713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3EEDF8-387D-0BDC-3919-504427932432}"/>
              </a:ext>
            </a:extLst>
          </p:cNvPr>
          <p:cNvSpPr/>
          <p:nvPr/>
        </p:nvSpPr>
        <p:spPr>
          <a:xfrm>
            <a:off x="971881" y="112663"/>
            <a:ext cx="1003146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Preparing Excel sheet for automata</a:t>
            </a:r>
          </a:p>
        </p:txBody>
      </p:sp>
    </p:spTree>
    <p:extLst>
      <p:ext uri="{BB962C8B-B14F-4D97-AF65-F5344CB8AC3E}">
        <p14:creationId xmlns:p14="http://schemas.microsoft.com/office/powerpoint/2010/main" val="154960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DF52F-6E4D-8B6A-A284-8ED76A31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86" y="399112"/>
            <a:ext cx="6218459" cy="45571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A9A29E-7A09-9E39-A33B-F26066F6C736}"/>
              </a:ext>
            </a:extLst>
          </p:cNvPr>
          <p:cNvSpPr/>
          <p:nvPr/>
        </p:nvSpPr>
        <p:spPr>
          <a:xfrm>
            <a:off x="7912140" y="233466"/>
            <a:ext cx="1648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B79E9-8A06-0954-CBB1-B8C18F1EAA82}"/>
              </a:ext>
            </a:extLst>
          </p:cNvPr>
          <p:cNvSpPr txBox="1"/>
          <p:nvPr/>
        </p:nvSpPr>
        <p:spPr>
          <a:xfrm>
            <a:off x="7800391" y="1456510"/>
            <a:ext cx="3172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rule table   and name it</a:t>
            </a:r>
          </a:p>
          <a:p>
            <a:r>
              <a:rPr lang="en-IN" dirty="0"/>
              <a:t>Select the range and in the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name box </a:t>
            </a:r>
            <a:r>
              <a:rPr lang="en-IN" dirty="0"/>
              <a:t>write </a:t>
            </a:r>
            <a:r>
              <a:rPr lang="en-IN" dirty="0" err="1"/>
              <a:t>ruletable</a:t>
            </a:r>
            <a:r>
              <a:rPr lang="en-IN" dirty="0"/>
              <a:t> and press ctrl +</a:t>
            </a:r>
            <a:r>
              <a:rPr lang="en-IN" dirty="0" err="1"/>
              <a:t>shift+enter</a:t>
            </a:r>
            <a:r>
              <a:rPr lang="en-IN" dirty="0"/>
              <a:t> keys</a:t>
            </a:r>
          </a:p>
          <a:p>
            <a:r>
              <a:rPr lang="en-IN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10ACA-0D8E-1FD5-2A33-40AF1D427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354" y="3021603"/>
            <a:ext cx="2272319" cy="28243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A4547B-2E9C-0D5C-9679-11F9C8BBDAF9}"/>
              </a:ext>
            </a:extLst>
          </p:cNvPr>
          <p:cNvCxnSpPr/>
          <p:nvPr/>
        </p:nvCxnSpPr>
        <p:spPr>
          <a:xfrm>
            <a:off x="8173616" y="2195174"/>
            <a:ext cx="233266" cy="101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3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03FA57-EA13-C069-C639-C1E3455E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8" y="399112"/>
            <a:ext cx="6218459" cy="4557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EFDEAA-86B9-0084-CC13-A16025804DF5}"/>
              </a:ext>
            </a:extLst>
          </p:cNvPr>
          <p:cNvSpPr txBox="1"/>
          <p:nvPr/>
        </p:nvSpPr>
        <p:spPr>
          <a:xfrm>
            <a:off x="6596833" y="895739"/>
            <a:ext cx="523354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Select Rows 11 to 31.  To do it bring the cursor on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row</a:t>
            </a:r>
          </a:p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   number </a:t>
            </a:r>
            <a:r>
              <a:rPr lang="en-IN" dirty="0">
                <a:highlight>
                  <a:srgbClr val="FFFF00"/>
                </a:highlight>
              </a:rPr>
              <a:t>  tab 11 on left and drag to tab 31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EF539-92C2-68E5-F21F-EBA6BA66DC29}"/>
              </a:ext>
            </a:extLst>
          </p:cNvPr>
          <p:cNvSpPr txBox="1"/>
          <p:nvPr/>
        </p:nvSpPr>
        <p:spPr>
          <a:xfrm>
            <a:off x="6596833" y="397008"/>
            <a:ext cx="550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 us create a 31 by 32 matrix for drawing the automata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C71FD-BFC7-0B7D-127D-28A05EA1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01" y="1590412"/>
            <a:ext cx="4035399" cy="3858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055A40-5D6A-178F-D89E-B92B8E8AD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317" y="4735353"/>
            <a:ext cx="1577477" cy="1524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727AEE-9864-C926-9A37-8F6A25C8FE69}"/>
              </a:ext>
            </a:extLst>
          </p:cNvPr>
          <p:cNvSpPr txBox="1"/>
          <p:nvPr/>
        </p:nvSpPr>
        <p:spPr>
          <a:xfrm>
            <a:off x="4880702" y="5777595"/>
            <a:ext cx="427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Right click on mouse and select  </a:t>
            </a:r>
            <a:r>
              <a:rPr lang="en-IN" dirty="0">
                <a:highlight>
                  <a:srgbClr val="FFFF00"/>
                </a:highlight>
              </a:rPr>
              <a:t>Row height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A50B0-0463-60F7-0021-9161DADC4A45}"/>
              </a:ext>
            </a:extLst>
          </p:cNvPr>
          <p:cNvCxnSpPr/>
          <p:nvPr/>
        </p:nvCxnSpPr>
        <p:spPr>
          <a:xfrm flipV="1">
            <a:off x="9097347" y="5589037"/>
            <a:ext cx="653143" cy="37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1FE94-1658-1BCA-957E-C5215FC21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9214" y="3320680"/>
            <a:ext cx="1912786" cy="11812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D303A6-01CB-C981-2FDE-7F429B6D384C}"/>
              </a:ext>
            </a:extLst>
          </p:cNvPr>
          <p:cNvCxnSpPr/>
          <p:nvPr/>
        </p:nvCxnSpPr>
        <p:spPr>
          <a:xfrm flipV="1">
            <a:off x="10263673" y="4406835"/>
            <a:ext cx="886409" cy="109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CB99DC-E319-D6C5-7835-95BECF0182F4}"/>
              </a:ext>
            </a:extLst>
          </p:cNvPr>
          <p:cNvSpPr txBox="1"/>
          <p:nvPr/>
        </p:nvSpPr>
        <p:spPr>
          <a:xfrm>
            <a:off x="7333861" y="625948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Put it as 8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90A6FD-51D5-CFB9-5291-58C71CDB1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9350" y="1605616"/>
            <a:ext cx="1361464" cy="148159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4AD092-31C7-D993-CD66-BD324786417D}"/>
              </a:ext>
            </a:extLst>
          </p:cNvPr>
          <p:cNvCxnSpPr/>
          <p:nvPr/>
        </p:nvCxnSpPr>
        <p:spPr>
          <a:xfrm flipH="1" flipV="1">
            <a:off x="11334944" y="2761861"/>
            <a:ext cx="76395" cy="73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4E01E7-1EFA-E64A-929C-F2BF887B762C}"/>
              </a:ext>
            </a:extLst>
          </p:cNvPr>
          <p:cNvCxnSpPr/>
          <p:nvPr/>
        </p:nvCxnSpPr>
        <p:spPr>
          <a:xfrm flipH="1">
            <a:off x="6699380" y="1455576"/>
            <a:ext cx="3579834" cy="432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8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2DC9AF-E0EA-9C85-A38A-31C1C2DE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8" y="399112"/>
            <a:ext cx="6218459" cy="4557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290954-5ECB-8319-7217-C25FBDC1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89" y="1145835"/>
            <a:ext cx="4830842" cy="2283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53734-4F7E-13E4-1818-008EE33A9482}"/>
              </a:ext>
            </a:extLst>
          </p:cNvPr>
          <p:cNvSpPr txBox="1"/>
          <p:nvPr/>
        </p:nvSpPr>
        <p:spPr>
          <a:xfrm>
            <a:off x="6550089" y="290182"/>
            <a:ext cx="483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D10 put 1, in D 11 put 2 . Select the two cells and drag to AI10 . This is to highlight  32 columns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4E5B6-D587-B470-AD33-6D1F63D65065}"/>
              </a:ext>
            </a:extLst>
          </p:cNvPr>
          <p:cNvSpPr txBox="1"/>
          <p:nvPr/>
        </p:nvSpPr>
        <p:spPr>
          <a:xfrm>
            <a:off x="6550088" y="3638322"/>
            <a:ext cx="531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 D tab and drag to AI to select 32columns.</a:t>
            </a:r>
          </a:p>
          <a:p>
            <a:r>
              <a:rPr lang="en-IN" dirty="0" err="1"/>
              <a:t>Rightclick</a:t>
            </a:r>
            <a:r>
              <a:rPr lang="en-IN" dirty="0"/>
              <a:t> mouse and  select column width . Put it as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4C5B52-A6CE-1753-E03A-609A330EE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514" y="4472733"/>
            <a:ext cx="3231160" cy="2385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09F961-CD40-9D2D-B28E-967943A6F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948" y="4584700"/>
            <a:ext cx="2884186" cy="21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7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6B32D-FC73-C0AA-E943-FFD0441E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8" y="249822"/>
            <a:ext cx="6218459" cy="45571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21B1A-1223-5F4B-4913-CF7CDE1B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26" y="731622"/>
            <a:ext cx="4580017" cy="2408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8CBB2A-2E37-0610-F2D8-055D690FDBC9}"/>
              </a:ext>
            </a:extLst>
          </p:cNvPr>
          <p:cNvSpPr txBox="1"/>
          <p:nvPr/>
        </p:nvSpPr>
        <p:spPr>
          <a:xfrm>
            <a:off x="6848669" y="249822"/>
            <a:ext cx="44399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In D11 to AH11 put 0 except S11. In S11 put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F00FE-D470-FDE6-A47D-BF94247B4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338" y="3833152"/>
            <a:ext cx="5806943" cy="441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94822-49DD-2AE4-A4DA-61A40A021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92089"/>
            <a:ext cx="5829805" cy="358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27BAD5-0769-D5C7-5DC6-9E661E41F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234" y="5500378"/>
            <a:ext cx="5906012" cy="3353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D43F71-BB20-762E-6DCF-DCBE525B36A9}"/>
              </a:ext>
            </a:extLst>
          </p:cNvPr>
          <p:cNvSpPr txBox="1"/>
          <p:nvPr/>
        </p:nvSpPr>
        <p:spPr>
          <a:xfrm>
            <a:off x="6308657" y="3383034"/>
            <a:ext cx="36310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Write formula in the </a:t>
            </a:r>
            <a:r>
              <a:rPr lang="en-IN" dirty="0">
                <a:highlight>
                  <a:srgbClr val="FFFF00"/>
                </a:highlight>
              </a:rPr>
              <a:t>left boarder </a:t>
            </a:r>
            <a:r>
              <a:rPr lang="en-IN" dirty="0"/>
              <a:t>cell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0395F-64A0-7710-0384-054E1550CEC0}"/>
              </a:ext>
            </a:extLst>
          </p:cNvPr>
          <p:cNvSpPr txBox="1"/>
          <p:nvPr/>
        </p:nvSpPr>
        <p:spPr>
          <a:xfrm>
            <a:off x="6096000" y="4326600"/>
            <a:ext cx="52720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Write formula in the second cell E12 and drag to AH11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60935D-B48F-20DE-7B1E-0064B7D7B229}"/>
              </a:ext>
            </a:extLst>
          </p:cNvPr>
          <p:cNvSpPr txBox="1"/>
          <p:nvPr/>
        </p:nvSpPr>
        <p:spPr>
          <a:xfrm>
            <a:off x="6096000" y="5061421"/>
            <a:ext cx="423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Write formula in the </a:t>
            </a:r>
            <a:r>
              <a:rPr lang="en-IN" dirty="0">
                <a:highlight>
                  <a:srgbClr val="FFFF00"/>
                </a:highlight>
              </a:rPr>
              <a:t>right boarder</a:t>
            </a:r>
            <a:r>
              <a:rPr lang="en-IN" dirty="0"/>
              <a:t> cell AI12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B1F90-32F5-9B77-5F7E-2489302DB316}"/>
              </a:ext>
            </a:extLst>
          </p:cNvPr>
          <p:cNvSpPr txBox="1"/>
          <p:nvPr/>
        </p:nvSpPr>
        <p:spPr>
          <a:xfrm>
            <a:off x="6077338" y="6088297"/>
            <a:ext cx="516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Select D12 to AI12 and drag formula down to row 32 </a:t>
            </a:r>
          </a:p>
        </p:txBody>
      </p:sp>
    </p:spTree>
    <p:extLst>
      <p:ext uri="{BB962C8B-B14F-4D97-AF65-F5344CB8AC3E}">
        <p14:creationId xmlns:p14="http://schemas.microsoft.com/office/powerpoint/2010/main" val="155379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E0175B-9CD2-396E-3B0A-4FF12112F482}"/>
              </a:ext>
            </a:extLst>
          </p:cNvPr>
          <p:cNvSpPr/>
          <p:nvPr/>
        </p:nvSpPr>
        <p:spPr>
          <a:xfrm>
            <a:off x="2434401" y="186813"/>
            <a:ext cx="6968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sheet look like this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F9852-BA07-24DB-965C-88CB1ADB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42" y="1460917"/>
            <a:ext cx="6919560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6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48CFE-C403-08BC-E0EE-34E5041A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767"/>
            <a:ext cx="12192000" cy="4190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623B28-9C86-E660-4FF8-1E6DB3A3EDDD}"/>
              </a:ext>
            </a:extLst>
          </p:cNvPr>
          <p:cNvSpPr txBox="1"/>
          <p:nvPr/>
        </p:nvSpPr>
        <p:spPr>
          <a:xfrm>
            <a:off x="323907" y="620251"/>
            <a:ext cx="1154418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dirty="0"/>
              <a:t>Select the rectangular cells (matrix containing 0s and 1s)  and on conditional formatting Tag</a:t>
            </a:r>
          </a:p>
        </p:txBody>
      </p:sp>
    </p:spTree>
    <p:extLst>
      <p:ext uri="{BB962C8B-B14F-4D97-AF65-F5344CB8AC3E}">
        <p14:creationId xmlns:p14="http://schemas.microsoft.com/office/powerpoint/2010/main" val="49676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B44ADD-50CD-6938-1001-4DF69156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98" y="422338"/>
            <a:ext cx="7986452" cy="42218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05D5B5-D1E2-4654-90B3-41A306360B4F}"/>
              </a:ext>
            </a:extLst>
          </p:cNvPr>
          <p:cNvCxnSpPr/>
          <p:nvPr/>
        </p:nvCxnSpPr>
        <p:spPr>
          <a:xfrm flipV="1">
            <a:off x="4450702" y="3760237"/>
            <a:ext cx="559837" cy="174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FAA32D-FB99-481D-F66C-EA51D2842799}"/>
              </a:ext>
            </a:extLst>
          </p:cNvPr>
          <p:cNvCxnSpPr/>
          <p:nvPr/>
        </p:nvCxnSpPr>
        <p:spPr>
          <a:xfrm flipV="1">
            <a:off x="7501812" y="3769567"/>
            <a:ext cx="335902" cy="169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F25E69-F728-1D01-4B30-E9601664D63A}"/>
              </a:ext>
            </a:extLst>
          </p:cNvPr>
          <p:cNvSpPr txBox="1"/>
          <p:nvPr/>
        </p:nvSpPr>
        <p:spPr>
          <a:xfrm>
            <a:off x="5243804" y="5691673"/>
            <a:ext cx="28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Choose two </a:t>
            </a:r>
            <a:r>
              <a:rPr lang="en-IN" dirty="0" err="1"/>
              <a:t>colors</a:t>
            </a:r>
            <a:r>
              <a:rPr lang="en-IN" dirty="0"/>
              <a:t> click okay</a:t>
            </a:r>
          </a:p>
        </p:txBody>
      </p:sp>
    </p:spTree>
    <p:extLst>
      <p:ext uri="{BB962C8B-B14F-4D97-AF65-F5344CB8AC3E}">
        <p14:creationId xmlns:p14="http://schemas.microsoft.com/office/powerpoint/2010/main" val="409199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352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Soman K.P (CEN)</dc:creator>
  <cp:lastModifiedBy>Dr. Soman K.P (CEN)</cp:lastModifiedBy>
  <cp:revision>4</cp:revision>
  <dcterms:created xsi:type="dcterms:W3CDTF">2022-10-02T11:52:32Z</dcterms:created>
  <dcterms:modified xsi:type="dcterms:W3CDTF">2022-10-02T12:01:21Z</dcterms:modified>
</cp:coreProperties>
</file>