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1"/>
  </p:notesMasterIdLst>
  <p:sldIdLst>
    <p:sldId id="256" r:id="rId2"/>
    <p:sldId id="288" r:id="rId3"/>
    <p:sldId id="257" r:id="rId4"/>
    <p:sldId id="295" r:id="rId5"/>
    <p:sldId id="289" r:id="rId6"/>
    <p:sldId id="299" r:id="rId7"/>
    <p:sldId id="300" r:id="rId8"/>
    <p:sldId id="301" r:id="rId9"/>
    <p:sldId id="294" r:id="rId10"/>
    <p:sldId id="291" r:id="rId11"/>
    <p:sldId id="293" r:id="rId12"/>
    <p:sldId id="302" r:id="rId13"/>
    <p:sldId id="303" r:id="rId14"/>
    <p:sldId id="304" r:id="rId15"/>
    <p:sldId id="305" r:id="rId16"/>
    <p:sldId id="306" r:id="rId17"/>
    <p:sldId id="307" r:id="rId18"/>
    <p:sldId id="308" r:id="rId19"/>
    <p:sldId id="292" r:id="rId20"/>
  </p:sldIdLst>
  <p:sldSz cx="9144000" cy="5143500" type="screen16x9"/>
  <p:notesSz cx="6858000" cy="9144000"/>
  <p:embeddedFontLst>
    <p:embeddedFont>
      <p:font typeface="Poppins" panose="00000500000000000000" pitchFamily="2" charset="0"/>
      <p:regular r:id="rId22"/>
      <p:bold r:id="rId23"/>
      <p:italic r:id="rId24"/>
      <p:boldItalic r:id="rId25"/>
    </p:embeddedFont>
    <p:embeddedFont>
      <p:font typeface="Poppins Black" panose="00000A00000000000000" pitchFamily="2" charset="0"/>
      <p:bold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605134-D20E-E8C8-ECF2-4BAC4E869694}" v="117" dt="2024-03-04T20:04:56.374"/>
    <p1510:client id="{58035041-821C-5179-A794-2B8EF3A37BB5}" v="436" dt="2024-03-04T15:41:11.353"/>
    <p1510:client id="{E3C388BA-F1EA-D4FC-DC9A-40643990FC5C}" v="209" dt="2024-03-05T06:18:18.856"/>
    <p1510:client id="{F7C5DF2A-64EA-CE56-0CD8-984E92D012D5}" v="16" dt="2024-03-04T15:47:28.599"/>
  </p1510:revLst>
</p1510:revInfo>
</file>

<file path=ppt/tableStyles.xml><?xml version="1.0" encoding="utf-8"?>
<a:tblStyleLst xmlns:a="http://schemas.openxmlformats.org/drawingml/2006/main" def="{F70F462A-58C6-4CC1-8793-059349055D59}">
  <a:tblStyle styleId="{F70F462A-58C6-4CC1-8793-059349055D5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7" y="7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hyat Bansal - [CB.EN.U4AIE21076]" userId="S::cb.en.u4aie21076@cb.students.amrita.edu::62d36f4d-6819-4917-bb4d-e9986f68e46b" providerId="AD" clId="Web-{E3C388BA-F1EA-D4FC-DC9A-40643990FC5C}"/>
    <pc:docChg chg="addSld delSld modSld">
      <pc:chgData name="Vikhyat Bansal - [CB.EN.U4AIE21076]" userId="S::cb.en.u4aie21076@cb.students.amrita.edu::62d36f4d-6819-4917-bb4d-e9986f68e46b" providerId="AD" clId="Web-{E3C388BA-F1EA-D4FC-DC9A-40643990FC5C}" dt="2024-03-05T06:18:16.793" v="205" actId="20577"/>
      <pc:docMkLst>
        <pc:docMk/>
      </pc:docMkLst>
      <pc:sldChg chg="modSp">
        <pc:chgData name="Vikhyat Bansal - [CB.EN.U4AIE21076]" userId="S::cb.en.u4aie21076@cb.students.amrita.edu::62d36f4d-6819-4917-bb4d-e9986f68e46b" providerId="AD" clId="Web-{E3C388BA-F1EA-D4FC-DC9A-40643990FC5C}" dt="2024-03-05T06:18:16.793" v="205" actId="20577"/>
        <pc:sldMkLst>
          <pc:docMk/>
          <pc:sldMk cId="0" sldId="256"/>
        </pc:sldMkLst>
        <pc:spChg chg="mod">
          <ac:chgData name="Vikhyat Bansal - [CB.EN.U4AIE21076]" userId="S::cb.en.u4aie21076@cb.students.amrita.edu::62d36f4d-6819-4917-bb4d-e9986f68e46b" providerId="AD" clId="Web-{E3C388BA-F1EA-D4FC-DC9A-40643990FC5C}" dt="2024-03-05T06:18:16.793" v="205" actId="20577"/>
          <ac:spMkLst>
            <pc:docMk/>
            <pc:sldMk cId="0" sldId="256"/>
            <ac:spMk id="88" creationId="{00000000-0000-0000-0000-000000000000}"/>
          </ac:spMkLst>
        </pc:spChg>
      </pc:sldChg>
      <pc:sldChg chg="del">
        <pc:chgData name="Vikhyat Bansal - [CB.EN.U4AIE21076]" userId="S::cb.en.u4aie21076@cb.students.amrita.edu::62d36f4d-6819-4917-bb4d-e9986f68e46b" providerId="AD" clId="Web-{E3C388BA-F1EA-D4FC-DC9A-40643990FC5C}" dt="2024-03-05T06:17:18.667" v="162"/>
        <pc:sldMkLst>
          <pc:docMk/>
          <pc:sldMk cId="0" sldId="259"/>
        </pc:sldMkLst>
      </pc:sldChg>
      <pc:sldChg chg="del">
        <pc:chgData name="Vikhyat Bansal - [CB.EN.U4AIE21076]" userId="S::cb.en.u4aie21076@cb.students.amrita.edu::62d36f4d-6819-4917-bb4d-e9986f68e46b" providerId="AD" clId="Web-{E3C388BA-F1EA-D4FC-DC9A-40643990FC5C}" dt="2024-03-05T06:17:32.840" v="189"/>
        <pc:sldMkLst>
          <pc:docMk/>
          <pc:sldMk cId="0" sldId="260"/>
        </pc:sldMkLst>
      </pc:sldChg>
      <pc:sldChg chg="del">
        <pc:chgData name="Vikhyat Bansal - [CB.EN.U4AIE21076]" userId="S::cb.en.u4aie21076@cb.students.amrita.edu::62d36f4d-6819-4917-bb4d-e9986f68e46b" providerId="AD" clId="Web-{E3C388BA-F1EA-D4FC-DC9A-40643990FC5C}" dt="2024-03-05T06:17:22.105" v="163"/>
        <pc:sldMkLst>
          <pc:docMk/>
          <pc:sldMk cId="0" sldId="261"/>
        </pc:sldMkLst>
      </pc:sldChg>
      <pc:sldChg chg="del">
        <pc:chgData name="Vikhyat Bansal - [CB.EN.U4AIE21076]" userId="S::cb.en.u4aie21076@cb.students.amrita.edu::62d36f4d-6819-4917-bb4d-e9986f68e46b" providerId="AD" clId="Web-{E3C388BA-F1EA-D4FC-DC9A-40643990FC5C}" dt="2024-03-05T06:17:30.996" v="164"/>
        <pc:sldMkLst>
          <pc:docMk/>
          <pc:sldMk cId="0" sldId="262"/>
        </pc:sldMkLst>
      </pc:sldChg>
      <pc:sldChg chg="del">
        <pc:chgData name="Vikhyat Bansal - [CB.EN.U4AIE21076]" userId="S::cb.en.u4aie21076@cb.students.amrita.edu::62d36f4d-6819-4917-bb4d-e9986f68e46b" providerId="AD" clId="Web-{E3C388BA-F1EA-D4FC-DC9A-40643990FC5C}" dt="2024-03-05T06:17:31.043" v="165"/>
        <pc:sldMkLst>
          <pc:docMk/>
          <pc:sldMk cId="0" sldId="263"/>
        </pc:sldMkLst>
      </pc:sldChg>
      <pc:sldChg chg="del">
        <pc:chgData name="Vikhyat Bansal - [CB.EN.U4AIE21076]" userId="S::cb.en.u4aie21076@cb.students.amrita.edu::62d36f4d-6819-4917-bb4d-e9986f68e46b" providerId="AD" clId="Web-{E3C388BA-F1EA-D4FC-DC9A-40643990FC5C}" dt="2024-03-05T06:17:31.074" v="166"/>
        <pc:sldMkLst>
          <pc:docMk/>
          <pc:sldMk cId="0" sldId="264"/>
        </pc:sldMkLst>
      </pc:sldChg>
      <pc:sldChg chg="del">
        <pc:chgData name="Vikhyat Bansal - [CB.EN.U4AIE21076]" userId="S::cb.en.u4aie21076@cb.students.amrita.edu::62d36f4d-6819-4917-bb4d-e9986f68e46b" providerId="AD" clId="Web-{E3C388BA-F1EA-D4FC-DC9A-40643990FC5C}" dt="2024-03-05T06:17:31.105" v="167"/>
        <pc:sldMkLst>
          <pc:docMk/>
          <pc:sldMk cId="0" sldId="265"/>
        </pc:sldMkLst>
      </pc:sldChg>
      <pc:sldChg chg="del">
        <pc:chgData name="Vikhyat Bansal - [CB.EN.U4AIE21076]" userId="S::cb.en.u4aie21076@cb.students.amrita.edu::62d36f4d-6819-4917-bb4d-e9986f68e46b" providerId="AD" clId="Web-{E3C388BA-F1EA-D4FC-DC9A-40643990FC5C}" dt="2024-03-05T06:17:31.136" v="168"/>
        <pc:sldMkLst>
          <pc:docMk/>
          <pc:sldMk cId="0" sldId="266"/>
        </pc:sldMkLst>
      </pc:sldChg>
      <pc:sldChg chg="del">
        <pc:chgData name="Vikhyat Bansal - [CB.EN.U4AIE21076]" userId="S::cb.en.u4aie21076@cb.students.amrita.edu::62d36f4d-6819-4917-bb4d-e9986f68e46b" providerId="AD" clId="Web-{E3C388BA-F1EA-D4FC-DC9A-40643990FC5C}" dt="2024-03-05T06:17:31.168" v="169"/>
        <pc:sldMkLst>
          <pc:docMk/>
          <pc:sldMk cId="0" sldId="267"/>
        </pc:sldMkLst>
      </pc:sldChg>
      <pc:sldChg chg="del">
        <pc:chgData name="Vikhyat Bansal - [CB.EN.U4AIE21076]" userId="S::cb.en.u4aie21076@cb.students.amrita.edu::62d36f4d-6819-4917-bb4d-e9986f68e46b" providerId="AD" clId="Web-{E3C388BA-F1EA-D4FC-DC9A-40643990FC5C}" dt="2024-03-05T06:17:31.199" v="170"/>
        <pc:sldMkLst>
          <pc:docMk/>
          <pc:sldMk cId="0" sldId="268"/>
        </pc:sldMkLst>
      </pc:sldChg>
      <pc:sldChg chg="del">
        <pc:chgData name="Vikhyat Bansal - [CB.EN.U4AIE21076]" userId="S::cb.en.u4aie21076@cb.students.amrita.edu::62d36f4d-6819-4917-bb4d-e9986f68e46b" providerId="AD" clId="Web-{E3C388BA-F1EA-D4FC-DC9A-40643990FC5C}" dt="2024-03-05T06:17:31.230" v="171"/>
        <pc:sldMkLst>
          <pc:docMk/>
          <pc:sldMk cId="0" sldId="269"/>
        </pc:sldMkLst>
      </pc:sldChg>
      <pc:sldChg chg="del">
        <pc:chgData name="Vikhyat Bansal - [CB.EN.U4AIE21076]" userId="S::cb.en.u4aie21076@cb.students.amrita.edu::62d36f4d-6819-4917-bb4d-e9986f68e46b" providerId="AD" clId="Web-{E3C388BA-F1EA-D4FC-DC9A-40643990FC5C}" dt="2024-03-05T06:17:31.246" v="172"/>
        <pc:sldMkLst>
          <pc:docMk/>
          <pc:sldMk cId="0" sldId="270"/>
        </pc:sldMkLst>
      </pc:sldChg>
      <pc:sldChg chg="del">
        <pc:chgData name="Vikhyat Bansal - [CB.EN.U4AIE21076]" userId="S::cb.en.u4aie21076@cb.students.amrita.edu::62d36f4d-6819-4917-bb4d-e9986f68e46b" providerId="AD" clId="Web-{E3C388BA-F1EA-D4FC-DC9A-40643990FC5C}" dt="2024-03-05T06:17:31.277" v="173"/>
        <pc:sldMkLst>
          <pc:docMk/>
          <pc:sldMk cId="0" sldId="271"/>
        </pc:sldMkLst>
      </pc:sldChg>
      <pc:sldChg chg="del">
        <pc:chgData name="Vikhyat Bansal - [CB.EN.U4AIE21076]" userId="S::cb.en.u4aie21076@cb.students.amrita.edu::62d36f4d-6819-4917-bb4d-e9986f68e46b" providerId="AD" clId="Web-{E3C388BA-F1EA-D4FC-DC9A-40643990FC5C}" dt="2024-03-05T06:17:31.511" v="174"/>
        <pc:sldMkLst>
          <pc:docMk/>
          <pc:sldMk cId="0" sldId="272"/>
        </pc:sldMkLst>
      </pc:sldChg>
      <pc:sldChg chg="del">
        <pc:chgData name="Vikhyat Bansal - [CB.EN.U4AIE21076]" userId="S::cb.en.u4aie21076@cb.students.amrita.edu::62d36f4d-6819-4917-bb4d-e9986f68e46b" providerId="AD" clId="Web-{E3C388BA-F1EA-D4FC-DC9A-40643990FC5C}" dt="2024-03-05T06:17:31.543" v="175"/>
        <pc:sldMkLst>
          <pc:docMk/>
          <pc:sldMk cId="0" sldId="273"/>
        </pc:sldMkLst>
      </pc:sldChg>
      <pc:sldChg chg="del">
        <pc:chgData name="Vikhyat Bansal - [CB.EN.U4AIE21076]" userId="S::cb.en.u4aie21076@cb.students.amrita.edu::62d36f4d-6819-4917-bb4d-e9986f68e46b" providerId="AD" clId="Web-{E3C388BA-F1EA-D4FC-DC9A-40643990FC5C}" dt="2024-03-05T06:17:31.574" v="176"/>
        <pc:sldMkLst>
          <pc:docMk/>
          <pc:sldMk cId="0" sldId="274"/>
        </pc:sldMkLst>
      </pc:sldChg>
      <pc:sldChg chg="del">
        <pc:chgData name="Vikhyat Bansal - [CB.EN.U4AIE21076]" userId="S::cb.en.u4aie21076@cb.students.amrita.edu::62d36f4d-6819-4917-bb4d-e9986f68e46b" providerId="AD" clId="Web-{E3C388BA-F1EA-D4FC-DC9A-40643990FC5C}" dt="2024-03-05T06:17:31.590" v="177"/>
        <pc:sldMkLst>
          <pc:docMk/>
          <pc:sldMk cId="0" sldId="275"/>
        </pc:sldMkLst>
      </pc:sldChg>
      <pc:sldChg chg="del">
        <pc:chgData name="Vikhyat Bansal - [CB.EN.U4AIE21076]" userId="S::cb.en.u4aie21076@cb.students.amrita.edu::62d36f4d-6819-4917-bb4d-e9986f68e46b" providerId="AD" clId="Web-{E3C388BA-F1EA-D4FC-DC9A-40643990FC5C}" dt="2024-03-05T06:17:31.621" v="178"/>
        <pc:sldMkLst>
          <pc:docMk/>
          <pc:sldMk cId="0" sldId="276"/>
        </pc:sldMkLst>
      </pc:sldChg>
      <pc:sldChg chg="del">
        <pc:chgData name="Vikhyat Bansal - [CB.EN.U4AIE21076]" userId="S::cb.en.u4aie21076@cb.students.amrita.edu::62d36f4d-6819-4917-bb4d-e9986f68e46b" providerId="AD" clId="Web-{E3C388BA-F1EA-D4FC-DC9A-40643990FC5C}" dt="2024-03-05T06:17:32.105" v="179"/>
        <pc:sldMkLst>
          <pc:docMk/>
          <pc:sldMk cId="0" sldId="277"/>
        </pc:sldMkLst>
      </pc:sldChg>
      <pc:sldChg chg="del">
        <pc:chgData name="Vikhyat Bansal - [CB.EN.U4AIE21076]" userId="S::cb.en.u4aie21076@cb.students.amrita.edu::62d36f4d-6819-4917-bb4d-e9986f68e46b" providerId="AD" clId="Web-{E3C388BA-F1EA-D4FC-DC9A-40643990FC5C}" dt="2024-03-05T06:17:32.136" v="180"/>
        <pc:sldMkLst>
          <pc:docMk/>
          <pc:sldMk cId="0" sldId="278"/>
        </pc:sldMkLst>
      </pc:sldChg>
      <pc:sldChg chg="del">
        <pc:chgData name="Vikhyat Bansal - [CB.EN.U4AIE21076]" userId="S::cb.en.u4aie21076@cb.students.amrita.edu::62d36f4d-6819-4917-bb4d-e9986f68e46b" providerId="AD" clId="Web-{E3C388BA-F1EA-D4FC-DC9A-40643990FC5C}" dt="2024-03-05T06:17:32.152" v="181"/>
        <pc:sldMkLst>
          <pc:docMk/>
          <pc:sldMk cId="0" sldId="279"/>
        </pc:sldMkLst>
      </pc:sldChg>
      <pc:sldChg chg="del">
        <pc:chgData name="Vikhyat Bansal - [CB.EN.U4AIE21076]" userId="S::cb.en.u4aie21076@cb.students.amrita.edu::62d36f4d-6819-4917-bb4d-e9986f68e46b" providerId="AD" clId="Web-{E3C388BA-F1EA-D4FC-DC9A-40643990FC5C}" dt="2024-03-05T06:17:32.168" v="182"/>
        <pc:sldMkLst>
          <pc:docMk/>
          <pc:sldMk cId="0" sldId="280"/>
        </pc:sldMkLst>
      </pc:sldChg>
      <pc:sldChg chg="del">
        <pc:chgData name="Vikhyat Bansal - [CB.EN.U4AIE21076]" userId="S::cb.en.u4aie21076@cb.students.amrita.edu::62d36f4d-6819-4917-bb4d-e9986f68e46b" providerId="AD" clId="Web-{E3C388BA-F1EA-D4FC-DC9A-40643990FC5C}" dt="2024-03-05T06:17:32.199" v="183"/>
        <pc:sldMkLst>
          <pc:docMk/>
          <pc:sldMk cId="0" sldId="281"/>
        </pc:sldMkLst>
      </pc:sldChg>
      <pc:sldChg chg="del">
        <pc:chgData name="Vikhyat Bansal - [CB.EN.U4AIE21076]" userId="S::cb.en.u4aie21076@cb.students.amrita.edu::62d36f4d-6819-4917-bb4d-e9986f68e46b" providerId="AD" clId="Web-{E3C388BA-F1EA-D4FC-DC9A-40643990FC5C}" dt="2024-03-05T06:17:32.215" v="184"/>
        <pc:sldMkLst>
          <pc:docMk/>
          <pc:sldMk cId="0" sldId="282"/>
        </pc:sldMkLst>
      </pc:sldChg>
      <pc:sldChg chg="del">
        <pc:chgData name="Vikhyat Bansal - [CB.EN.U4AIE21076]" userId="S::cb.en.u4aie21076@cb.students.amrita.edu::62d36f4d-6819-4917-bb4d-e9986f68e46b" providerId="AD" clId="Web-{E3C388BA-F1EA-D4FC-DC9A-40643990FC5C}" dt="2024-03-05T06:17:32.246" v="185"/>
        <pc:sldMkLst>
          <pc:docMk/>
          <pc:sldMk cId="0" sldId="283"/>
        </pc:sldMkLst>
      </pc:sldChg>
      <pc:sldChg chg="del">
        <pc:chgData name="Vikhyat Bansal - [CB.EN.U4AIE21076]" userId="S::cb.en.u4aie21076@cb.students.amrita.edu::62d36f4d-6819-4917-bb4d-e9986f68e46b" providerId="AD" clId="Web-{E3C388BA-F1EA-D4FC-DC9A-40643990FC5C}" dt="2024-03-05T06:17:32.261" v="186"/>
        <pc:sldMkLst>
          <pc:docMk/>
          <pc:sldMk cId="0" sldId="284"/>
        </pc:sldMkLst>
      </pc:sldChg>
      <pc:sldChg chg="del">
        <pc:chgData name="Vikhyat Bansal - [CB.EN.U4AIE21076]" userId="S::cb.en.u4aie21076@cb.students.amrita.edu::62d36f4d-6819-4917-bb4d-e9986f68e46b" providerId="AD" clId="Web-{E3C388BA-F1EA-D4FC-DC9A-40643990FC5C}" dt="2024-03-05T06:17:32.308" v="187"/>
        <pc:sldMkLst>
          <pc:docMk/>
          <pc:sldMk cId="0" sldId="285"/>
        </pc:sldMkLst>
      </pc:sldChg>
      <pc:sldChg chg="del">
        <pc:chgData name="Vikhyat Bansal - [CB.EN.U4AIE21076]" userId="S::cb.en.u4aie21076@cb.students.amrita.edu::62d36f4d-6819-4917-bb4d-e9986f68e46b" providerId="AD" clId="Web-{E3C388BA-F1EA-D4FC-DC9A-40643990FC5C}" dt="2024-03-05T06:17:32.324" v="188"/>
        <pc:sldMkLst>
          <pc:docMk/>
          <pc:sldMk cId="0" sldId="286"/>
        </pc:sldMkLst>
      </pc:sldChg>
      <pc:sldChg chg="del">
        <pc:chgData name="Vikhyat Bansal - [CB.EN.U4AIE21076]" userId="S::cb.en.u4aie21076@cb.students.amrita.edu::62d36f4d-6819-4917-bb4d-e9986f68e46b" providerId="AD" clId="Web-{E3C388BA-F1EA-D4FC-DC9A-40643990FC5C}" dt="2024-03-05T06:17:39.308" v="190"/>
        <pc:sldMkLst>
          <pc:docMk/>
          <pc:sldMk cId="0" sldId="287"/>
        </pc:sldMkLst>
      </pc:sldChg>
      <pc:sldChg chg="modSp">
        <pc:chgData name="Vikhyat Bansal - [CB.EN.U4AIE21076]" userId="S::cb.en.u4aie21076@cb.students.amrita.edu::62d36f4d-6819-4917-bb4d-e9986f68e46b" providerId="AD" clId="Web-{E3C388BA-F1EA-D4FC-DC9A-40643990FC5C}" dt="2024-03-05T05:25:26.294" v="38" actId="1076"/>
        <pc:sldMkLst>
          <pc:docMk/>
          <pc:sldMk cId="1609118370" sldId="295"/>
        </pc:sldMkLst>
        <pc:spChg chg="mod">
          <ac:chgData name="Vikhyat Bansal - [CB.EN.U4AIE21076]" userId="S::cb.en.u4aie21076@cb.students.amrita.edu::62d36f4d-6819-4917-bb4d-e9986f68e46b" providerId="AD" clId="Web-{E3C388BA-F1EA-D4FC-DC9A-40643990FC5C}" dt="2024-03-05T05:25:26.294" v="38" actId="1076"/>
          <ac:spMkLst>
            <pc:docMk/>
            <pc:sldMk cId="1609118370" sldId="295"/>
            <ac:spMk id="2" creationId="{63FB8BB5-38DD-ADB7-DA64-18C59F1F2B84}"/>
          </ac:spMkLst>
        </pc:spChg>
      </pc:sldChg>
      <pc:sldChg chg="modSp">
        <pc:chgData name="Vikhyat Bansal - [CB.EN.U4AIE21076]" userId="S::cb.en.u4aie21076@cb.students.amrita.edu::62d36f4d-6819-4917-bb4d-e9986f68e46b" providerId="AD" clId="Web-{E3C388BA-F1EA-D4FC-DC9A-40643990FC5C}" dt="2024-03-05T04:58:31.631" v="31" actId="1076"/>
        <pc:sldMkLst>
          <pc:docMk/>
          <pc:sldMk cId="2591288269" sldId="296"/>
        </pc:sldMkLst>
        <pc:spChg chg="mod">
          <ac:chgData name="Vikhyat Bansal - [CB.EN.U4AIE21076]" userId="S::cb.en.u4aie21076@cb.students.amrita.edu::62d36f4d-6819-4917-bb4d-e9986f68e46b" providerId="AD" clId="Web-{E3C388BA-F1EA-D4FC-DC9A-40643990FC5C}" dt="2024-03-05T04:58:31.631" v="31" actId="1076"/>
          <ac:spMkLst>
            <pc:docMk/>
            <pc:sldMk cId="2591288269" sldId="296"/>
            <ac:spMk id="197" creationId="{00000000-0000-0000-0000-000000000000}"/>
          </ac:spMkLst>
        </pc:spChg>
      </pc:sldChg>
      <pc:sldChg chg="add del replId">
        <pc:chgData name="Vikhyat Bansal - [CB.EN.U4AIE21076]" userId="S::cb.en.u4aie21076@cb.students.amrita.edu::62d36f4d-6819-4917-bb4d-e9986f68e46b" providerId="AD" clId="Web-{E3C388BA-F1EA-D4FC-DC9A-40643990FC5C}" dt="2024-03-05T04:59:15.631" v="32"/>
        <pc:sldMkLst>
          <pc:docMk/>
          <pc:sldMk cId="2180528053" sldId="297"/>
        </pc:sldMkLst>
      </pc:sldChg>
      <pc:sldChg chg="modSp add replId">
        <pc:chgData name="Vikhyat Bansal - [CB.EN.U4AIE21076]" userId="S::cb.en.u4aie21076@cb.students.amrita.edu::62d36f4d-6819-4917-bb4d-e9986f68e46b" providerId="AD" clId="Web-{E3C388BA-F1EA-D4FC-DC9A-40643990FC5C}" dt="2024-03-05T04:56:47.973" v="28" actId="20577"/>
        <pc:sldMkLst>
          <pc:docMk/>
          <pc:sldMk cId="3546646902" sldId="298"/>
        </pc:sldMkLst>
        <pc:spChg chg="mod">
          <ac:chgData name="Vikhyat Bansal - [CB.EN.U4AIE21076]" userId="S::cb.en.u4aie21076@cb.students.amrita.edu::62d36f4d-6819-4917-bb4d-e9986f68e46b" providerId="AD" clId="Web-{E3C388BA-F1EA-D4FC-DC9A-40643990FC5C}" dt="2024-03-05T04:56:47.973" v="28" actId="20577"/>
          <ac:spMkLst>
            <pc:docMk/>
            <pc:sldMk cId="3546646902" sldId="298"/>
            <ac:spMk id="197" creationId="{00000000-0000-0000-0000-000000000000}"/>
          </ac:spMkLst>
        </pc:spChg>
      </pc:sldChg>
      <pc:sldChg chg="modSp new">
        <pc:chgData name="Vikhyat Bansal - [CB.EN.U4AIE21076]" userId="S::cb.en.u4aie21076@cb.students.amrita.edu::62d36f4d-6819-4917-bb4d-e9986f68e46b" providerId="AD" clId="Web-{E3C388BA-F1EA-D4FC-DC9A-40643990FC5C}" dt="2024-03-05T05:29:41.111" v="78"/>
        <pc:sldMkLst>
          <pc:docMk/>
          <pc:sldMk cId="2373048461" sldId="299"/>
        </pc:sldMkLst>
        <pc:spChg chg="mod">
          <ac:chgData name="Vikhyat Bansal - [CB.EN.U4AIE21076]" userId="S::cb.en.u4aie21076@cb.students.amrita.edu::62d36f4d-6819-4917-bb4d-e9986f68e46b" providerId="AD" clId="Web-{E3C388BA-F1EA-D4FC-DC9A-40643990FC5C}" dt="2024-03-05T05:29:41.111" v="78"/>
          <ac:spMkLst>
            <pc:docMk/>
            <pc:sldMk cId="2373048461" sldId="299"/>
            <ac:spMk id="2" creationId="{CA28AA2B-C32F-E1A1-B89F-04192769656F}"/>
          </ac:spMkLst>
        </pc:spChg>
        <pc:spChg chg="mod">
          <ac:chgData name="Vikhyat Bansal - [CB.EN.U4AIE21076]" userId="S::cb.en.u4aie21076@cb.students.amrita.edu::62d36f4d-6819-4917-bb4d-e9986f68e46b" providerId="AD" clId="Web-{E3C388BA-F1EA-D4FC-DC9A-40643990FC5C}" dt="2024-03-05T05:26:51.030" v="44" actId="20577"/>
          <ac:spMkLst>
            <pc:docMk/>
            <pc:sldMk cId="2373048461" sldId="299"/>
            <ac:spMk id="3" creationId="{386597B9-980D-2968-4C71-13091FA3494B}"/>
          </ac:spMkLst>
        </pc:spChg>
      </pc:sldChg>
      <pc:sldChg chg="modSp add replId">
        <pc:chgData name="Vikhyat Bansal - [CB.EN.U4AIE21076]" userId="S::cb.en.u4aie21076@cb.students.amrita.edu::62d36f4d-6819-4917-bb4d-e9986f68e46b" providerId="AD" clId="Web-{E3C388BA-F1EA-D4FC-DC9A-40643990FC5C}" dt="2024-03-05T05:32:38.458" v="124" actId="1076"/>
        <pc:sldMkLst>
          <pc:docMk/>
          <pc:sldMk cId="4094930872" sldId="300"/>
        </pc:sldMkLst>
        <pc:spChg chg="mod">
          <ac:chgData name="Vikhyat Bansal - [CB.EN.U4AIE21076]" userId="S::cb.en.u4aie21076@cb.students.amrita.edu::62d36f4d-6819-4917-bb4d-e9986f68e46b" providerId="AD" clId="Web-{E3C388BA-F1EA-D4FC-DC9A-40643990FC5C}" dt="2024-03-05T05:32:38.458" v="124" actId="1076"/>
          <ac:spMkLst>
            <pc:docMk/>
            <pc:sldMk cId="4094930872" sldId="300"/>
            <ac:spMk id="2" creationId="{CA28AA2B-C32F-E1A1-B89F-04192769656F}"/>
          </ac:spMkLst>
        </pc:spChg>
        <pc:spChg chg="mod">
          <ac:chgData name="Vikhyat Bansal - [CB.EN.U4AIE21076]" userId="S::cb.en.u4aie21076@cb.students.amrita.edu::62d36f4d-6819-4917-bb4d-e9986f68e46b" providerId="AD" clId="Web-{E3C388BA-F1EA-D4FC-DC9A-40643990FC5C}" dt="2024-03-05T05:31:18.660" v="94" actId="20577"/>
          <ac:spMkLst>
            <pc:docMk/>
            <pc:sldMk cId="4094930872" sldId="300"/>
            <ac:spMk id="3" creationId="{386597B9-980D-2968-4C71-13091FA3494B}"/>
          </ac:spMkLst>
        </pc:spChg>
      </pc:sldChg>
      <pc:sldChg chg="add del replId">
        <pc:chgData name="Vikhyat Bansal - [CB.EN.U4AIE21076]" userId="S::cb.en.u4aie21076@cb.students.amrita.edu::62d36f4d-6819-4917-bb4d-e9986f68e46b" providerId="AD" clId="Web-{E3C388BA-F1EA-D4FC-DC9A-40643990FC5C}" dt="2024-03-05T05:31:32.723" v="100"/>
        <pc:sldMkLst>
          <pc:docMk/>
          <pc:sldMk cId="1408249960" sldId="301"/>
        </pc:sldMkLst>
      </pc:sldChg>
      <pc:sldChg chg="modSp add replId">
        <pc:chgData name="Vikhyat Bansal - [CB.EN.U4AIE21076]" userId="S::cb.en.u4aie21076@cb.students.amrita.edu::62d36f4d-6819-4917-bb4d-e9986f68e46b" providerId="AD" clId="Web-{E3C388BA-F1EA-D4FC-DC9A-40643990FC5C}" dt="2024-03-05T05:36:00.196" v="161" actId="1076"/>
        <pc:sldMkLst>
          <pc:docMk/>
          <pc:sldMk cId="3440054831" sldId="301"/>
        </pc:sldMkLst>
        <pc:spChg chg="mod">
          <ac:chgData name="Vikhyat Bansal - [CB.EN.U4AIE21076]" userId="S::cb.en.u4aie21076@cb.students.amrita.edu::62d36f4d-6819-4917-bb4d-e9986f68e46b" providerId="AD" clId="Web-{E3C388BA-F1EA-D4FC-DC9A-40643990FC5C}" dt="2024-03-05T05:36:00.196" v="161" actId="1076"/>
          <ac:spMkLst>
            <pc:docMk/>
            <pc:sldMk cId="3440054831" sldId="301"/>
            <ac:spMk id="2" creationId="{CA28AA2B-C32F-E1A1-B89F-04192769656F}"/>
          </ac:spMkLst>
        </pc:spChg>
        <pc:spChg chg="mod">
          <ac:chgData name="Vikhyat Bansal - [CB.EN.U4AIE21076]" userId="S::cb.en.u4aie21076@cb.students.amrita.edu::62d36f4d-6819-4917-bb4d-e9986f68e46b" providerId="AD" clId="Web-{E3C388BA-F1EA-D4FC-DC9A-40643990FC5C}" dt="2024-03-05T05:33:56.272" v="133" actId="20577"/>
          <ac:spMkLst>
            <pc:docMk/>
            <pc:sldMk cId="3440054831" sldId="301"/>
            <ac:spMk id="3" creationId="{386597B9-980D-2968-4C71-13091FA3494B}"/>
          </ac:spMkLst>
        </pc:spChg>
      </pc:sldChg>
      <pc:sldChg chg="add del replId">
        <pc:chgData name="Vikhyat Bansal - [CB.EN.U4AIE21076]" userId="S::cb.en.u4aie21076@cb.students.amrita.edu::62d36f4d-6819-4917-bb4d-e9986f68e46b" providerId="AD" clId="Web-{E3C388BA-F1EA-D4FC-DC9A-40643990FC5C}" dt="2024-03-05T05:31:29.317" v="99"/>
        <pc:sldMkLst>
          <pc:docMk/>
          <pc:sldMk cId="3581525443" sldId="302"/>
        </pc:sldMkLst>
      </pc:sldChg>
    </pc:docChg>
  </pc:docChgLst>
  <pc:docChgLst>
    <pc:chgData name="Guest User" userId="S::urn:spo:anon#2e5cb5774ca14fc67cbf51f903216e2b8a48507a9af979348353e2e682dac8ac::" providerId="AD" clId="Web-{58035041-821C-5179-A794-2B8EF3A37BB5}"/>
    <pc:docChg chg="addSld delSld modSld sldOrd">
      <pc:chgData name="Guest User" userId="S::urn:spo:anon#2e5cb5774ca14fc67cbf51f903216e2b8a48507a9af979348353e2e682dac8ac::" providerId="AD" clId="Web-{58035041-821C-5179-A794-2B8EF3A37BB5}" dt="2024-03-04T15:40:35.602" v="408" actId="20577"/>
      <pc:docMkLst>
        <pc:docMk/>
      </pc:docMkLst>
      <pc:sldChg chg="modSp">
        <pc:chgData name="Guest User" userId="S::urn:spo:anon#2e5cb5774ca14fc67cbf51f903216e2b8a48507a9af979348353e2e682dac8ac::" providerId="AD" clId="Web-{58035041-821C-5179-A794-2B8EF3A37BB5}" dt="2024-03-04T12:46:07.120" v="44" actId="20577"/>
        <pc:sldMkLst>
          <pc:docMk/>
          <pc:sldMk cId="0" sldId="256"/>
        </pc:sldMkLst>
        <pc:spChg chg="mod">
          <ac:chgData name="Guest User" userId="S::urn:spo:anon#2e5cb5774ca14fc67cbf51f903216e2b8a48507a9af979348353e2e682dac8ac::" providerId="AD" clId="Web-{58035041-821C-5179-A794-2B8EF3A37BB5}" dt="2024-03-04T12:45:52.994" v="36" actId="1076"/>
          <ac:spMkLst>
            <pc:docMk/>
            <pc:sldMk cId="0" sldId="256"/>
            <ac:spMk id="87" creationId="{00000000-0000-0000-0000-000000000000}"/>
          </ac:spMkLst>
        </pc:spChg>
        <pc:spChg chg="mod">
          <ac:chgData name="Guest User" userId="S::urn:spo:anon#2e5cb5774ca14fc67cbf51f903216e2b8a48507a9af979348353e2e682dac8ac::" providerId="AD" clId="Web-{58035041-821C-5179-A794-2B8EF3A37BB5}" dt="2024-03-04T12:46:07.120" v="44" actId="20577"/>
          <ac:spMkLst>
            <pc:docMk/>
            <pc:sldMk cId="0" sldId="256"/>
            <ac:spMk id="88" creationId="{00000000-0000-0000-0000-000000000000}"/>
          </ac:spMkLst>
        </pc:spChg>
        <pc:grpChg chg="mod">
          <ac:chgData name="Guest User" userId="S::urn:spo:anon#2e5cb5774ca14fc67cbf51f903216e2b8a48507a9af979348353e2e682dac8ac::" providerId="AD" clId="Web-{58035041-821C-5179-A794-2B8EF3A37BB5}" dt="2024-03-04T12:45:13.041" v="19" actId="1076"/>
          <ac:grpSpMkLst>
            <pc:docMk/>
            <pc:sldMk cId="0" sldId="256"/>
            <ac:grpSpMk id="89" creationId="{00000000-0000-0000-0000-000000000000}"/>
          </ac:grpSpMkLst>
        </pc:grpChg>
      </pc:sldChg>
      <pc:sldChg chg="modSp ord">
        <pc:chgData name="Guest User" userId="S::urn:spo:anon#2e5cb5774ca14fc67cbf51f903216e2b8a48507a9af979348353e2e682dac8ac::" providerId="AD" clId="Web-{58035041-821C-5179-A794-2B8EF3A37BB5}" dt="2024-03-04T12:49:06.107" v="126" actId="20577"/>
        <pc:sldMkLst>
          <pc:docMk/>
          <pc:sldMk cId="0" sldId="257"/>
        </pc:sldMkLst>
        <pc:spChg chg="mod">
          <ac:chgData name="Guest User" userId="S::urn:spo:anon#2e5cb5774ca14fc67cbf51f903216e2b8a48507a9af979348353e2e682dac8ac::" providerId="AD" clId="Web-{58035041-821C-5179-A794-2B8EF3A37BB5}" dt="2024-03-04T12:49:06.107" v="126" actId="20577"/>
          <ac:spMkLst>
            <pc:docMk/>
            <pc:sldMk cId="0" sldId="257"/>
            <ac:spMk id="197" creationId="{00000000-0000-0000-0000-000000000000}"/>
          </ac:spMkLst>
        </pc:spChg>
        <pc:spChg chg="mod">
          <ac:chgData name="Guest User" userId="S::urn:spo:anon#2e5cb5774ca14fc67cbf51f903216e2b8a48507a9af979348353e2e682dac8ac::" providerId="AD" clId="Web-{58035041-821C-5179-A794-2B8EF3A37BB5}" dt="2024-03-04T12:48:36.310" v="118" actId="20577"/>
          <ac:spMkLst>
            <pc:docMk/>
            <pc:sldMk cId="0" sldId="257"/>
            <ac:spMk id="198" creationId="{00000000-0000-0000-0000-000000000000}"/>
          </ac:spMkLst>
        </pc:spChg>
      </pc:sldChg>
      <pc:sldChg chg="addSp delSp modSp ord">
        <pc:chgData name="Guest User" userId="S::urn:spo:anon#2e5cb5774ca14fc67cbf51f903216e2b8a48507a9af979348353e2e682dac8ac::" providerId="AD" clId="Web-{58035041-821C-5179-A794-2B8EF3A37BB5}" dt="2024-03-04T15:38:23.036" v="382" actId="20577"/>
        <pc:sldMkLst>
          <pc:docMk/>
          <pc:sldMk cId="0" sldId="258"/>
        </pc:sldMkLst>
        <pc:spChg chg="mod">
          <ac:chgData name="Guest User" userId="S::urn:spo:anon#2e5cb5774ca14fc67cbf51f903216e2b8a48507a9af979348353e2e682dac8ac::" providerId="AD" clId="Web-{58035041-821C-5179-A794-2B8EF3A37BB5}" dt="2024-03-04T15:38:23.036" v="382" actId="20577"/>
          <ac:spMkLst>
            <pc:docMk/>
            <pc:sldMk cId="0" sldId="258"/>
            <ac:spMk id="203" creationId="{00000000-0000-0000-0000-000000000000}"/>
          </ac:spMkLst>
        </pc:spChg>
        <pc:grpChg chg="del">
          <ac:chgData name="Guest User" userId="S::urn:spo:anon#2e5cb5774ca14fc67cbf51f903216e2b8a48507a9af979348353e2e682dac8ac::" providerId="AD" clId="Web-{58035041-821C-5179-A794-2B8EF3A37BB5}" dt="2024-03-04T12:55:09.723" v="254"/>
          <ac:grpSpMkLst>
            <pc:docMk/>
            <pc:sldMk cId="0" sldId="258"/>
            <ac:grpSpMk id="207" creationId="{00000000-0000-0000-0000-000000000000}"/>
          </ac:grpSpMkLst>
        </pc:grpChg>
        <pc:grpChg chg="del">
          <ac:chgData name="Guest User" userId="S::urn:spo:anon#2e5cb5774ca14fc67cbf51f903216e2b8a48507a9af979348353e2e682dac8ac::" providerId="AD" clId="Web-{58035041-821C-5179-A794-2B8EF3A37BB5}" dt="2024-03-04T12:55:09.723" v="253"/>
          <ac:grpSpMkLst>
            <pc:docMk/>
            <pc:sldMk cId="0" sldId="258"/>
            <ac:grpSpMk id="210" creationId="{00000000-0000-0000-0000-000000000000}"/>
          </ac:grpSpMkLst>
        </pc:grpChg>
        <pc:grpChg chg="del">
          <ac:chgData name="Guest User" userId="S::urn:spo:anon#2e5cb5774ca14fc67cbf51f903216e2b8a48507a9af979348353e2e682dac8ac::" providerId="AD" clId="Web-{58035041-821C-5179-A794-2B8EF3A37BB5}" dt="2024-03-04T12:55:09.723" v="252"/>
          <ac:grpSpMkLst>
            <pc:docMk/>
            <pc:sldMk cId="0" sldId="258"/>
            <ac:grpSpMk id="213" creationId="{00000000-0000-0000-0000-000000000000}"/>
          </ac:grpSpMkLst>
        </pc:grpChg>
        <pc:grpChg chg="del">
          <ac:chgData name="Guest User" userId="S::urn:spo:anon#2e5cb5774ca14fc67cbf51f903216e2b8a48507a9af979348353e2e682dac8ac::" providerId="AD" clId="Web-{58035041-821C-5179-A794-2B8EF3A37BB5}" dt="2024-03-04T12:55:09.723" v="251"/>
          <ac:grpSpMkLst>
            <pc:docMk/>
            <pc:sldMk cId="0" sldId="258"/>
            <ac:grpSpMk id="217" creationId="{00000000-0000-0000-0000-000000000000}"/>
          </ac:grpSpMkLst>
        </pc:grpChg>
        <pc:grpChg chg="del">
          <ac:chgData name="Guest User" userId="S::urn:spo:anon#2e5cb5774ca14fc67cbf51f903216e2b8a48507a9af979348353e2e682dac8ac::" providerId="AD" clId="Web-{58035041-821C-5179-A794-2B8EF3A37BB5}" dt="2024-03-04T12:55:09.723" v="250"/>
          <ac:grpSpMkLst>
            <pc:docMk/>
            <pc:sldMk cId="0" sldId="258"/>
            <ac:grpSpMk id="221" creationId="{00000000-0000-0000-0000-000000000000}"/>
          </ac:grpSpMkLst>
        </pc:grpChg>
        <pc:grpChg chg="del">
          <ac:chgData name="Guest User" userId="S::urn:spo:anon#2e5cb5774ca14fc67cbf51f903216e2b8a48507a9af979348353e2e682dac8ac::" providerId="AD" clId="Web-{58035041-821C-5179-A794-2B8EF3A37BB5}" dt="2024-03-04T12:55:09.723" v="246"/>
          <ac:grpSpMkLst>
            <pc:docMk/>
            <pc:sldMk cId="0" sldId="258"/>
            <ac:grpSpMk id="228" creationId="{00000000-0000-0000-0000-000000000000}"/>
          </ac:grpSpMkLst>
        </pc:grpChg>
        <pc:grpChg chg="del">
          <ac:chgData name="Guest User" userId="S::urn:spo:anon#2e5cb5774ca14fc67cbf51f903216e2b8a48507a9af979348353e2e682dac8ac::" providerId="AD" clId="Web-{58035041-821C-5179-A794-2B8EF3A37BB5}" dt="2024-03-04T12:55:09.723" v="245"/>
          <ac:grpSpMkLst>
            <pc:docMk/>
            <pc:sldMk cId="0" sldId="258"/>
            <ac:grpSpMk id="250" creationId="{00000000-0000-0000-0000-000000000000}"/>
          </ac:grpSpMkLst>
        </pc:grpChg>
        <pc:graphicFrameChg chg="add del mod">
          <ac:chgData name="Guest User" userId="S::urn:spo:anon#2e5cb5774ca14fc67cbf51f903216e2b8a48507a9af979348353e2e682dac8ac::" providerId="AD" clId="Web-{58035041-821C-5179-A794-2B8EF3A37BB5}" dt="2024-03-04T15:20:54.141" v="378"/>
          <ac:graphicFrameMkLst>
            <pc:docMk/>
            <pc:sldMk cId="0" sldId="258"/>
            <ac:graphicFrameMk id="3" creationId="{0DDD4D81-C6CC-0292-D7CE-68A38B2F3AAB}"/>
          </ac:graphicFrameMkLst>
        </pc:graphicFrameChg>
        <pc:cxnChg chg="del mod">
          <ac:chgData name="Guest User" userId="S::urn:spo:anon#2e5cb5774ca14fc67cbf51f903216e2b8a48507a9af979348353e2e682dac8ac::" providerId="AD" clId="Web-{58035041-821C-5179-A794-2B8EF3A37BB5}" dt="2024-03-04T12:55:09.723" v="255"/>
          <ac:cxnSpMkLst>
            <pc:docMk/>
            <pc:sldMk cId="0" sldId="258"/>
            <ac:cxnSpMk id="204" creationId="{00000000-0000-0000-0000-000000000000}"/>
          </ac:cxnSpMkLst>
        </pc:cxnChg>
        <pc:cxnChg chg="del mod">
          <ac:chgData name="Guest User" userId="S::urn:spo:anon#2e5cb5774ca14fc67cbf51f903216e2b8a48507a9af979348353e2e682dac8ac::" providerId="AD" clId="Web-{58035041-821C-5179-A794-2B8EF3A37BB5}" dt="2024-03-04T12:55:09.723" v="249"/>
          <ac:cxnSpMkLst>
            <pc:docMk/>
            <pc:sldMk cId="0" sldId="258"/>
            <ac:cxnSpMk id="225" creationId="{00000000-0000-0000-0000-000000000000}"/>
          </ac:cxnSpMkLst>
        </pc:cxnChg>
        <pc:cxnChg chg="del mod">
          <ac:chgData name="Guest User" userId="S::urn:spo:anon#2e5cb5774ca14fc67cbf51f903216e2b8a48507a9af979348353e2e682dac8ac::" providerId="AD" clId="Web-{58035041-821C-5179-A794-2B8EF3A37BB5}" dt="2024-03-04T12:55:09.723" v="248"/>
          <ac:cxnSpMkLst>
            <pc:docMk/>
            <pc:sldMk cId="0" sldId="258"/>
            <ac:cxnSpMk id="226" creationId="{00000000-0000-0000-0000-000000000000}"/>
          </ac:cxnSpMkLst>
        </pc:cxnChg>
        <pc:cxnChg chg="del mod">
          <ac:chgData name="Guest User" userId="S::urn:spo:anon#2e5cb5774ca14fc67cbf51f903216e2b8a48507a9af979348353e2e682dac8ac::" providerId="AD" clId="Web-{58035041-821C-5179-A794-2B8EF3A37BB5}" dt="2024-03-04T12:55:09.723" v="247"/>
          <ac:cxnSpMkLst>
            <pc:docMk/>
            <pc:sldMk cId="0" sldId="258"/>
            <ac:cxnSpMk id="227" creationId="{00000000-0000-0000-0000-000000000000}"/>
          </ac:cxnSpMkLst>
        </pc:cxnChg>
      </pc:sldChg>
      <pc:sldChg chg="modSp add replId">
        <pc:chgData name="Guest User" userId="S::urn:spo:anon#2e5cb5774ca14fc67cbf51f903216e2b8a48507a9af979348353e2e682dac8ac::" providerId="AD" clId="Web-{58035041-821C-5179-A794-2B8EF3A37BB5}" dt="2024-03-04T12:50:59.938" v="158" actId="20577"/>
        <pc:sldMkLst>
          <pc:docMk/>
          <pc:sldMk cId="1529788309" sldId="288"/>
        </pc:sldMkLst>
        <pc:spChg chg="mod">
          <ac:chgData name="Guest User" userId="S::urn:spo:anon#2e5cb5774ca14fc67cbf51f903216e2b8a48507a9af979348353e2e682dac8ac::" providerId="AD" clId="Web-{58035041-821C-5179-A794-2B8EF3A37BB5}" dt="2024-03-04T12:50:59.938" v="158" actId="20577"/>
          <ac:spMkLst>
            <pc:docMk/>
            <pc:sldMk cId="1529788309" sldId="288"/>
            <ac:spMk id="197" creationId="{00000000-0000-0000-0000-000000000000}"/>
          </ac:spMkLst>
        </pc:spChg>
      </pc:sldChg>
      <pc:sldChg chg="modSp add replId">
        <pc:chgData name="Guest User" userId="S::urn:spo:anon#2e5cb5774ca14fc67cbf51f903216e2b8a48507a9af979348353e2e682dac8ac::" providerId="AD" clId="Web-{58035041-821C-5179-A794-2B8EF3A37BB5}" dt="2024-03-04T12:56:43.631" v="267" actId="20577"/>
        <pc:sldMkLst>
          <pc:docMk/>
          <pc:sldMk cId="3627874899" sldId="289"/>
        </pc:sldMkLst>
        <pc:spChg chg="mod">
          <ac:chgData name="Guest User" userId="S::urn:spo:anon#2e5cb5774ca14fc67cbf51f903216e2b8a48507a9af979348353e2e682dac8ac::" providerId="AD" clId="Web-{58035041-821C-5179-A794-2B8EF3A37BB5}" dt="2024-03-04T12:56:43.631" v="267" actId="20577"/>
          <ac:spMkLst>
            <pc:docMk/>
            <pc:sldMk cId="3627874899" sldId="289"/>
            <ac:spMk id="197" creationId="{00000000-0000-0000-0000-000000000000}"/>
          </ac:spMkLst>
        </pc:spChg>
        <pc:spChg chg="mod">
          <ac:chgData name="Guest User" userId="S::urn:spo:anon#2e5cb5774ca14fc67cbf51f903216e2b8a48507a9af979348353e2e682dac8ac::" providerId="AD" clId="Web-{58035041-821C-5179-A794-2B8EF3A37BB5}" dt="2024-03-04T12:49:18.889" v="138" actId="20577"/>
          <ac:spMkLst>
            <pc:docMk/>
            <pc:sldMk cId="3627874899" sldId="289"/>
            <ac:spMk id="198" creationId="{00000000-0000-0000-0000-000000000000}"/>
          </ac:spMkLst>
        </pc:spChg>
      </pc:sldChg>
      <pc:sldChg chg="addSp delSp modSp add del ord replId">
        <pc:chgData name="Guest User" userId="S::urn:spo:anon#2e5cb5774ca14fc67cbf51f903216e2b8a48507a9af979348353e2e682dac8ac::" providerId="AD" clId="Web-{58035041-821C-5179-A794-2B8EF3A37BB5}" dt="2024-03-04T12:55:25.224" v="260"/>
        <pc:sldMkLst>
          <pc:docMk/>
          <pc:sldMk cId="396786482" sldId="290"/>
        </pc:sldMkLst>
        <pc:spChg chg="del">
          <ac:chgData name="Guest User" userId="S::urn:spo:anon#2e5cb5774ca14fc67cbf51f903216e2b8a48507a9af979348353e2e682dac8ac::" providerId="AD" clId="Web-{58035041-821C-5179-A794-2B8EF3A37BB5}" dt="2024-03-04T12:51:21.469" v="160"/>
          <ac:spMkLst>
            <pc:docMk/>
            <pc:sldMk cId="396786482" sldId="290"/>
            <ac:spMk id="197" creationId="{00000000-0000-0000-0000-000000000000}"/>
          </ac:spMkLst>
        </pc:spChg>
        <pc:spChg chg="mod">
          <ac:chgData name="Guest User" userId="S::urn:spo:anon#2e5cb5774ca14fc67cbf51f903216e2b8a48507a9af979348353e2e682dac8ac::" providerId="AD" clId="Web-{58035041-821C-5179-A794-2B8EF3A37BB5}" dt="2024-03-04T12:54:30.082" v="240" actId="20577"/>
          <ac:spMkLst>
            <pc:docMk/>
            <pc:sldMk cId="396786482" sldId="290"/>
            <ac:spMk id="198" creationId="{00000000-0000-0000-0000-000000000000}"/>
          </ac:spMkLst>
        </pc:spChg>
        <pc:graphicFrameChg chg="add del mod modGraphic">
          <ac:chgData name="Guest User" userId="S::urn:spo:anon#2e5cb5774ca14fc67cbf51f903216e2b8a48507a9af979348353e2e682dac8ac::" providerId="AD" clId="Web-{58035041-821C-5179-A794-2B8EF3A37BB5}" dt="2024-03-04T12:55:13.833" v="256"/>
          <ac:graphicFrameMkLst>
            <pc:docMk/>
            <pc:sldMk cId="396786482" sldId="290"/>
            <ac:graphicFrameMk id="2" creationId="{9A548BA9-F0C2-D803-BE50-7D0E85E18AB6}"/>
          </ac:graphicFrameMkLst>
        </pc:graphicFrameChg>
      </pc:sldChg>
      <pc:sldChg chg="modSp add ord replId">
        <pc:chgData name="Guest User" userId="S::urn:spo:anon#2e5cb5774ca14fc67cbf51f903216e2b8a48507a9af979348353e2e682dac8ac::" providerId="AD" clId="Web-{58035041-821C-5179-A794-2B8EF3A37BB5}" dt="2024-03-04T13:06:25.595" v="346" actId="20577"/>
        <pc:sldMkLst>
          <pc:docMk/>
          <pc:sldMk cId="2198221094" sldId="291"/>
        </pc:sldMkLst>
        <pc:spChg chg="mod">
          <ac:chgData name="Guest User" userId="S::urn:spo:anon#2e5cb5774ca14fc67cbf51f903216e2b8a48507a9af979348353e2e682dac8ac::" providerId="AD" clId="Web-{58035041-821C-5179-A794-2B8EF3A37BB5}" dt="2024-03-04T13:06:25.595" v="346" actId="20577"/>
          <ac:spMkLst>
            <pc:docMk/>
            <pc:sldMk cId="2198221094" sldId="291"/>
            <ac:spMk id="197" creationId="{00000000-0000-0000-0000-000000000000}"/>
          </ac:spMkLst>
        </pc:spChg>
        <pc:spChg chg="mod">
          <ac:chgData name="Guest User" userId="S::urn:spo:anon#2e5cb5774ca14fc67cbf51f903216e2b8a48507a9af979348353e2e682dac8ac::" providerId="AD" clId="Web-{58035041-821C-5179-A794-2B8EF3A37BB5}" dt="2024-03-04T12:57:41.257" v="278" actId="20577"/>
          <ac:spMkLst>
            <pc:docMk/>
            <pc:sldMk cId="2198221094" sldId="291"/>
            <ac:spMk id="198" creationId="{00000000-0000-0000-0000-000000000000}"/>
          </ac:spMkLst>
        </pc:spChg>
      </pc:sldChg>
      <pc:sldChg chg="modSp add replId">
        <pc:chgData name="Guest User" userId="S::urn:spo:anon#2e5cb5774ca14fc67cbf51f903216e2b8a48507a9af979348353e2e682dac8ac::" providerId="AD" clId="Web-{58035041-821C-5179-A794-2B8EF3A37BB5}" dt="2024-03-04T13:11:20.257" v="377" actId="20577"/>
        <pc:sldMkLst>
          <pc:docMk/>
          <pc:sldMk cId="2465710581" sldId="292"/>
        </pc:sldMkLst>
        <pc:spChg chg="mod">
          <ac:chgData name="Guest User" userId="S::urn:spo:anon#2e5cb5774ca14fc67cbf51f903216e2b8a48507a9af979348353e2e682dac8ac::" providerId="AD" clId="Web-{58035041-821C-5179-A794-2B8EF3A37BB5}" dt="2024-03-04T13:11:20.257" v="377" actId="20577"/>
          <ac:spMkLst>
            <pc:docMk/>
            <pc:sldMk cId="2465710581" sldId="292"/>
            <ac:spMk id="197" creationId="{00000000-0000-0000-0000-000000000000}"/>
          </ac:spMkLst>
        </pc:spChg>
        <pc:spChg chg="mod">
          <ac:chgData name="Guest User" userId="S::urn:spo:anon#2e5cb5774ca14fc67cbf51f903216e2b8a48507a9af979348353e2e682dac8ac::" providerId="AD" clId="Web-{58035041-821C-5179-A794-2B8EF3A37BB5}" dt="2024-03-04T12:58:34.446" v="306" actId="20577"/>
          <ac:spMkLst>
            <pc:docMk/>
            <pc:sldMk cId="2465710581" sldId="292"/>
            <ac:spMk id="198" creationId="{00000000-0000-0000-0000-000000000000}"/>
          </ac:spMkLst>
        </pc:spChg>
      </pc:sldChg>
      <pc:sldChg chg="modSp add replId">
        <pc:chgData name="Guest User" userId="S::urn:spo:anon#2e5cb5774ca14fc67cbf51f903216e2b8a48507a9af979348353e2e682dac8ac::" providerId="AD" clId="Web-{58035041-821C-5179-A794-2B8EF3A37BB5}" dt="2024-03-04T13:06:39.596" v="351" actId="20577"/>
        <pc:sldMkLst>
          <pc:docMk/>
          <pc:sldMk cId="500755779" sldId="293"/>
        </pc:sldMkLst>
        <pc:spChg chg="mod">
          <ac:chgData name="Guest User" userId="S::urn:spo:anon#2e5cb5774ca14fc67cbf51f903216e2b8a48507a9af979348353e2e682dac8ac::" providerId="AD" clId="Web-{58035041-821C-5179-A794-2B8EF3A37BB5}" dt="2024-03-04T13:06:39.596" v="351" actId="20577"/>
          <ac:spMkLst>
            <pc:docMk/>
            <pc:sldMk cId="500755779" sldId="293"/>
            <ac:spMk id="197" creationId="{00000000-0000-0000-0000-000000000000}"/>
          </ac:spMkLst>
        </pc:spChg>
      </pc:sldChg>
      <pc:sldChg chg="modSp add replId">
        <pc:chgData name="Guest User" userId="S::urn:spo:anon#2e5cb5774ca14fc67cbf51f903216e2b8a48507a9af979348353e2e682dac8ac::" providerId="AD" clId="Web-{58035041-821C-5179-A794-2B8EF3A37BB5}" dt="2024-03-04T15:40:35.602" v="408" actId="20577"/>
        <pc:sldMkLst>
          <pc:docMk/>
          <pc:sldMk cId="2212219917" sldId="294"/>
        </pc:sldMkLst>
        <pc:spChg chg="mod">
          <ac:chgData name="Guest User" userId="S::urn:spo:anon#2e5cb5774ca14fc67cbf51f903216e2b8a48507a9af979348353e2e682dac8ac::" providerId="AD" clId="Web-{58035041-821C-5179-A794-2B8EF3A37BB5}" dt="2024-03-04T15:40:35.602" v="408" actId="20577"/>
          <ac:spMkLst>
            <pc:docMk/>
            <pc:sldMk cId="2212219917" sldId="294"/>
            <ac:spMk id="197" creationId="{00000000-0000-0000-0000-000000000000}"/>
          </ac:spMkLst>
        </pc:spChg>
        <pc:spChg chg="mod">
          <ac:chgData name="Guest User" userId="S::urn:spo:anon#2e5cb5774ca14fc67cbf51f903216e2b8a48507a9af979348353e2e682dac8ac::" providerId="AD" clId="Web-{58035041-821C-5179-A794-2B8EF3A37BB5}" dt="2024-03-04T15:38:36.630" v="384"/>
          <ac:spMkLst>
            <pc:docMk/>
            <pc:sldMk cId="2212219917" sldId="294"/>
            <ac:spMk id="198" creationId="{00000000-0000-0000-0000-000000000000}"/>
          </ac:spMkLst>
        </pc:spChg>
      </pc:sldChg>
    </pc:docChg>
  </pc:docChgLst>
  <pc:docChgLst>
    <pc:chgData name="Vikhyat Bansal - [CB.EN.U4AIE21076]" userId="S::cb.en.u4aie21076@cb.students.amrita.edu::62d36f4d-6819-4917-bb4d-e9986f68e46b" providerId="AD" clId="Web-{14605134-D20E-E8C8-ECF2-4BAC4E869694}"/>
    <pc:docChg chg="addSld delSld modSld">
      <pc:chgData name="Vikhyat Bansal - [CB.EN.U4AIE21076]" userId="S::cb.en.u4aie21076@cb.students.amrita.edu::62d36f4d-6819-4917-bb4d-e9986f68e46b" providerId="AD" clId="Web-{14605134-D20E-E8C8-ECF2-4BAC4E869694}" dt="2024-03-04T20:04:56.374" v="109" actId="14100"/>
      <pc:docMkLst>
        <pc:docMk/>
      </pc:docMkLst>
      <pc:sldChg chg="modSp">
        <pc:chgData name="Vikhyat Bansal - [CB.EN.U4AIE21076]" userId="S::cb.en.u4aie21076@cb.students.amrita.edu::62d36f4d-6819-4917-bb4d-e9986f68e46b" providerId="AD" clId="Web-{14605134-D20E-E8C8-ECF2-4BAC4E869694}" dt="2024-03-04T20:04:56.374" v="109" actId="14100"/>
        <pc:sldMkLst>
          <pc:docMk/>
          <pc:sldMk cId="0" sldId="257"/>
        </pc:sldMkLst>
        <pc:spChg chg="mod">
          <ac:chgData name="Vikhyat Bansal - [CB.EN.U4AIE21076]" userId="S::cb.en.u4aie21076@cb.students.amrita.edu::62d36f4d-6819-4917-bb4d-e9986f68e46b" providerId="AD" clId="Web-{14605134-D20E-E8C8-ECF2-4BAC4E869694}" dt="2024-03-04T20:04:56.374" v="109" actId="14100"/>
          <ac:spMkLst>
            <pc:docMk/>
            <pc:sldMk cId="0" sldId="257"/>
            <ac:spMk id="197" creationId="{00000000-0000-0000-0000-000000000000}"/>
          </ac:spMkLst>
        </pc:spChg>
      </pc:sldChg>
      <pc:sldChg chg="addSp modSp del">
        <pc:chgData name="Vikhyat Bansal - [CB.EN.U4AIE21076]" userId="S::cb.en.u4aie21076@cb.students.amrita.edu::62d36f4d-6819-4917-bb4d-e9986f68e46b" providerId="AD" clId="Web-{14605134-D20E-E8C8-ECF2-4BAC4E869694}" dt="2024-03-04T19:17:52.192" v="39"/>
        <pc:sldMkLst>
          <pc:docMk/>
          <pc:sldMk cId="0" sldId="258"/>
        </pc:sldMkLst>
        <pc:spChg chg="add mod">
          <ac:chgData name="Vikhyat Bansal - [CB.EN.U4AIE21076]" userId="S::cb.en.u4aie21076@cb.students.amrita.edu::62d36f4d-6819-4917-bb4d-e9986f68e46b" providerId="AD" clId="Web-{14605134-D20E-E8C8-ECF2-4BAC4E869694}" dt="2024-03-04T19:17:48.348" v="38"/>
          <ac:spMkLst>
            <pc:docMk/>
            <pc:sldMk cId="0" sldId="258"/>
            <ac:spMk id="2" creationId="{C6AFA97C-B09F-1F88-F585-85600A6628EC}"/>
          </ac:spMkLst>
        </pc:spChg>
        <pc:spChg chg="mod">
          <ac:chgData name="Vikhyat Bansal - [CB.EN.U4AIE21076]" userId="S::cb.en.u4aie21076@cb.students.amrita.edu::62d36f4d-6819-4917-bb4d-e9986f68e46b" providerId="AD" clId="Web-{14605134-D20E-E8C8-ECF2-4BAC4E869694}" dt="2024-03-04T19:12:42.186" v="36" actId="20577"/>
          <ac:spMkLst>
            <pc:docMk/>
            <pc:sldMk cId="0" sldId="258"/>
            <ac:spMk id="203" creationId="{00000000-0000-0000-0000-000000000000}"/>
          </ac:spMkLst>
        </pc:spChg>
      </pc:sldChg>
      <pc:sldChg chg="modSp">
        <pc:chgData name="Vikhyat Bansal - [CB.EN.U4AIE21076]" userId="S::cb.en.u4aie21076@cb.students.amrita.edu::62d36f4d-6819-4917-bb4d-e9986f68e46b" providerId="AD" clId="Web-{14605134-D20E-E8C8-ECF2-4BAC4E869694}" dt="2024-03-04T20:04:37.280" v="102" actId="1076"/>
        <pc:sldMkLst>
          <pc:docMk/>
          <pc:sldMk cId="3627874899" sldId="289"/>
        </pc:sldMkLst>
        <pc:spChg chg="mod">
          <ac:chgData name="Vikhyat Bansal - [CB.EN.U4AIE21076]" userId="S::cb.en.u4aie21076@cb.students.amrita.edu::62d36f4d-6819-4917-bb4d-e9986f68e46b" providerId="AD" clId="Web-{14605134-D20E-E8C8-ECF2-4BAC4E869694}" dt="2024-03-04T20:04:37.280" v="102" actId="1076"/>
          <ac:spMkLst>
            <pc:docMk/>
            <pc:sldMk cId="3627874899" sldId="289"/>
            <ac:spMk id="197" creationId="{00000000-0000-0000-0000-000000000000}"/>
          </ac:spMkLst>
        </pc:spChg>
      </pc:sldChg>
      <pc:sldChg chg="modSp">
        <pc:chgData name="Vikhyat Bansal - [CB.EN.U4AIE21076]" userId="S::cb.en.u4aie21076@cb.students.amrita.edu::62d36f4d-6819-4917-bb4d-e9986f68e46b" providerId="AD" clId="Web-{14605134-D20E-E8C8-ECF2-4BAC4E869694}" dt="2024-03-04T20:04:03.858" v="93" actId="1076"/>
        <pc:sldMkLst>
          <pc:docMk/>
          <pc:sldMk cId="2198221094" sldId="291"/>
        </pc:sldMkLst>
        <pc:spChg chg="mod">
          <ac:chgData name="Vikhyat Bansal - [CB.EN.U4AIE21076]" userId="S::cb.en.u4aie21076@cb.students.amrita.edu::62d36f4d-6819-4917-bb4d-e9986f68e46b" providerId="AD" clId="Web-{14605134-D20E-E8C8-ECF2-4BAC4E869694}" dt="2024-03-04T20:04:03.858" v="93" actId="1076"/>
          <ac:spMkLst>
            <pc:docMk/>
            <pc:sldMk cId="2198221094" sldId="291"/>
            <ac:spMk id="197" creationId="{00000000-0000-0000-0000-000000000000}"/>
          </ac:spMkLst>
        </pc:spChg>
      </pc:sldChg>
      <pc:sldChg chg="modSp">
        <pc:chgData name="Vikhyat Bansal - [CB.EN.U4AIE21076]" userId="S::cb.en.u4aie21076@cb.students.amrita.edu::62d36f4d-6819-4917-bb4d-e9986f68e46b" providerId="AD" clId="Web-{14605134-D20E-E8C8-ECF2-4BAC4E869694}" dt="2024-03-04T20:04:13.592" v="98" actId="1076"/>
        <pc:sldMkLst>
          <pc:docMk/>
          <pc:sldMk cId="500755779" sldId="293"/>
        </pc:sldMkLst>
        <pc:spChg chg="mod">
          <ac:chgData name="Vikhyat Bansal - [CB.EN.U4AIE21076]" userId="S::cb.en.u4aie21076@cb.students.amrita.edu::62d36f4d-6819-4917-bb4d-e9986f68e46b" providerId="AD" clId="Web-{14605134-D20E-E8C8-ECF2-4BAC4E869694}" dt="2024-03-04T20:04:13.592" v="98" actId="1076"/>
          <ac:spMkLst>
            <pc:docMk/>
            <pc:sldMk cId="500755779" sldId="293"/>
            <ac:spMk id="197" creationId="{00000000-0000-0000-0000-000000000000}"/>
          </ac:spMkLst>
        </pc:spChg>
      </pc:sldChg>
      <pc:sldChg chg="modSp">
        <pc:chgData name="Vikhyat Bansal - [CB.EN.U4AIE21076]" userId="S::cb.en.u4aie21076@cb.students.amrita.edu::62d36f4d-6819-4917-bb4d-e9986f68e46b" providerId="AD" clId="Web-{14605134-D20E-E8C8-ECF2-4BAC4E869694}" dt="2024-03-04T19:12:31.935" v="23" actId="20577"/>
        <pc:sldMkLst>
          <pc:docMk/>
          <pc:sldMk cId="2212219917" sldId="294"/>
        </pc:sldMkLst>
        <pc:spChg chg="mod">
          <ac:chgData name="Vikhyat Bansal - [CB.EN.U4AIE21076]" userId="S::cb.en.u4aie21076@cb.students.amrita.edu::62d36f4d-6819-4917-bb4d-e9986f68e46b" providerId="AD" clId="Web-{14605134-D20E-E8C8-ECF2-4BAC4E869694}" dt="2024-03-04T19:12:31.935" v="23" actId="20577"/>
          <ac:spMkLst>
            <pc:docMk/>
            <pc:sldMk cId="2212219917" sldId="294"/>
            <ac:spMk id="197" creationId="{00000000-0000-0000-0000-000000000000}"/>
          </ac:spMkLst>
        </pc:spChg>
      </pc:sldChg>
      <pc:sldChg chg="modSp new">
        <pc:chgData name="Vikhyat Bansal - [CB.EN.U4AIE21076]" userId="S::cb.en.u4aie21076@cb.students.amrita.edu::62d36f4d-6819-4917-bb4d-e9986f68e46b" providerId="AD" clId="Web-{14605134-D20E-E8C8-ECF2-4BAC4E869694}" dt="2024-03-04T20:04:48.249" v="107" actId="1076"/>
        <pc:sldMkLst>
          <pc:docMk/>
          <pc:sldMk cId="1609118370" sldId="295"/>
        </pc:sldMkLst>
        <pc:spChg chg="mod">
          <ac:chgData name="Vikhyat Bansal - [CB.EN.U4AIE21076]" userId="S::cb.en.u4aie21076@cb.students.amrita.edu::62d36f4d-6819-4917-bb4d-e9986f68e46b" providerId="AD" clId="Web-{14605134-D20E-E8C8-ECF2-4BAC4E869694}" dt="2024-03-04T20:04:48.249" v="107" actId="1076"/>
          <ac:spMkLst>
            <pc:docMk/>
            <pc:sldMk cId="1609118370" sldId="295"/>
            <ac:spMk id="2" creationId="{63FB8BB5-38DD-ADB7-DA64-18C59F1F2B84}"/>
          </ac:spMkLst>
        </pc:spChg>
        <pc:spChg chg="mod">
          <ac:chgData name="Vikhyat Bansal - [CB.EN.U4AIE21076]" userId="S::cb.en.u4aie21076@cb.students.amrita.edu::62d36f4d-6819-4917-bb4d-e9986f68e46b" providerId="AD" clId="Web-{14605134-D20E-E8C8-ECF2-4BAC4E869694}" dt="2024-03-04T19:07:59.525" v="9" actId="20577"/>
          <ac:spMkLst>
            <pc:docMk/>
            <pc:sldMk cId="1609118370" sldId="295"/>
            <ac:spMk id="3" creationId="{9BE8A5FB-5E71-4DCF-6EB2-3BB17568112D}"/>
          </ac:spMkLst>
        </pc:spChg>
      </pc:sldChg>
      <pc:sldChg chg="modSp add replId">
        <pc:chgData name="Vikhyat Bansal - [CB.EN.U4AIE21076]" userId="S::cb.en.u4aie21076@cb.students.amrita.edu::62d36f4d-6819-4917-bb4d-e9986f68e46b" providerId="AD" clId="Web-{14605134-D20E-E8C8-ECF2-4BAC4E869694}" dt="2024-03-04T20:02:09.043" v="84" actId="1076"/>
        <pc:sldMkLst>
          <pc:docMk/>
          <pc:sldMk cId="2591288269" sldId="296"/>
        </pc:sldMkLst>
        <pc:spChg chg="mod">
          <ac:chgData name="Vikhyat Bansal - [CB.EN.U4AIE21076]" userId="S::cb.en.u4aie21076@cb.students.amrita.edu::62d36f4d-6819-4917-bb4d-e9986f68e46b" providerId="AD" clId="Web-{14605134-D20E-E8C8-ECF2-4BAC4E869694}" dt="2024-03-04T20:02:09.043" v="84" actId="1076"/>
          <ac:spMkLst>
            <pc:docMk/>
            <pc:sldMk cId="2591288269" sldId="296"/>
            <ac:spMk id="197" creationId="{00000000-0000-0000-0000-000000000000}"/>
          </ac:spMkLst>
        </pc:spChg>
        <pc:spChg chg="mod">
          <ac:chgData name="Vikhyat Bansal - [CB.EN.U4AIE21076]" userId="S::cb.en.u4aie21076@cb.students.amrita.edu::62d36f4d-6819-4917-bb4d-e9986f68e46b" providerId="AD" clId="Web-{14605134-D20E-E8C8-ECF2-4BAC4E869694}" dt="2024-03-04T19:59:50.572" v="57" actId="1076"/>
          <ac:spMkLst>
            <pc:docMk/>
            <pc:sldMk cId="2591288269" sldId="296"/>
            <ac:spMk id="198" creationId="{00000000-0000-0000-0000-000000000000}"/>
          </ac:spMkLst>
        </pc:spChg>
      </pc:sldChg>
      <pc:sldChg chg="add del replId">
        <pc:chgData name="Vikhyat Bansal - [CB.EN.U4AIE21076]" userId="S::cb.en.u4aie21076@cb.students.amrita.edu::62d36f4d-6819-4917-bb4d-e9986f68e46b" providerId="AD" clId="Web-{14605134-D20E-E8C8-ECF2-4BAC4E869694}" dt="2024-03-04T19:18:00.255" v="43"/>
        <pc:sldMkLst>
          <pc:docMk/>
          <pc:sldMk cId="276112203" sldId="297"/>
        </pc:sldMkLst>
      </pc:sldChg>
    </pc:docChg>
  </pc:docChgLst>
  <pc:docChgLst>
    <pc:chgData name="Vikhyat Bansal - [CB.EN.U4AIE21076]" userId="S::cb.en.u4aie21076@cb.students.amrita.edu::62d36f4d-6819-4917-bb4d-e9986f68e46b" providerId="AD" clId="Web-{F7C5DF2A-64EA-CE56-0CD8-984E92D012D5}"/>
    <pc:docChg chg="modSld">
      <pc:chgData name="Vikhyat Bansal - [CB.EN.U4AIE21076]" userId="S::cb.en.u4aie21076@cb.students.amrita.edu::62d36f4d-6819-4917-bb4d-e9986f68e46b" providerId="AD" clId="Web-{F7C5DF2A-64EA-CE56-0CD8-984E92D012D5}" dt="2024-03-04T15:47:28.599" v="15" actId="1076"/>
      <pc:docMkLst>
        <pc:docMk/>
      </pc:docMkLst>
      <pc:sldChg chg="modSp">
        <pc:chgData name="Vikhyat Bansal - [CB.EN.U4AIE21076]" userId="S::cb.en.u4aie21076@cb.students.amrita.edu::62d36f4d-6819-4917-bb4d-e9986f68e46b" providerId="AD" clId="Web-{F7C5DF2A-64EA-CE56-0CD8-984E92D012D5}" dt="2024-03-04T15:47:24.239" v="14" actId="1076"/>
        <pc:sldMkLst>
          <pc:docMk/>
          <pc:sldMk cId="0" sldId="257"/>
        </pc:sldMkLst>
        <pc:spChg chg="mod">
          <ac:chgData name="Vikhyat Bansal - [CB.EN.U4AIE21076]" userId="S::cb.en.u4aie21076@cb.students.amrita.edu::62d36f4d-6819-4917-bb4d-e9986f68e46b" providerId="AD" clId="Web-{F7C5DF2A-64EA-CE56-0CD8-984E92D012D5}" dt="2024-03-04T15:47:24.239" v="14" actId="1076"/>
          <ac:spMkLst>
            <pc:docMk/>
            <pc:sldMk cId="0" sldId="257"/>
            <ac:spMk id="197" creationId="{00000000-0000-0000-0000-000000000000}"/>
          </ac:spMkLst>
        </pc:spChg>
      </pc:sldChg>
      <pc:sldChg chg="modSp">
        <pc:chgData name="Vikhyat Bansal - [CB.EN.U4AIE21076]" userId="S::cb.en.u4aie21076@cb.students.amrita.edu::62d36f4d-6819-4917-bb4d-e9986f68e46b" providerId="AD" clId="Web-{F7C5DF2A-64EA-CE56-0CD8-984E92D012D5}" dt="2024-03-04T15:45:15.190" v="0" actId="1076"/>
        <pc:sldMkLst>
          <pc:docMk/>
          <pc:sldMk cId="0" sldId="258"/>
        </pc:sldMkLst>
        <pc:spChg chg="mod">
          <ac:chgData name="Vikhyat Bansal - [CB.EN.U4AIE21076]" userId="S::cb.en.u4aie21076@cb.students.amrita.edu::62d36f4d-6819-4917-bb4d-e9986f68e46b" providerId="AD" clId="Web-{F7C5DF2A-64EA-CE56-0CD8-984E92D012D5}" dt="2024-03-04T15:45:15.190" v="0" actId="1076"/>
          <ac:spMkLst>
            <pc:docMk/>
            <pc:sldMk cId="0" sldId="258"/>
            <ac:spMk id="203" creationId="{00000000-0000-0000-0000-000000000000}"/>
          </ac:spMkLst>
        </pc:spChg>
      </pc:sldChg>
      <pc:sldChg chg="modSp">
        <pc:chgData name="Vikhyat Bansal - [CB.EN.U4AIE21076]" userId="S::cb.en.u4aie21076@cb.students.amrita.edu::62d36f4d-6819-4917-bb4d-e9986f68e46b" providerId="AD" clId="Web-{F7C5DF2A-64EA-CE56-0CD8-984E92D012D5}" dt="2024-03-04T15:46:29.598" v="13" actId="1076"/>
        <pc:sldMkLst>
          <pc:docMk/>
          <pc:sldMk cId="1529788309" sldId="288"/>
        </pc:sldMkLst>
        <pc:spChg chg="mod">
          <ac:chgData name="Vikhyat Bansal - [CB.EN.U4AIE21076]" userId="S::cb.en.u4aie21076@cb.students.amrita.edu::62d36f4d-6819-4917-bb4d-e9986f68e46b" providerId="AD" clId="Web-{F7C5DF2A-64EA-CE56-0CD8-984E92D012D5}" dt="2024-03-04T15:46:29.598" v="13" actId="1076"/>
          <ac:spMkLst>
            <pc:docMk/>
            <pc:sldMk cId="1529788309" sldId="288"/>
            <ac:spMk id="197" creationId="{00000000-0000-0000-0000-000000000000}"/>
          </ac:spMkLst>
        </pc:spChg>
      </pc:sldChg>
      <pc:sldChg chg="modSp">
        <pc:chgData name="Vikhyat Bansal - [CB.EN.U4AIE21076]" userId="S::cb.en.u4aie21076@cb.students.amrita.edu::62d36f4d-6819-4917-bb4d-e9986f68e46b" providerId="AD" clId="Web-{F7C5DF2A-64EA-CE56-0CD8-984E92D012D5}" dt="2024-03-04T15:47:28.599" v="15" actId="1076"/>
        <pc:sldMkLst>
          <pc:docMk/>
          <pc:sldMk cId="3627874899" sldId="289"/>
        </pc:sldMkLst>
        <pc:spChg chg="mod">
          <ac:chgData name="Vikhyat Bansal - [CB.EN.U4AIE21076]" userId="S::cb.en.u4aie21076@cb.students.amrita.edu::62d36f4d-6819-4917-bb4d-e9986f68e46b" providerId="AD" clId="Web-{F7C5DF2A-64EA-CE56-0CD8-984E92D012D5}" dt="2024-03-04T15:47:28.599" v="15" actId="1076"/>
          <ac:spMkLst>
            <pc:docMk/>
            <pc:sldMk cId="3627874899" sldId="289"/>
            <ac:spMk id="19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e615db37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e615db37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11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774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548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753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557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547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22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14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0624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64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13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239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69d1f79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69d1f7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610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936175" y="662150"/>
            <a:ext cx="4494600" cy="2382000"/>
          </a:xfrm>
          <a:prstGeom prst="rect">
            <a:avLst/>
          </a:prstGeom>
        </p:spPr>
        <p:txBody>
          <a:bodyPr spcFirstLastPara="1" wrap="square" lIns="91425" tIns="91425" rIns="91425" bIns="91425" anchor="b" anchorCtr="0">
            <a:noAutofit/>
          </a:bodyPr>
          <a:lstStyle>
            <a:lvl1pPr lvl="0" algn="r">
              <a:spcBef>
                <a:spcPts val="0"/>
              </a:spcBef>
              <a:spcAft>
                <a:spcPts val="0"/>
              </a:spcAft>
              <a:buSzPts val="5000"/>
              <a:buNone/>
              <a:defRPr sz="5000"/>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spcBef>
                <a:spcPts val="0"/>
              </a:spcBef>
              <a:spcAft>
                <a:spcPts val="0"/>
              </a:spcAft>
              <a:buSzPts val="5200"/>
              <a:buNone/>
              <a:defRPr sz="5200"/>
            </a:lvl6pPr>
            <a:lvl7pPr lvl="6" algn="l">
              <a:spcBef>
                <a:spcPts val="0"/>
              </a:spcBef>
              <a:spcAft>
                <a:spcPts val="0"/>
              </a:spcAft>
              <a:buSzPts val="5200"/>
              <a:buNone/>
              <a:defRPr sz="5200"/>
            </a:lvl7pPr>
            <a:lvl8pPr lvl="7" algn="l">
              <a:spcBef>
                <a:spcPts val="0"/>
              </a:spcBef>
              <a:spcAft>
                <a:spcPts val="0"/>
              </a:spcAft>
              <a:buSzPts val="5200"/>
              <a:buNone/>
              <a:defRPr sz="5200"/>
            </a:lvl8pPr>
            <a:lvl9pPr lvl="8" algn="l">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468575" y="3032950"/>
            <a:ext cx="2962200" cy="686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1" name="Google Shape;11;p2"/>
          <p:cNvSpPr/>
          <p:nvPr/>
        </p:nvSpPr>
        <p:spPr>
          <a:xfrm>
            <a:off x="7947403" y="-197483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4222" y="1653880"/>
            <a:ext cx="3677100" cy="1107300"/>
          </a:xfrm>
          <a:prstGeom prst="rect">
            <a:avLst/>
          </a:prstGeom>
        </p:spPr>
        <p:txBody>
          <a:bodyPr spcFirstLastPara="1" wrap="square" lIns="91425" tIns="91425" rIns="91425" bIns="91425" anchor="ctr" anchorCtr="0">
            <a:noAutofit/>
          </a:bodyPr>
          <a:lstStyle>
            <a:lvl1pPr lvl="0" algn="r">
              <a:spcBef>
                <a:spcPts val="0"/>
              </a:spcBef>
              <a:spcAft>
                <a:spcPts val="0"/>
              </a:spcAft>
              <a:buSzPts val="6000"/>
              <a:buNone/>
              <a:defRPr sz="6000"/>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58" name="Google Shape;58;p11"/>
          <p:cNvSpPr txBox="1">
            <a:spLocks noGrp="1"/>
          </p:cNvSpPr>
          <p:nvPr>
            <p:ph type="subTitle" idx="1"/>
          </p:nvPr>
        </p:nvSpPr>
        <p:spPr>
          <a:xfrm flipH="1">
            <a:off x="4754222" y="2701195"/>
            <a:ext cx="3677100" cy="65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lvl1pPr>
            <a:lvl2pPr lvl="1" algn="r" rtl="0">
              <a:lnSpc>
                <a:spcPct val="100000"/>
              </a:lnSpc>
              <a:spcBef>
                <a:spcPts val="1600"/>
              </a:spcBef>
              <a:spcAft>
                <a:spcPts val="0"/>
              </a:spcAft>
              <a:buNone/>
              <a:defRPr sz="1600"/>
            </a:lvl2pPr>
            <a:lvl3pPr lvl="2" algn="r" rtl="0">
              <a:lnSpc>
                <a:spcPct val="100000"/>
              </a:lnSpc>
              <a:spcBef>
                <a:spcPts val="1600"/>
              </a:spcBef>
              <a:spcAft>
                <a:spcPts val="0"/>
              </a:spcAft>
              <a:buNone/>
              <a:defRPr sz="1600"/>
            </a:lvl3pPr>
            <a:lvl4pPr lvl="3" algn="r" rtl="0">
              <a:lnSpc>
                <a:spcPct val="100000"/>
              </a:lnSpc>
              <a:spcBef>
                <a:spcPts val="1600"/>
              </a:spcBef>
              <a:spcAft>
                <a:spcPts val="0"/>
              </a:spcAft>
              <a:buNone/>
              <a:defRPr sz="1600"/>
            </a:lvl4pPr>
            <a:lvl5pPr lvl="4" algn="r" rtl="0">
              <a:lnSpc>
                <a:spcPct val="100000"/>
              </a:lnSpc>
              <a:spcBef>
                <a:spcPts val="1600"/>
              </a:spcBef>
              <a:spcAft>
                <a:spcPts val="0"/>
              </a:spcAft>
              <a:buNone/>
              <a:defRPr sz="1600"/>
            </a:lvl5pPr>
            <a:lvl6pPr lvl="5" algn="r" rtl="0">
              <a:lnSpc>
                <a:spcPct val="100000"/>
              </a:lnSpc>
              <a:spcBef>
                <a:spcPts val="1600"/>
              </a:spcBef>
              <a:spcAft>
                <a:spcPts val="0"/>
              </a:spcAft>
              <a:buNone/>
              <a:defRPr sz="1600"/>
            </a:lvl6pPr>
            <a:lvl7pPr lvl="6" algn="r" rtl="0">
              <a:lnSpc>
                <a:spcPct val="100000"/>
              </a:lnSpc>
              <a:spcBef>
                <a:spcPts val="1600"/>
              </a:spcBef>
              <a:spcAft>
                <a:spcPts val="0"/>
              </a:spcAft>
              <a:buNone/>
              <a:defRPr sz="1600"/>
            </a:lvl7pPr>
            <a:lvl8pPr lvl="7" algn="r" rtl="0">
              <a:lnSpc>
                <a:spcPct val="100000"/>
              </a:lnSpc>
              <a:spcBef>
                <a:spcPts val="1600"/>
              </a:spcBef>
              <a:spcAft>
                <a:spcPts val="0"/>
              </a:spcAft>
              <a:buNone/>
              <a:defRPr sz="1600"/>
            </a:lvl8pPr>
            <a:lvl9pPr lvl="8" algn="r" rtl="0">
              <a:lnSpc>
                <a:spcPct val="100000"/>
              </a:lnSpc>
              <a:spcBef>
                <a:spcPts val="1600"/>
              </a:spcBef>
              <a:spcAft>
                <a:spcPts val="1600"/>
              </a:spcAft>
              <a:buNone/>
              <a:defRPr sz="1600"/>
            </a:lvl9pPr>
          </a:lstStyle>
          <a:p>
            <a:endParaRPr/>
          </a:p>
        </p:txBody>
      </p:sp>
      <p:sp>
        <p:nvSpPr>
          <p:cNvPr id="59" name="Google Shape;59;p11"/>
          <p:cNvSpPr/>
          <p:nvPr/>
        </p:nvSpPr>
        <p:spPr>
          <a:xfrm>
            <a:off x="6169150" y="3675629"/>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61"/>
        <p:cNvGrpSpPr/>
        <p:nvPr/>
      </p:nvGrpSpPr>
      <p:grpSpPr>
        <a:xfrm>
          <a:off x="0" y="0"/>
          <a:ext cx="0" cy="0"/>
          <a:chOff x="0" y="0"/>
          <a:chExt cx="0" cy="0"/>
        </a:xfrm>
      </p:grpSpPr>
      <p:sp>
        <p:nvSpPr>
          <p:cNvPr id="62" name="Google Shape;62;p13"/>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Font typeface="Palanquin Dark"/>
              <a:buNone/>
              <a:defRPr b="1">
                <a:latin typeface="Palanquin Dark"/>
                <a:ea typeface="Palanquin Dark"/>
                <a:cs typeface="Palanquin Dark"/>
                <a:sym typeface="Palanquin Dark"/>
              </a:defRPr>
            </a:lvl1pPr>
            <a:lvl2pPr lvl="1" algn="l" rtl="0">
              <a:spcBef>
                <a:spcPts val="0"/>
              </a:spcBef>
              <a:spcAft>
                <a:spcPts val="0"/>
              </a:spcAft>
              <a:buSzPts val="3200"/>
              <a:buFont typeface="Palanquin Dark"/>
              <a:buNone/>
              <a:defRPr>
                <a:latin typeface="Palanquin Dark"/>
                <a:ea typeface="Palanquin Dark"/>
                <a:cs typeface="Palanquin Dark"/>
                <a:sym typeface="Palanquin Dark"/>
              </a:defRPr>
            </a:lvl2pPr>
            <a:lvl3pPr lvl="2" algn="l" rtl="0">
              <a:spcBef>
                <a:spcPts val="0"/>
              </a:spcBef>
              <a:spcAft>
                <a:spcPts val="0"/>
              </a:spcAft>
              <a:buSzPts val="3200"/>
              <a:buFont typeface="Palanquin Dark"/>
              <a:buNone/>
              <a:defRPr>
                <a:latin typeface="Palanquin Dark"/>
                <a:ea typeface="Palanquin Dark"/>
                <a:cs typeface="Palanquin Dark"/>
                <a:sym typeface="Palanquin Dark"/>
              </a:defRPr>
            </a:lvl3pPr>
            <a:lvl4pPr lvl="3" algn="l" rtl="0">
              <a:spcBef>
                <a:spcPts val="0"/>
              </a:spcBef>
              <a:spcAft>
                <a:spcPts val="0"/>
              </a:spcAft>
              <a:buSzPts val="3200"/>
              <a:buFont typeface="Palanquin Dark"/>
              <a:buNone/>
              <a:defRPr>
                <a:latin typeface="Palanquin Dark"/>
                <a:ea typeface="Palanquin Dark"/>
                <a:cs typeface="Palanquin Dark"/>
                <a:sym typeface="Palanquin Dark"/>
              </a:defRPr>
            </a:lvl4pPr>
            <a:lvl5pPr lvl="4" algn="l" rtl="0">
              <a:spcBef>
                <a:spcPts val="0"/>
              </a:spcBef>
              <a:spcAft>
                <a:spcPts val="0"/>
              </a:spcAft>
              <a:buSzPts val="3200"/>
              <a:buFont typeface="Palanquin Dark"/>
              <a:buNone/>
              <a:defRPr>
                <a:latin typeface="Palanquin Dark"/>
                <a:ea typeface="Palanquin Dark"/>
                <a:cs typeface="Palanquin Dark"/>
                <a:sym typeface="Palanquin Dark"/>
              </a:defRPr>
            </a:lvl5pPr>
            <a:lvl6pPr lvl="5" algn="l" rtl="0">
              <a:spcBef>
                <a:spcPts val="0"/>
              </a:spcBef>
              <a:spcAft>
                <a:spcPts val="0"/>
              </a:spcAft>
              <a:buSzPts val="3200"/>
              <a:buFont typeface="Palanquin Dark"/>
              <a:buNone/>
              <a:defRPr>
                <a:latin typeface="Palanquin Dark"/>
                <a:ea typeface="Palanquin Dark"/>
                <a:cs typeface="Palanquin Dark"/>
                <a:sym typeface="Palanquin Dark"/>
              </a:defRPr>
            </a:lvl6pPr>
            <a:lvl7pPr lvl="6" algn="l" rtl="0">
              <a:spcBef>
                <a:spcPts val="0"/>
              </a:spcBef>
              <a:spcAft>
                <a:spcPts val="0"/>
              </a:spcAft>
              <a:buSzPts val="3200"/>
              <a:buFont typeface="Palanquin Dark"/>
              <a:buNone/>
              <a:defRPr>
                <a:latin typeface="Palanquin Dark"/>
                <a:ea typeface="Palanquin Dark"/>
                <a:cs typeface="Palanquin Dark"/>
                <a:sym typeface="Palanquin Dark"/>
              </a:defRPr>
            </a:lvl7pPr>
            <a:lvl8pPr lvl="7" algn="l" rtl="0">
              <a:spcBef>
                <a:spcPts val="0"/>
              </a:spcBef>
              <a:spcAft>
                <a:spcPts val="0"/>
              </a:spcAft>
              <a:buSzPts val="3200"/>
              <a:buFont typeface="Palanquin Dark"/>
              <a:buNone/>
              <a:defRPr>
                <a:latin typeface="Palanquin Dark"/>
                <a:ea typeface="Palanquin Dark"/>
                <a:cs typeface="Palanquin Dark"/>
                <a:sym typeface="Palanquin Dark"/>
              </a:defRPr>
            </a:lvl8pPr>
            <a:lvl9pPr lvl="8" algn="l"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grpSp>
        <p:nvGrpSpPr>
          <p:cNvPr id="64" name="Google Shape;64;p13"/>
          <p:cNvGrpSpPr/>
          <p:nvPr/>
        </p:nvGrpSpPr>
        <p:grpSpPr>
          <a:xfrm>
            <a:off x="-2329162" y="-2117922"/>
            <a:ext cx="13857246" cy="9365219"/>
            <a:chOff x="-2329162" y="-2117922"/>
            <a:chExt cx="13857246" cy="9365219"/>
          </a:xfrm>
        </p:grpSpPr>
        <p:sp>
          <p:nvSpPr>
            <p:cNvPr id="65" name="Google Shape;65;p13"/>
            <p:cNvSpPr/>
            <p:nvPr/>
          </p:nvSpPr>
          <p:spPr>
            <a:xfrm rot="5779024">
              <a:off x="7811280" y="-1430840"/>
              <a:ext cx="4039660" cy="296748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rot="4073489">
              <a:off x="-2214151" y="3333524"/>
              <a:ext cx="4039961" cy="296770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67"/>
        <p:cNvGrpSpPr/>
        <p:nvPr/>
      </p:nvGrpSpPr>
      <p:grpSpPr>
        <a:xfrm>
          <a:off x="0" y="0"/>
          <a:ext cx="0" cy="0"/>
          <a:chOff x="0" y="0"/>
          <a:chExt cx="0" cy="0"/>
        </a:xfrm>
      </p:grpSpPr>
      <p:sp>
        <p:nvSpPr>
          <p:cNvPr id="68" name="Google Shape;68;p1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oppins"/>
              <a:buNone/>
              <a:defRPr>
                <a:latin typeface="Poppins"/>
                <a:ea typeface="Poppins"/>
                <a:cs typeface="Poppins"/>
                <a:sym typeface="Poppins"/>
              </a:defRPr>
            </a:lvl2pPr>
            <a:lvl3pPr lvl="2" algn="l" rtl="0">
              <a:spcBef>
                <a:spcPts val="0"/>
              </a:spcBef>
              <a:spcAft>
                <a:spcPts val="0"/>
              </a:spcAft>
              <a:buSzPts val="3200"/>
              <a:buFont typeface="Poppins"/>
              <a:buNone/>
              <a:defRPr>
                <a:latin typeface="Poppins"/>
                <a:ea typeface="Poppins"/>
                <a:cs typeface="Poppins"/>
                <a:sym typeface="Poppins"/>
              </a:defRPr>
            </a:lvl3pPr>
            <a:lvl4pPr lvl="3" algn="l" rtl="0">
              <a:spcBef>
                <a:spcPts val="0"/>
              </a:spcBef>
              <a:spcAft>
                <a:spcPts val="0"/>
              </a:spcAft>
              <a:buSzPts val="3200"/>
              <a:buFont typeface="Poppins"/>
              <a:buNone/>
              <a:defRPr>
                <a:latin typeface="Poppins"/>
                <a:ea typeface="Poppins"/>
                <a:cs typeface="Poppins"/>
                <a:sym typeface="Poppins"/>
              </a:defRPr>
            </a:lvl4pPr>
            <a:lvl5pPr lvl="4" algn="l" rtl="0">
              <a:spcBef>
                <a:spcPts val="0"/>
              </a:spcBef>
              <a:spcAft>
                <a:spcPts val="0"/>
              </a:spcAft>
              <a:buSzPts val="3200"/>
              <a:buFont typeface="Poppins"/>
              <a:buNone/>
              <a:defRPr>
                <a:latin typeface="Poppins"/>
                <a:ea typeface="Poppins"/>
                <a:cs typeface="Poppins"/>
                <a:sym typeface="Poppins"/>
              </a:defRPr>
            </a:lvl5pPr>
            <a:lvl6pPr lvl="5" algn="l" rtl="0">
              <a:spcBef>
                <a:spcPts val="0"/>
              </a:spcBef>
              <a:spcAft>
                <a:spcPts val="0"/>
              </a:spcAft>
              <a:buSzPts val="3200"/>
              <a:buFont typeface="Poppins"/>
              <a:buNone/>
              <a:defRPr>
                <a:latin typeface="Poppins"/>
                <a:ea typeface="Poppins"/>
                <a:cs typeface="Poppins"/>
                <a:sym typeface="Poppins"/>
              </a:defRPr>
            </a:lvl6pPr>
            <a:lvl7pPr lvl="6" algn="l" rtl="0">
              <a:spcBef>
                <a:spcPts val="0"/>
              </a:spcBef>
              <a:spcAft>
                <a:spcPts val="0"/>
              </a:spcAft>
              <a:buSzPts val="3200"/>
              <a:buFont typeface="Poppins"/>
              <a:buNone/>
              <a:defRPr>
                <a:latin typeface="Poppins"/>
                <a:ea typeface="Poppins"/>
                <a:cs typeface="Poppins"/>
                <a:sym typeface="Poppins"/>
              </a:defRPr>
            </a:lvl7pPr>
            <a:lvl8pPr lvl="7" algn="l" rtl="0">
              <a:spcBef>
                <a:spcPts val="0"/>
              </a:spcBef>
              <a:spcAft>
                <a:spcPts val="0"/>
              </a:spcAft>
              <a:buSzPts val="3200"/>
              <a:buFont typeface="Poppins"/>
              <a:buNone/>
              <a:defRPr>
                <a:latin typeface="Poppins"/>
                <a:ea typeface="Poppins"/>
                <a:cs typeface="Poppins"/>
                <a:sym typeface="Poppins"/>
              </a:defRPr>
            </a:lvl8pPr>
            <a:lvl9pPr lvl="8" algn="l" rtl="0">
              <a:spcBef>
                <a:spcPts val="0"/>
              </a:spcBef>
              <a:spcAft>
                <a:spcPts val="0"/>
              </a:spcAft>
              <a:buSzPts val="3200"/>
              <a:buFont typeface="Poppins"/>
              <a:buNone/>
              <a:defRPr>
                <a:latin typeface="Poppins"/>
                <a:ea typeface="Poppins"/>
                <a:cs typeface="Poppins"/>
                <a:sym typeface="Poppins"/>
              </a:defRPr>
            </a:lvl9pPr>
          </a:lstStyle>
          <a:p>
            <a:endParaRPr/>
          </a:p>
        </p:txBody>
      </p:sp>
      <p:grpSp>
        <p:nvGrpSpPr>
          <p:cNvPr id="70" name="Google Shape;70;p14"/>
          <p:cNvGrpSpPr/>
          <p:nvPr/>
        </p:nvGrpSpPr>
        <p:grpSpPr>
          <a:xfrm>
            <a:off x="-2938880" y="-466402"/>
            <a:ext cx="14756839" cy="7578150"/>
            <a:chOff x="-2938880" y="-466402"/>
            <a:chExt cx="14756839" cy="7578150"/>
          </a:xfrm>
        </p:grpSpPr>
        <p:sp>
          <p:nvSpPr>
            <p:cNvPr id="71" name="Google Shape;71;p14"/>
            <p:cNvSpPr/>
            <p:nvPr/>
          </p:nvSpPr>
          <p:spPr>
            <a:xfrm rot="5779024">
              <a:off x="8101155" y="3457185"/>
              <a:ext cx="4039660" cy="296748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rot="6705273">
              <a:off x="-2832018" y="475863"/>
              <a:ext cx="4040115" cy="2967815"/>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1398703">
            <a:off x="1587171" y="641380"/>
            <a:ext cx="5337561" cy="377164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552700" y="2131350"/>
            <a:ext cx="4242900" cy="841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000"/>
              <a:buNone/>
              <a:defRPr sz="40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552700" y="1383425"/>
            <a:ext cx="923400" cy="69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4800"/>
              <a:buNone/>
              <a:defRPr sz="4800">
                <a:solidFill>
                  <a:schemeClr val="lt2"/>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2552700" y="2957291"/>
            <a:ext cx="29358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a:lvl2pPr>
            <a:lvl3pPr lvl="2">
              <a:lnSpc>
                <a:spcPct val="100000"/>
              </a:lnSpc>
              <a:spcBef>
                <a:spcPts val="1600"/>
              </a:spcBef>
              <a:spcAft>
                <a:spcPts val="0"/>
              </a:spcAft>
              <a:buNone/>
              <a:defRPr/>
            </a:lvl3pPr>
            <a:lvl4pPr lvl="3">
              <a:lnSpc>
                <a:spcPct val="100000"/>
              </a:lnSpc>
              <a:spcBef>
                <a:spcPts val="1600"/>
              </a:spcBef>
              <a:spcAft>
                <a:spcPts val="0"/>
              </a:spcAft>
              <a:buNone/>
              <a:defRPr/>
            </a:lvl4pPr>
            <a:lvl5pPr lvl="4">
              <a:lnSpc>
                <a:spcPct val="100000"/>
              </a:lnSpc>
              <a:spcBef>
                <a:spcPts val="1600"/>
              </a:spcBef>
              <a:spcAft>
                <a:spcPts val="0"/>
              </a:spcAft>
              <a:buNone/>
              <a:defRPr/>
            </a:lvl5pPr>
            <a:lvl6pPr lvl="5">
              <a:lnSpc>
                <a:spcPct val="100000"/>
              </a:lnSpc>
              <a:spcBef>
                <a:spcPts val="1600"/>
              </a:spcBef>
              <a:spcAft>
                <a:spcPts val="0"/>
              </a:spcAft>
              <a:buNone/>
              <a:defRPr/>
            </a:lvl6pPr>
            <a:lvl7pPr lvl="6">
              <a:lnSpc>
                <a:spcPct val="100000"/>
              </a:lnSpc>
              <a:spcBef>
                <a:spcPts val="1600"/>
              </a:spcBef>
              <a:spcAft>
                <a:spcPts val="0"/>
              </a:spcAft>
              <a:buNone/>
              <a:defRPr/>
            </a:lvl7pPr>
            <a:lvl8pPr lvl="7">
              <a:lnSpc>
                <a:spcPct val="100000"/>
              </a:lnSpc>
              <a:spcBef>
                <a:spcPts val="1600"/>
              </a:spcBef>
              <a:spcAft>
                <a:spcPts val="0"/>
              </a:spcAft>
              <a:buNone/>
              <a:defRPr/>
            </a:lvl8pPr>
            <a:lvl9pPr lvl="8">
              <a:lnSpc>
                <a:spcPct val="100000"/>
              </a:lnSpc>
              <a:spcBef>
                <a:spcPts val="1600"/>
              </a:spcBef>
              <a:spcAft>
                <a:spcPts val="160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720000" y="1111700"/>
            <a:ext cx="7901400" cy="36660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0" name="Google Shape;20;p4"/>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oppins"/>
              <a:buNone/>
              <a:defRPr>
                <a:latin typeface="Poppins"/>
                <a:ea typeface="Poppins"/>
                <a:cs typeface="Poppins"/>
                <a:sym typeface="Poppins"/>
              </a:defRPr>
            </a:lvl2pPr>
            <a:lvl3pPr lvl="2" algn="l" rtl="0">
              <a:spcBef>
                <a:spcPts val="0"/>
              </a:spcBef>
              <a:spcAft>
                <a:spcPts val="0"/>
              </a:spcAft>
              <a:buSzPts val="3200"/>
              <a:buFont typeface="Poppins"/>
              <a:buNone/>
              <a:defRPr>
                <a:latin typeface="Poppins"/>
                <a:ea typeface="Poppins"/>
                <a:cs typeface="Poppins"/>
                <a:sym typeface="Poppins"/>
              </a:defRPr>
            </a:lvl3pPr>
            <a:lvl4pPr lvl="3" algn="l" rtl="0">
              <a:spcBef>
                <a:spcPts val="0"/>
              </a:spcBef>
              <a:spcAft>
                <a:spcPts val="0"/>
              </a:spcAft>
              <a:buSzPts val="3200"/>
              <a:buFont typeface="Poppins"/>
              <a:buNone/>
              <a:defRPr>
                <a:latin typeface="Poppins"/>
                <a:ea typeface="Poppins"/>
                <a:cs typeface="Poppins"/>
                <a:sym typeface="Poppins"/>
              </a:defRPr>
            </a:lvl4pPr>
            <a:lvl5pPr lvl="4" algn="l" rtl="0">
              <a:spcBef>
                <a:spcPts val="0"/>
              </a:spcBef>
              <a:spcAft>
                <a:spcPts val="0"/>
              </a:spcAft>
              <a:buSzPts val="3200"/>
              <a:buFont typeface="Poppins"/>
              <a:buNone/>
              <a:defRPr>
                <a:latin typeface="Poppins"/>
                <a:ea typeface="Poppins"/>
                <a:cs typeface="Poppins"/>
                <a:sym typeface="Poppins"/>
              </a:defRPr>
            </a:lvl5pPr>
            <a:lvl6pPr lvl="5" algn="l" rtl="0">
              <a:spcBef>
                <a:spcPts val="0"/>
              </a:spcBef>
              <a:spcAft>
                <a:spcPts val="0"/>
              </a:spcAft>
              <a:buSzPts val="3200"/>
              <a:buFont typeface="Poppins"/>
              <a:buNone/>
              <a:defRPr>
                <a:latin typeface="Poppins"/>
                <a:ea typeface="Poppins"/>
                <a:cs typeface="Poppins"/>
                <a:sym typeface="Poppins"/>
              </a:defRPr>
            </a:lvl6pPr>
            <a:lvl7pPr lvl="6" algn="l" rtl="0">
              <a:spcBef>
                <a:spcPts val="0"/>
              </a:spcBef>
              <a:spcAft>
                <a:spcPts val="0"/>
              </a:spcAft>
              <a:buSzPts val="3200"/>
              <a:buFont typeface="Poppins"/>
              <a:buNone/>
              <a:defRPr>
                <a:latin typeface="Poppins"/>
                <a:ea typeface="Poppins"/>
                <a:cs typeface="Poppins"/>
                <a:sym typeface="Poppins"/>
              </a:defRPr>
            </a:lvl7pPr>
            <a:lvl8pPr lvl="7" algn="l" rtl="0">
              <a:spcBef>
                <a:spcPts val="0"/>
              </a:spcBef>
              <a:spcAft>
                <a:spcPts val="0"/>
              </a:spcAft>
              <a:buSzPts val="3200"/>
              <a:buFont typeface="Poppins"/>
              <a:buNone/>
              <a:defRPr>
                <a:latin typeface="Poppins"/>
                <a:ea typeface="Poppins"/>
                <a:cs typeface="Poppins"/>
                <a:sym typeface="Poppins"/>
              </a:defRPr>
            </a:lvl8pPr>
            <a:lvl9pPr lvl="8" algn="l" rtl="0">
              <a:spcBef>
                <a:spcPts val="0"/>
              </a:spcBef>
              <a:spcAft>
                <a:spcPts val="0"/>
              </a:spcAft>
              <a:buSzPts val="3200"/>
              <a:buFont typeface="Poppins"/>
              <a:buNone/>
              <a:defRPr>
                <a:latin typeface="Poppins"/>
                <a:ea typeface="Poppins"/>
                <a:cs typeface="Poppins"/>
                <a:sym typeface="Poppins"/>
              </a:defRPr>
            </a:lvl9pPr>
          </a:lstStyle>
          <a:p>
            <a:endParaRPr/>
          </a:p>
        </p:txBody>
      </p:sp>
      <p:grpSp>
        <p:nvGrpSpPr>
          <p:cNvPr id="21" name="Google Shape;21;p4"/>
          <p:cNvGrpSpPr/>
          <p:nvPr/>
        </p:nvGrpSpPr>
        <p:grpSpPr>
          <a:xfrm>
            <a:off x="-3196334" y="-1740756"/>
            <a:ext cx="15460242" cy="7074590"/>
            <a:chOff x="-3196334" y="-1740756"/>
            <a:chExt cx="15460242" cy="7074590"/>
          </a:xfrm>
        </p:grpSpPr>
        <p:sp>
          <p:nvSpPr>
            <p:cNvPr id="22" name="Google Shape;22;p4"/>
            <p:cNvSpPr/>
            <p:nvPr/>
          </p:nvSpPr>
          <p:spPr>
            <a:xfrm>
              <a:off x="8224166" y="-1740756"/>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3196334" y="2366294"/>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14179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26" name="Google Shape;26;p5"/>
          <p:cNvSpPr txBox="1">
            <a:spLocks noGrp="1"/>
          </p:cNvSpPr>
          <p:nvPr>
            <p:ph type="subTitle" idx="2"/>
          </p:nvPr>
        </p:nvSpPr>
        <p:spPr>
          <a:xfrm>
            <a:off x="14179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7" name="Google Shape;27;p5"/>
          <p:cNvSpPr txBox="1">
            <a:spLocks noGrp="1"/>
          </p:cNvSpPr>
          <p:nvPr>
            <p:ph type="subTitle" idx="3"/>
          </p:nvPr>
        </p:nvSpPr>
        <p:spPr>
          <a:xfrm>
            <a:off x="5399486" y="2995275"/>
            <a:ext cx="2385600" cy="37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28" name="Google Shape;28;p5"/>
          <p:cNvSpPr txBox="1">
            <a:spLocks noGrp="1"/>
          </p:cNvSpPr>
          <p:nvPr>
            <p:ph type="subTitle" idx="4"/>
          </p:nvPr>
        </p:nvSpPr>
        <p:spPr>
          <a:xfrm>
            <a:off x="5399486" y="3346800"/>
            <a:ext cx="2385600" cy="8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9" name="Google Shape;29;p5"/>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30" name="Google Shape;30;p5"/>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Font typeface="Poppins"/>
              <a:buNone/>
              <a:defRPr b="1">
                <a:latin typeface="Poppins"/>
                <a:ea typeface="Poppins"/>
                <a:cs typeface="Poppins"/>
                <a:sym typeface="Poppins"/>
              </a:defRPr>
            </a:lvl1pPr>
            <a:lvl2pPr lvl="1" algn="l" rtl="0">
              <a:spcBef>
                <a:spcPts val="0"/>
              </a:spcBef>
              <a:spcAft>
                <a:spcPts val="0"/>
              </a:spcAft>
              <a:buSzPts val="3200"/>
              <a:buFont typeface="Poppins"/>
              <a:buNone/>
              <a:defRPr>
                <a:latin typeface="Poppins"/>
                <a:ea typeface="Poppins"/>
                <a:cs typeface="Poppins"/>
                <a:sym typeface="Poppins"/>
              </a:defRPr>
            </a:lvl2pPr>
            <a:lvl3pPr lvl="2" algn="l" rtl="0">
              <a:spcBef>
                <a:spcPts val="0"/>
              </a:spcBef>
              <a:spcAft>
                <a:spcPts val="0"/>
              </a:spcAft>
              <a:buSzPts val="3200"/>
              <a:buFont typeface="Poppins"/>
              <a:buNone/>
              <a:defRPr>
                <a:latin typeface="Poppins"/>
                <a:ea typeface="Poppins"/>
                <a:cs typeface="Poppins"/>
                <a:sym typeface="Poppins"/>
              </a:defRPr>
            </a:lvl3pPr>
            <a:lvl4pPr lvl="3" algn="l" rtl="0">
              <a:spcBef>
                <a:spcPts val="0"/>
              </a:spcBef>
              <a:spcAft>
                <a:spcPts val="0"/>
              </a:spcAft>
              <a:buSzPts val="3200"/>
              <a:buFont typeface="Poppins"/>
              <a:buNone/>
              <a:defRPr>
                <a:latin typeface="Poppins"/>
                <a:ea typeface="Poppins"/>
                <a:cs typeface="Poppins"/>
                <a:sym typeface="Poppins"/>
              </a:defRPr>
            </a:lvl4pPr>
            <a:lvl5pPr lvl="4" algn="l" rtl="0">
              <a:spcBef>
                <a:spcPts val="0"/>
              </a:spcBef>
              <a:spcAft>
                <a:spcPts val="0"/>
              </a:spcAft>
              <a:buSzPts val="3200"/>
              <a:buFont typeface="Poppins"/>
              <a:buNone/>
              <a:defRPr>
                <a:latin typeface="Poppins"/>
                <a:ea typeface="Poppins"/>
                <a:cs typeface="Poppins"/>
                <a:sym typeface="Poppins"/>
              </a:defRPr>
            </a:lvl5pPr>
            <a:lvl6pPr lvl="5" algn="l" rtl="0">
              <a:spcBef>
                <a:spcPts val="0"/>
              </a:spcBef>
              <a:spcAft>
                <a:spcPts val="0"/>
              </a:spcAft>
              <a:buSzPts val="3200"/>
              <a:buFont typeface="Poppins"/>
              <a:buNone/>
              <a:defRPr>
                <a:latin typeface="Poppins"/>
                <a:ea typeface="Poppins"/>
                <a:cs typeface="Poppins"/>
                <a:sym typeface="Poppins"/>
              </a:defRPr>
            </a:lvl6pPr>
            <a:lvl7pPr lvl="6" algn="l" rtl="0">
              <a:spcBef>
                <a:spcPts val="0"/>
              </a:spcBef>
              <a:spcAft>
                <a:spcPts val="0"/>
              </a:spcAft>
              <a:buSzPts val="3200"/>
              <a:buFont typeface="Poppins"/>
              <a:buNone/>
              <a:defRPr>
                <a:latin typeface="Poppins"/>
                <a:ea typeface="Poppins"/>
                <a:cs typeface="Poppins"/>
                <a:sym typeface="Poppins"/>
              </a:defRPr>
            </a:lvl7pPr>
            <a:lvl8pPr lvl="7" algn="l" rtl="0">
              <a:spcBef>
                <a:spcPts val="0"/>
              </a:spcBef>
              <a:spcAft>
                <a:spcPts val="0"/>
              </a:spcAft>
              <a:buSzPts val="3200"/>
              <a:buFont typeface="Poppins"/>
              <a:buNone/>
              <a:defRPr>
                <a:latin typeface="Poppins"/>
                <a:ea typeface="Poppins"/>
                <a:cs typeface="Poppins"/>
                <a:sym typeface="Poppins"/>
              </a:defRPr>
            </a:lvl8pPr>
            <a:lvl9pPr lvl="8" algn="l" rtl="0">
              <a:spcBef>
                <a:spcPts val="0"/>
              </a:spcBef>
              <a:spcAft>
                <a:spcPts val="0"/>
              </a:spcAft>
              <a:buSzPts val="3200"/>
              <a:buFont typeface="Poppins"/>
              <a:buNone/>
              <a:defRPr>
                <a:latin typeface="Poppins"/>
                <a:ea typeface="Poppins"/>
                <a:cs typeface="Poppins"/>
                <a:sym typeface="Poppins"/>
              </a:defRPr>
            </a:lvl9pPr>
          </a:lstStyle>
          <a:p>
            <a:endParaRPr/>
          </a:p>
        </p:txBody>
      </p:sp>
      <p:sp>
        <p:nvSpPr>
          <p:cNvPr id="31" name="Google Shape;31;p5"/>
          <p:cNvSpPr/>
          <p:nvPr/>
        </p:nvSpPr>
        <p:spPr>
          <a:xfrm>
            <a:off x="7847591" y="-1689081"/>
            <a:ext cx="4039742" cy="2967540"/>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720000" y="727800"/>
            <a:ext cx="5778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oppins"/>
              <a:buNone/>
              <a:defRPr>
                <a:latin typeface="Poppins"/>
                <a:ea typeface="Poppins"/>
                <a:cs typeface="Poppins"/>
                <a:sym typeface="Poppins"/>
              </a:defRPr>
            </a:lvl2pPr>
            <a:lvl3pPr lvl="2" algn="l" rtl="0">
              <a:spcBef>
                <a:spcPts val="0"/>
              </a:spcBef>
              <a:spcAft>
                <a:spcPts val="0"/>
              </a:spcAft>
              <a:buSzPts val="3200"/>
              <a:buFont typeface="Poppins"/>
              <a:buNone/>
              <a:defRPr>
                <a:latin typeface="Poppins"/>
                <a:ea typeface="Poppins"/>
                <a:cs typeface="Poppins"/>
                <a:sym typeface="Poppins"/>
              </a:defRPr>
            </a:lvl3pPr>
            <a:lvl4pPr lvl="3" algn="l" rtl="0">
              <a:spcBef>
                <a:spcPts val="0"/>
              </a:spcBef>
              <a:spcAft>
                <a:spcPts val="0"/>
              </a:spcAft>
              <a:buSzPts val="3200"/>
              <a:buFont typeface="Poppins"/>
              <a:buNone/>
              <a:defRPr>
                <a:latin typeface="Poppins"/>
                <a:ea typeface="Poppins"/>
                <a:cs typeface="Poppins"/>
                <a:sym typeface="Poppins"/>
              </a:defRPr>
            </a:lvl4pPr>
            <a:lvl5pPr lvl="4" algn="l" rtl="0">
              <a:spcBef>
                <a:spcPts val="0"/>
              </a:spcBef>
              <a:spcAft>
                <a:spcPts val="0"/>
              </a:spcAft>
              <a:buSzPts val="3200"/>
              <a:buFont typeface="Poppins"/>
              <a:buNone/>
              <a:defRPr>
                <a:latin typeface="Poppins"/>
                <a:ea typeface="Poppins"/>
                <a:cs typeface="Poppins"/>
                <a:sym typeface="Poppins"/>
              </a:defRPr>
            </a:lvl5pPr>
            <a:lvl6pPr lvl="5" algn="l" rtl="0">
              <a:spcBef>
                <a:spcPts val="0"/>
              </a:spcBef>
              <a:spcAft>
                <a:spcPts val="0"/>
              </a:spcAft>
              <a:buSzPts val="3200"/>
              <a:buFont typeface="Poppins"/>
              <a:buNone/>
              <a:defRPr>
                <a:latin typeface="Poppins"/>
                <a:ea typeface="Poppins"/>
                <a:cs typeface="Poppins"/>
                <a:sym typeface="Poppins"/>
              </a:defRPr>
            </a:lvl6pPr>
            <a:lvl7pPr lvl="6" algn="l" rtl="0">
              <a:spcBef>
                <a:spcPts val="0"/>
              </a:spcBef>
              <a:spcAft>
                <a:spcPts val="0"/>
              </a:spcAft>
              <a:buSzPts val="3200"/>
              <a:buFont typeface="Poppins"/>
              <a:buNone/>
              <a:defRPr>
                <a:latin typeface="Poppins"/>
                <a:ea typeface="Poppins"/>
                <a:cs typeface="Poppins"/>
                <a:sym typeface="Poppins"/>
              </a:defRPr>
            </a:lvl7pPr>
            <a:lvl8pPr lvl="7" algn="l" rtl="0">
              <a:spcBef>
                <a:spcPts val="0"/>
              </a:spcBef>
              <a:spcAft>
                <a:spcPts val="0"/>
              </a:spcAft>
              <a:buSzPts val="3200"/>
              <a:buFont typeface="Poppins"/>
              <a:buNone/>
              <a:defRPr>
                <a:latin typeface="Poppins"/>
                <a:ea typeface="Poppins"/>
                <a:cs typeface="Poppins"/>
                <a:sym typeface="Poppins"/>
              </a:defRPr>
            </a:lvl8pPr>
            <a:lvl9pPr lvl="8" algn="l" rtl="0">
              <a:spcBef>
                <a:spcPts val="0"/>
              </a:spcBef>
              <a:spcAft>
                <a:spcPts val="0"/>
              </a:spcAft>
              <a:buSzPts val="3200"/>
              <a:buFont typeface="Poppins"/>
              <a:buNone/>
              <a:defRPr>
                <a:latin typeface="Poppins"/>
                <a:ea typeface="Poppins"/>
                <a:cs typeface="Poppins"/>
                <a:sym typeface="Poppins"/>
              </a:defRPr>
            </a:lvl9pPr>
          </a:lstStyle>
          <a:p>
            <a:endParaRPr/>
          </a:p>
        </p:txBody>
      </p:sp>
      <p:sp>
        <p:nvSpPr>
          <p:cNvPr id="35" name="Google Shape;35;p6"/>
          <p:cNvSpPr/>
          <p:nvPr/>
        </p:nvSpPr>
        <p:spPr>
          <a:xfrm rot="-7770059">
            <a:off x="7450550" y="-1397771"/>
            <a:ext cx="4039685" cy="296749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20000" y="2678421"/>
            <a:ext cx="3261300" cy="101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8" name="Google Shape;38;p7"/>
          <p:cNvSpPr txBox="1">
            <a:spLocks noGrp="1"/>
          </p:cNvSpPr>
          <p:nvPr>
            <p:ph type="title"/>
          </p:nvPr>
        </p:nvSpPr>
        <p:spPr>
          <a:xfrm>
            <a:off x="720000" y="1490700"/>
            <a:ext cx="3261300" cy="110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200"/>
              <a:buNone/>
              <a:defRPr/>
            </a:lvl1pPr>
            <a:lvl2pPr lvl="1" algn="l" rtl="0">
              <a:spcBef>
                <a:spcPts val="0"/>
              </a:spcBef>
              <a:spcAft>
                <a:spcPts val="0"/>
              </a:spcAft>
              <a:buSzPts val="3200"/>
              <a:buFont typeface="Poppins"/>
              <a:buNone/>
              <a:defRPr>
                <a:latin typeface="Poppins"/>
                <a:ea typeface="Poppins"/>
                <a:cs typeface="Poppins"/>
                <a:sym typeface="Poppins"/>
              </a:defRPr>
            </a:lvl2pPr>
            <a:lvl3pPr lvl="2" algn="l" rtl="0">
              <a:spcBef>
                <a:spcPts val="0"/>
              </a:spcBef>
              <a:spcAft>
                <a:spcPts val="0"/>
              </a:spcAft>
              <a:buSzPts val="3200"/>
              <a:buFont typeface="Poppins"/>
              <a:buNone/>
              <a:defRPr>
                <a:latin typeface="Poppins"/>
                <a:ea typeface="Poppins"/>
                <a:cs typeface="Poppins"/>
                <a:sym typeface="Poppins"/>
              </a:defRPr>
            </a:lvl3pPr>
            <a:lvl4pPr lvl="3" algn="l" rtl="0">
              <a:spcBef>
                <a:spcPts val="0"/>
              </a:spcBef>
              <a:spcAft>
                <a:spcPts val="0"/>
              </a:spcAft>
              <a:buSzPts val="3200"/>
              <a:buFont typeface="Poppins"/>
              <a:buNone/>
              <a:defRPr>
                <a:latin typeface="Poppins"/>
                <a:ea typeface="Poppins"/>
                <a:cs typeface="Poppins"/>
                <a:sym typeface="Poppins"/>
              </a:defRPr>
            </a:lvl4pPr>
            <a:lvl5pPr lvl="4" algn="l" rtl="0">
              <a:spcBef>
                <a:spcPts val="0"/>
              </a:spcBef>
              <a:spcAft>
                <a:spcPts val="0"/>
              </a:spcAft>
              <a:buSzPts val="3200"/>
              <a:buFont typeface="Poppins"/>
              <a:buNone/>
              <a:defRPr>
                <a:latin typeface="Poppins"/>
                <a:ea typeface="Poppins"/>
                <a:cs typeface="Poppins"/>
                <a:sym typeface="Poppins"/>
              </a:defRPr>
            </a:lvl5pPr>
            <a:lvl6pPr lvl="5" algn="l" rtl="0">
              <a:spcBef>
                <a:spcPts val="0"/>
              </a:spcBef>
              <a:spcAft>
                <a:spcPts val="0"/>
              </a:spcAft>
              <a:buSzPts val="3200"/>
              <a:buFont typeface="Poppins"/>
              <a:buNone/>
              <a:defRPr>
                <a:latin typeface="Poppins"/>
                <a:ea typeface="Poppins"/>
                <a:cs typeface="Poppins"/>
                <a:sym typeface="Poppins"/>
              </a:defRPr>
            </a:lvl6pPr>
            <a:lvl7pPr lvl="6" algn="l" rtl="0">
              <a:spcBef>
                <a:spcPts val="0"/>
              </a:spcBef>
              <a:spcAft>
                <a:spcPts val="0"/>
              </a:spcAft>
              <a:buSzPts val="3200"/>
              <a:buFont typeface="Poppins"/>
              <a:buNone/>
              <a:defRPr>
                <a:latin typeface="Poppins"/>
                <a:ea typeface="Poppins"/>
                <a:cs typeface="Poppins"/>
                <a:sym typeface="Poppins"/>
              </a:defRPr>
            </a:lvl7pPr>
            <a:lvl8pPr lvl="7" algn="l" rtl="0">
              <a:spcBef>
                <a:spcPts val="0"/>
              </a:spcBef>
              <a:spcAft>
                <a:spcPts val="0"/>
              </a:spcAft>
              <a:buSzPts val="3200"/>
              <a:buFont typeface="Poppins"/>
              <a:buNone/>
              <a:defRPr>
                <a:latin typeface="Poppins"/>
                <a:ea typeface="Poppins"/>
                <a:cs typeface="Poppins"/>
                <a:sym typeface="Poppins"/>
              </a:defRPr>
            </a:lvl8pPr>
            <a:lvl9pPr lvl="8" algn="l" rtl="0">
              <a:spcBef>
                <a:spcPts val="0"/>
              </a:spcBef>
              <a:spcAft>
                <a:spcPts val="0"/>
              </a:spcAft>
              <a:buSzPts val="3200"/>
              <a:buFont typeface="Poppins"/>
              <a:buNone/>
              <a:defRPr>
                <a:latin typeface="Poppins"/>
                <a:ea typeface="Poppins"/>
                <a:cs typeface="Poppins"/>
                <a:sym typeface="Poppins"/>
              </a:defRPr>
            </a:lvl9pPr>
          </a:lstStyle>
          <a:p>
            <a:endParaRPr/>
          </a:p>
        </p:txBody>
      </p:sp>
      <p:grpSp>
        <p:nvGrpSpPr>
          <p:cNvPr id="39" name="Google Shape;39;p7"/>
          <p:cNvGrpSpPr/>
          <p:nvPr/>
        </p:nvGrpSpPr>
        <p:grpSpPr>
          <a:xfrm>
            <a:off x="-1355539" y="-1959518"/>
            <a:ext cx="12700928" cy="10498023"/>
            <a:chOff x="-1355539" y="-1959518"/>
            <a:chExt cx="12700928" cy="10498023"/>
          </a:xfrm>
        </p:grpSpPr>
        <p:sp>
          <p:nvSpPr>
            <p:cNvPr id="40" name="Google Shape;40;p7"/>
            <p:cNvSpPr/>
            <p:nvPr/>
          </p:nvSpPr>
          <p:spPr>
            <a:xfrm rot="-1099162">
              <a:off x="5134470" y="3563817"/>
              <a:ext cx="5697542" cy="41853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rot="-10443068">
              <a:off x="-1212618" y="-1758140"/>
              <a:ext cx="4040298" cy="2967949"/>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p:nvPr/>
        </p:nvSpPr>
        <p:spPr>
          <a:xfrm>
            <a:off x="355183" y="-402025"/>
            <a:ext cx="7001967" cy="5143551"/>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subTitle" idx="1"/>
          </p:nvPr>
        </p:nvSpPr>
        <p:spPr>
          <a:xfrm>
            <a:off x="1508700" y="2466428"/>
            <a:ext cx="3866100" cy="102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600"/>
            </a:lvl1pPr>
            <a:lvl2pPr lvl="1">
              <a:spcBef>
                <a:spcPts val="1600"/>
              </a:spcBef>
              <a:spcAft>
                <a:spcPts val="0"/>
              </a:spcAft>
              <a:buNone/>
              <a:defRPr sz="1600"/>
            </a:lvl2pPr>
            <a:lvl3pPr lvl="2">
              <a:spcBef>
                <a:spcPts val="1600"/>
              </a:spcBef>
              <a:spcAft>
                <a:spcPts val="0"/>
              </a:spcAft>
              <a:buNone/>
              <a:defRPr sz="1600"/>
            </a:lvl3pPr>
            <a:lvl4pPr lvl="3">
              <a:spcBef>
                <a:spcPts val="1600"/>
              </a:spcBef>
              <a:spcAft>
                <a:spcPts val="0"/>
              </a:spcAft>
              <a:buNone/>
              <a:defRPr sz="1600"/>
            </a:lvl4pPr>
            <a:lvl5pPr lvl="4">
              <a:spcBef>
                <a:spcPts val="1600"/>
              </a:spcBef>
              <a:spcAft>
                <a:spcPts val="0"/>
              </a:spcAft>
              <a:buNone/>
              <a:defRPr sz="1600"/>
            </a:lvl5pPr>
            <a:lvl6pPr lvl="5">
              <a:spcBef>
                <a:spcPts val="1600"/>
              </a:spcBef>
              <a:spcAft>
                <a:spcPts val="0"/>
              </a:spcAft>
              <a:buNone/>
              <a:defRPr sz="1600"/>
            </a:lvl6pPr>
            <a:lvl7pPr lvl="6">
              <a:spcBef>
                <a:spcPts val="1600"/>
              </a:spcBef>
              <a:spcAft>
                <a:spcPts val="0"/>
              </a:spcAft>
              <a:buNone/>
              <a:defRPr sz="1600"/>
            </a:lvl7pPr>
            <a:lvl8pPr lvl="7">
              <a:spcBef>
                <a:spcPts val="1600"/>
              </a:spcBef>
              <a:spcAft>
                <a:spcPts val="0"/>
              </a:spcAft>
              <a:buNone/>
              <a:defRPr sz="1600"/>
            </a:lvl8pPr>
            <a:lvl9pPr lvl="8">
              <a:spcBef>
                <a:spcPts val="1600"/>
              </a:spcBef>
              <a:spcAft>
                <a:spcPts val="1600"/>
              </a:spcAft>
              <a:buNone/>
              <a:defRPr sz="1600"/>
            </a:lvl9pPr>
          </a:lstStyle>
          <a:p>
            <a:endParaRPr/>
          </a:p>
        </p:txBody>
      </p:sp>
      <p:sp>
        <p:nvSpPr>
          <p:cNvPr id="45" name="Google Shape;45;p8"/>
          <p:cNvSpPr txBox="1">
            <a:spLocks noGrp="1"/>
          </p:cNvSpPr>
          <p:nvPr>
            <p:ph type="title"/>
          </p:nvPr>
        </p:nvSpPr>
        <p:spPr>
          <a:xfrm>
            <a:off x="1508700" y="1668250"/>
            <a:ext cx="3866100" cy="725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subTitle" idx="1"/>
          </p:nvPr>
        </p:nvSpPr>
        <p:spPr>
          <a:xfrm flipH="1">
            <a:off x="5169810" y="2548727"/>
            <a:ext cx="3261300" cy="122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600"/>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
        <p:nvSpPr>
          <p:cNvPr id="48" name="Google Shape;48;p9"/>
          <p:cNvSpPr txBox="1">
            <a:spLocks noGrp="1"/>
          </p:cNvSpPr>
          <p:nvPr>
            <p:ph type="title"/>
          </p:nvPr>
        </p:nvSpPr>
        <p:spPr>
          <a:xfrm flipH="1">
            <a:off x="5169810" y="1360990"/>
            <a:ext cx="3261300" cy="1108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algn="r" rtl="0">
              <a:spcBef>
                <a:spcPts val="0"/>
              </a:spcBef>
              <a:spcAft>
                <a:spcPts val="0"/>
              </a:spcAft>
              <a:buSzPts val="3200"/>
              <a:buFont typeface="Poppins"/>
              <a:buNone/>
              <a:defRPr>
                <a:latin typeface="Poppins"/>
                <a:ea typeface="Poppins"/>
                <a:cs typeface="Poppins"/>
                <a:sym typeface="Poppins"/>
              </a:defRPr>
            </a:lvl2pPr>
            <a:lvl3pPr lvl="2" algn="r" rtl="0">
              <a:spcBef>
                <a:spcPts val="0"/>
              </a:spcBef>
              <a:spcAft>
                <a:spcPts val="0"/>
              </a:spcAft>
              <a:buSzPts val="3200"/>
              <a:buFont typeface="Poppins"/>
              <a:buNone/>
              <a:defRPr>
                <a:latin typeface="Poppins"/>
                <a:ea typeface="Poppins"/>
                <a:cs typeface="Poppins"/>
                <a:sym typeface="Poppins"/>
              </a:defRPr>
            </a:lvl3pPr>
            <a:lvl4pPr lvl="3" algn="r" rtl="0">
              <a:spcBef>
                <a:spcPts val="0"/>
              </a:spcBef>
              <a:spcAft>
                <a:spcPts val="0"/>
              </a:spcAft>
              <a:buSzPts val="3200"/>
              <a:buFont typeface="Poppins"/>
              <a:buNone/>
              <a:defRPr>
                <a:latin typeface="Poppins"/>
                <a:ea typeface="Poppins"/>
                <a:cs typeface="Poppins"/>
                <a:sym typeface="Poppins"/>
              </a:defRPr>
            </a:lvl4pPr>
            <a:lvl5pPr lvl="4" algn="r" rtl="0">
              <a:spcBef>
                <a:spcPts val="0"/>
              </a:spcBef>
              <a:spcAft>
                <a:spcPts val="0"/>
              </a:spcAft>
              <a:buSzPts val="3200"/>
              <a:buFont typeface="Poppins"/>
              <a:buNone/>
              <a:defRPr>
                <a:latin typeface="Poppins"/>
                <a:ea typeface="Poppins"/>
                <a:cs typeface="Poppins"/>
                <a:sym typeface="Poppins"/>
              </a:defRPr>
            </a:lvl5pPr>
            <a:lvl6pPr lvl="5" algn="r" rtl="0">
              <a:spcBef>
                <a:spcPts val="0"/>
              </a:spcBef>
              <a:spcAft>
                <a:spcPts val="0"/>
              </a:spcAft>
              <a:buSzPts val="3200"/>
              <a:buFont typeface="Poppins"/>
              <a:buNone/>
              <a:defRPr>
                <a:latin typeface="Poppins"/>
                <a:ea typeface="Poppins"/>
                <a:cs typeface="Poppins"/>
                <a:sym typeface="Poppins"/>
              </a:defRPr>
            </a:lvl6pPr>
            <a:lvl7pPr lvl="6" algn="r" rtl="0">
              <a:spcBef>
                <a:spcPts val="0"/>
              </a:spcBef>
              <a:spcAft>
                <a:spcPts val="0"/>
              </a:spcAft>
              <a:buSzPts val="3200"/>
              <a:buFont typeface="Poppins"/>
              <a:buNone/>
              <a:defRPr>
                <a:latin typeface="Poppins"/>
                <a:ea typeface="Poppins"/>
                <a:cs typeface="Poppins"/>
                <a:sym typeface="Poppins"/>
              </a:defRPr>
            </a:lvl7pPr>
            <a:lvl8pPr lvl="7" algn="r" rtl="0">
              <a:spcBef>
                <a:spcPts val="0"/>
              </a:spcBef>
              <a:spcAft>
                <a:spcPts val="0"/>
              </a:spcAft>
              <a:buSzPts val="3200"/>
              <a:buFont typeface="Poppins"/>
              <a:buNone/>
              <a:defRPr>
                <a:latin typeface="Poppins"/>
                <a:ea typeface="Poppins"/>
                <a:cs typeface="Poppins"/>
                <a:sym typeface="Poppins"/>
              </a:defRPr>
            </a:lvl8pPr>
            <a:lvl9pPr lvl="8" algn="r" rtl="0">
              <a:spcBef>
                <a:spcPts val="0"/>
              </a:spcBef>
              <a:spcAft>
                <a:spcPts val="0"/>
              </a:spcAft>
              <a:buSzPts val="3200"/>
              <a:buFont typeface="Poppins"/>
              <a:buNone/>
              <a:defRPr>
                <a:latin typeface="Poppins"/>
                <a:ea typeface="Poppins"/>
                <a:cs typeface="Poppins"/>
                <a:sym typeface="Poppins"/>
              </a:defRPr>
            </a:lvl9pPr>
          </a:lstStyle>
          <a:p>
            <a:endParaRPr/>
          </a:p>
        </p:txBody>
      </p:sp>
      <p:grpSp>
        <p:nvGrpSpPr>
          <p:cNvPr id="49" name="Google Shape;49;p9"/>
          <p:cNvGrpSpPr/>
          <p:nvPr/>
        </p:nvGrpSpPr>
        <p:grpSpPr>
          <a:xfrm>
            <a:off x="-2098739" y="-2054044"/>
            <a:ext cx="13500989" cy="9856129"/>
            <a:chOff x="-2098739" y="-2054044"/>
            <a:chExt cx="13500989" cy="9856129"/>
          </a:xfrm>
        </p:grpSpPr>
        <p:sp>
          <p:nvSpPr>
            <p:cNvPr id="50" name="Google Shape;50;p9"/>
            <p:cNvSpPr/>
            <p:nvPr/>
          </p:nvSpPr>
          <p:spPr>
            <a:xfrm rot="1956016" flipH="1">
              <a:off x="-1420073" y="2411499"/>
              <a:ext cx="5697651" cy="418541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rot="-8978585" flipH="1">
              <a:off x="6889116" y="-1236583"/>
              <a:ext cx="4040147" cy="2967838"/>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p:nvPr/>
        </p:nvSpPr>
        <p:spPr>
          <a:xfrm flipH="1">
            <a:off x="4037600" y="727800"/>
            <a:ext cx="43740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4" name="Google Shape;54;p10"/>
          <p:cNvSpPr txBox="1">
            <a:spLocks noGrp="1"/>
          </p:cNvSpPr>
          <p:nvPr>
            <p:ph type="title"/>
          </p:nvPr>
        </p:nvSpPr>
        <p:spPr>
          <a:xfrm flipH="1">
            <a:off x="3448700" y="387600"/>
            <a:ext cx="4962900" cy="1836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algn="l" rtl="0">
              <a:spcBef>
                <a:spcPts val="0"/>
              </a:spcBef>
              <a:spcAft>
                <a:spcPts val="0"/>
              </a:spcAft>
              <a:buSzPts val="3200"/>
              <a:buFont typeface="Poppins"/>
              <a:buNone/>
              <a:defRPr>
                <a:latin typeface="Poppins"/>
                <a:ea typeface="Poppins"/>
                <a:cs typeface="Poppins"/>
                <a:sym typeface="Poppins"/>
              </a:defRPr>
            </a:lvl2pPr>
            <a:lvl3pPr lvl="2" algn="l" rtl="0">
              <a:spcBef>
                <a:spcPts val="0"/>
              </a:spcBef>
              <a:spcAft>
                <a:spcPts val="0"/>
              </a:spcAft>
              <a:buSzPts val="3200"/>
              <a:buFont typeface="Poppins"/>
              <a:buNone/>
              <a:defRPr>
                <a:latin typeface="Poppins"/>
                <a:ea typeface="Poppins"/>
                <a:cs typeface="Poppins"/>
                <a:sym typeface="Poppins"/>
              </a:defRPr>
            </a:lvl3pPr>
            <a:lvl4pPr lvl="3" algn="l" rtl="0">
              <a:spcBef>
                <a:spcPts val="0"/>
              </a:spcBef>
              <a:spcAft>
                <a:spcPts val="0"/>
              </a:spcAft>
              <a:buSzPts val="3200"/>
              <a:buFont typeface="Poppins"/>
              <a:buNone/>
              <a:defRPr>
                <a:latin typeface="Poppins"/>
                <a:ea typeface="Poppins"/>
                <a:cs typeface="Poppins"/>
                <a:sym typeface="Poppins"/>
              </a:defRPr>
            </a:lvl4pPr>
            <a:lvl5pPr lvl="4" algn="l" rtl="0">
              <a:spcBef>
                <a:spcPts val="0"/>
              </a:spcBef>
              <a:spcAft>
                <a:spcPts val="0"/>
              </a:spcAft>
              <a:buSzPts val="3200"/>
              <a:buFont typeface="Poppins"/>
              <a:buNone/>
              <a:defRPr>
                <a:latin typeface="Poppins"/>
                <a:ea typeface="Poppins"/>
                <a:cs typeface="Poppins"/>
                <a:sym typeface="Poppins"/>
              </a:defRPr>
            </a:lvl5pPr>
            <a:lvl6pPr lvl="5" algn="l" rtl="0">
              <a:spcBef>
                <a:spcPts val="0"/>
              </a:spcBef>
              <a:spcAft>
                <a:spcPts val="0"/>
              </a:spcAft>
              <a:buSzPts val="3200"/>
              <a:buFont typeface="Poppins"/>
              <a:buNone/>
              <a:defRPr>
                <a:latin typeface="Poppins"/>
                <a:ea typeface="Poppins"/>
                <a:cs typeface="Poppins"/>
                <a:sym typeface="Poppins"/>
              </a:defRPr>
            </a:lvl6pPr>
            <a:lvl7pPr lvl="6" algn="l" rtl="0">
              <a:spcBef>
                <a:spcPts val="0"/>
              </a:spcBef>
              <a:spcAft>
                <a:spcPts val="0"/>
              </a:spcAft>
              <a:buSzPts val="3200"/>
              <a:buFont typeface="Poppins"/>
              <a:buNone/>
              <a:defRPr>
                <a:latin typeface="Poppins"/>
                <a:ea typeface="Poppins"/>
                <a:cs typeface="Poppins"/>
                <a:sym typeface="Poppins"/>
              </a:defRPr>
            </a:lvl7pPr>
            <a:lvl8pPr lvl="7" algn="l" rtl="0">
              <a:spcBef>
                <a:spcPts val="0"/>
              </a:spcBef>
              <a:spcAft>
                <a:spcPts val="0"/>
              </a:spcAft>
              <a:buSzPts val="3200"/>
              <a:buFont typeface="Poppins"/>
              <a:buNone/>
              <a:defRPr>
                <a:latin typeface="Poppins"/>
                <a:ea typeface="Poppins"/>
                <a:cs typeface="Poppins"/>
                <a:sym typeface="Poppins"/>
              </a:defRPr>
            </a:lvl8pPr>
            <a:lvl9pPr lvl="8" algn="l" rtl="0">
              <a:spcBef>
                <a:spcPts val="0"/>
              </a:spcBef>
              <a:spcAft>
                <a:spcPts val="0"/>
              </a:spcAft>
              <a:buSzPts val="3200"/>
              <a:buFont typeface="Poppins"/>
              <a:buNone/>
              <a:defRPr>
                <a:latin typeface="Poppins"/>
                <a:ea typeface="Poppins"/>
                <a:cs typeface="Poppins"/>
                <a:sym typeface="Poppins"/>
              </a:defRPr>
            </a:lvl9pPr>
          </a:lstStyle>
          <a:p>
            <a:endParaRPr/>
          </a:p>
        </p:txBody>
      </p:sp>
      <p:sp>
        <p:nvSpPr>
          <p:cNvPr id="55" name="Google Shape;55;p10"/>
          <p:cNvSpPr/>
          <p:nvPr/>
        </p:nvSpPr>
        <p:spPr>
          <a:xfrm rot="-2467215" flipH="1">
            <a:off x="6908727" y="3120633"/>
            <a:ext cx="4039721" cy="2967525"/>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90930"/>
            <a:ext cx="7704000" cy="612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2pPr>
            <a:lvl3pPr lvl="2"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3pPr>
            <a:lvl4pPr lvl="3"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4pPr>
            <a:lvl5pPr lvl="4"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5pPr>
            <a:lvl6pPr lvl="5"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6pPr>
            <a:lvl7pPr lvl="6"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7pPr>
            <a:lvl8pPr lvl="7"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8pPr>
            <a:lvl9pPr lvl="8" rtl="0">
              <a:spcBef>
                <a:spcPts val="0"/>
              </a:spcBef>
              <a:spcAft>
                <a:spcPts val="0"/>
              </a:spcAft>
              <a:buClr>
                <a:schemeClr val="dk1"/>
              </a:buClr>
              <a:buSzPts val="3200"/>
              <a:buFont typeface="Poppins Black"/>
              <a:buNone/>
              <a:defRPr sz="3200">
                <a:solidFill>
                  <a:schemeClr val="dk1"/>
                </a:solidFill>
                <a:latin typeface="Poppins Black"/>
                <a:ea typeface="Poppins Black"/>
                <a:cs typeface="Poppins Black"/>
                <a:sym typeface="Poppins Black"/>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00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00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spinningup.openai.com/en/latest/algorithms/td3.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spinningup.openai.com/en/latest/algorithms/ppo.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7"/>
          <p:cNvSpPr/>
          <p:nvPr/>
        </p:nvSpPr>
        <p:spPr>
          <a:xfrm rot="-2240934" flipH="1">
            <a:off x="-350855" y="773189"/>
            <a:ext cx="4039656" cy="2967477"/>
          </a:xfrm>
          <a:custGeom>
            <a:avLst/>
            <a:gdLst/>
            <a:ahLst/>
            <a:cxnLst/>
            <a:rect l="l" t="t" r="r" b="b"/>
            <a:pathLst>
              <a:path w="151443" h="111248" extrusionOk="0">
                <a:moveTo>
                  <a:pt x="121092" y="1"/>
                </a:moveTo>
                <a:cubicBezTo>
                  <a:pt x="118111" y="1"/>
                  <a:pt x="114831" y="806"/>
                  <a:pt x="111247" y="2660"/>
                </a:cubicBezTo>
                <a:cubicBezTo>
                  <a:pt x="97971" y="9532"/>
                  <a:pt x="97037" y="24476"/>
                  <a:pt x="78890" y="25377"/>
                </a:cubicBezTo>
                <a:cubicBezTo>
                  <a:pt x="77070" y="25468"/>
                  <a:pt x="75284" y="25506"/>
                  <a:pt x="73527" y="25506"/>
                </a:cubicBezTo>
                <a:cubicBezTo>
                  <a:pt x="64901" y="25506"/>
                  <a:pt x="56984" y="24592"/>
                  <a:pt x="49133" y="24592"/>
                </a:cubicBezTo>
                <a:cubicBezTo>
                  <a:pt x="39865" y="24592"/>
                  <a:pt x="30689" y="25865"/>
                  <a:pt x="20549" y="31414"/>
                </a:cubicBezTo>
                <a:cubicBezTo>
                  <a:pt x="3436" y="40788"/>
                  <a:pt x="1" y="54497"/>
                  <a:pt x="3303" y="70576"/>
                </a:cubicBezTo>
                <a:cubicBezTo>
                  <a:pt x="8984" y="98326"/>
                  <a:pt x="32934" y="111248"/>
                  <a:pt x="60420" y="111248"/>
                </a:cubicBezTo>
                <a:cubicBezTo>
                  <a:pt x="72152" y="111248"/>
                  <a:pt x="84528" y="108893"/>
                  <a:pt x="96403" y="104333"/>
                </a:cubicBezTo>
                <a:cubicBezTo>
                  <a:pt x="134030" y="89889"/>
                  <a:pt x="151442" y="56599"/>
                  <a:pt x="142936" y="23308"/>
                </a:cubicBezTo>
                <a:cubicBezTo>
                  <a:pt x="140341" y="13221"/>
                  <a:pt x="133174" y="1"/>
                  <a:pt x="12109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7"/>
          <p:cNvSpPr/>
          <p:nvPr/>
        </p:nvSpPr>
        <p:spPr>
          <a:xfrm flipH="1">
            <a:off x="485853" y="4352584"/>
            <a:ext cx="4312894" cy="251839"/>
          </a:xfrm>
          <a:custGeom>
            <a:avLst/>
            <a:gdLst/>
            <a:ahLst/>
            <a:cxnLst/>
            <a:rect l="l" t="t" r="r" b="b"/>
            <a:pathLst>
              <a:path w="161683" h="9441" extrusionOk="0">
                <a:moveTo>
                  <a:pt x="80825" y="1"/>
                </a:moveTo>
                <a:cubicBezTo>
                  <a:pt x="36193" y="1"/>
                  <a:pt x="1" y="2136"/>
                  <a:pt x="1" y="4738"/>
                </a:cubicBezTo>
                <a:cubicBezTo>
                  <a:pt x="1" y="7339"/>
                  <a:pt x="36193" y="9441"/>
                  <a:pt x="80859" y="9441"/>
                </a:cubicBezTo>
                <a:cubicBezTo>
                  <a:pt x="125490" y="9441"/>
                  <a:pt x="161683" y="7339"/>
                  <a:pt x="161683" y="4738"/>
                </a:cubicBezTo>
                <a:cubicBezTo>
                  <a:pt x="161683" y="2136"/>
                  <a:pt x="125490" y="1"/>
                  <a:pt x="80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5179338" y="1130145"/>
            <a:ext cx="3303600" cy="272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a:spLocks noGrp="1"/>
          </p:cNvSpPr>
          <p:nvPr>
            <p:ph type="ctrTitle"/>
          </p:nvPr>
        </p:nvSpPr>
        <p:spPr>
          <a:xfrm>
            <a:off x="3298092" y="340334"/>
            <a:ext cx="5243653" cy="1743918"/>
          </a:xfrm>
          <a:prstGeom prst="rect">
            <a:avLst/>
          </a:prstGeom>
        </p:spPr>
        <p:txBody>
          <a:bodyPr spcFirstLastPara="1" wrap="square" lIns="91425" tIns="91425" rIns="91425" bIns="91425" anchor="b" anchorCtr="0">
            <a:noAutofit/>
          </a:bodyPr>
          <a:lstStyle/>
          <a:p>
            <a:r>
              <a:rPr lang="en">
                <a:solidFill>
                  <a:srgbClr val="263238"/>
                </a:solidFill>
              </a:rPr>
              <a:t>Reinforcement</a:t>
            </a:r>
            <a:br>
              <a:rPr lang="en"/>
            </a:br>
            <a:r>
              <a:rPr lang="en"/>
              <a:t> learning </a:t>
            </a:r>
            <a:endParaRPr lang="en" sz="5000" b="0">
              <a:latin typeface="Poppins Black"/>
              <a:ea typeface="Poppins Black"/>
              <a:cs typeface="Poppins Black"/>
            </a:endParaRPr>
          </a:p>
        </p:txBody>
      </p:sp>
      <p:sp>
        <p:nvSpPr>
          <p:cNvPr id="88" name="Google Shape;88;p17"/>
          <p:cNvSpPr txBox="1">
            <a:spLocks noGrp="1"/>
          </p:cNvSpPr>
          <p:nvPr>
            <p:ph type="subTitle" idx="1"/>
          </p:nvPr>
        </p:nvSpPr>
        <p:spPr>
          <a:xfrm>
            <a:off x="5468575" y="3032950"/>
            <a:ext cx="2962200" cy="686100"/>
          </a:xfrm>
          <a:prstGeom prst="rect">
            <a:avLst/>
          </a:prstGeom>
        </p:spPr>
        <p:txBody>
          <a:bodyPr spcFirstLastPara="1" wrap="square" lIns="91425" tIns="91425" rIns="91425" bIns="91425" anchor="t" anchorCtr="0">
            <a:noAutofit/>
          </a:bodyPr>
          <a:lstStyle/>
          <a:p>
            <a:pPr marL="0" indent="0"/>
            <a:r>
              <a:rPr lang="en" dirty="0"/>
              <a:t>Project Presentation</a:t>
            </a:r>
          </a:p>
          <a:p>
            <a:pPr marL="0" indent="0"/>
            <a:endParaRPr lang="en-US" dirty="0"/>
          </a:p>
        </p:txBody>
      </p:sp>
      <p:grpSp>
        <p:nvGrpSpPr>
          <p:cNvPr id="89" name="Google Shape;89;p17"/>
          <p:cNvGrpSpPr/>
          <p:nvPr/>
        </p:nvGrpSpPr>
        <p:grpSpPr>
          <a:xfrm flipH="1">
            <a:off x="485840" y="1657703"/>
            <a:ext cx="3688925" cy="2838646"/>
            <a:chOff x="946975" y="932450"/>
            <a:chExt cx="1304475" cy="1003800"/>
          </a:xfrm>
        </p:grpSpPr>
        <p:sp>
          <p:nvSpPr>
            <p:cNvPr id="90" name="Google Shape;90;p17"/>
            <p:cNvSpPr/>
            <p:nvPr/>
          </p:nvSpPr>
          <p:spPr>
            <a:xfrm>
              <a:off x="1024500" y="1659900"/>
              <a:ext cx="119325" cy="74950"/>
            </a:xfrm>
            <a:custGeom>
              <a:avLst/>
              <a:gdLst/>
              <a:ahLst/>
              <a:cxnLst/>
              <a:rect l="l" t="t" r="r" b="b"/>
              <a:pathLst>
                <a:path w="4773" h="2998" extrusionOk="0">
                  <a:moveTo>
                    <a:pt x="4773" y="0"/>
                  </a:moveTo>
                  <a:lnTo>
                    <a:pt x="4773" y="0"/>
                  </a:lnTo>
                  <a:cubicBezTo>
                    <a:pt x="2986" y="307"/>
                    <a:pt x="2144" y="1149"/>
                    <a:pt x="1736" y="1864"/>
                  </a:cubicBezTo>
                  <a:cubicBezTo>
                    <a:pt x="1429" y="613"/>
                    <a:pt x="0" y="256"/>
                    <a:pt x="0" y="256"/>
                  </a:cubicBezTo>
                  <a:lnTo>
                    <a:pt x="0" y="256"/>
                  </a:lnTo>
                  <a:cubicBezTo>
                    <a:pt x="38" y="1966"/>
                    <a:pt x="906" y="2604"/>
                    <a:pt x="1404" y="2833"/>
                  </a:cubicBezTo>
                  <a:cubicBezTo>
                    <a:pt x="1391" y="2923"/>
                    <a:pt x="1391" y="2986"/>
                    <a:pt x="1391" y="2986"/>
                  </a:cubicBezTo>
                  <a:cubicBezTo>
                    <a:pt x="1492" y="2994"/>
                    <a:pt x="1590" y="2997"/>
                    <a:pt x="1686" y="2997"/>
                  </a:cubicBezTo>
                  <a:cubicBezTo>
                    <a:pt x="4498" y="2997"/>
                    <a:pt x="4773" y="1"/>
                    <a:pt x="4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946975" y="1720275"/>
              <a:ext cx="264800" cy="215975"/>
            </a:xfrm>
            <a:custGeom>
              <a:avLst/>
              <a:gdLst/>
              <a:ahLst/>
              <a:cxnLst/>
              <a:rect l="l" t="t" r="r" b="b"/>
              <a:pathLst>
                <a:path w="10592" h="8639" extrusionOk="0">
                  <a:moveTo>
                    <a:pt x="3366" y="0"/>
                  </a:moveTo>
                  <a:cubicBezTo>
                    <a:pt x="2751" y="0"/>
                    <a:pt x="2020" y="172"/>
                    <a:pt x="1264" y="725"/>
                  </a:cubicBezTo>
                  <a:cubicBezTo>
                    <a:pt x="64" y="1605"/>
                    <a:pt x="0" y="3404"/>
                    <a:pt x="511" y="5050"/>
                  </a:cubicBezTo>
                  <a:cubicBezTo>
                    <a:pt x="945" y="6467"/>
                    <a:pt x="1799" y="7756"/>
                    <a:pt x="2731" y="8241"/>
                  </a:cubicBezTo>
                  <a:cubicBezTo>
                    <a:pt x="3309" y="8544"/>
                    <a:pt x="3788" y="8638"/>
                    <a:pt x="4162" y="8638"/>
                  </a:cubicBezTo>
                  <a:cubicBezTo>
                    <a:pt x="4778" y="8638"/>
                    <a:pt x="5105" y="8381"/>
                    <a:pt x="5105" y="8381"/>
                  </a:cubicBezTo>
                  <a:cubicBezTo>
                    <a:pt x="5105" y="8381"/>
                    <a:pt x="5271" y="8624"/>
                    <a:pt x="5785" y="8624"/>
                  </a:cubicBezTo>
                  <a:cubicBezTo>
                    <a:pt x="6137" y="8624"/>
                    <a:pt x="6652" y="8510"/>
                    <a:pt x="7389" y="8126"/>
                  </a:cubicBezTo>
                  <a:cubicBezTo>
                    <a:pt x="9137" y="7220"/>
                    <a:pt x="10592" y="2128"/>
                    <a:pt x="8741" y="674"/>
                  </a:cubicBezTo>
                  <a:cubicBezTo>
                    <a:pt x="8665" y="610"/>
                    <a:pt x="8588" y="559"/>
                    <a:pt x="8512" y="520"/>
                  </a:cubicBezTo>
                  <a:cubicBezTo>
                    <a:pt x="7920" y="187"/>
                    <a:pt x="7321" y="78"/>
                    <a:pt x="6793" y="78"/>
                  </a:cubicBezTo>
                  <a:cubicBezTo>
                    <a:pt x="5807" y="78"/>
                    <a:pt x="5066" y="457"/>
                    <a:pt x="5066" y="457"/>
                  </a:cubicBezTo>
                  <a:cubicBezTo>
                    <a:pt x="5066" y="457"/>
                    <a:pt x="4370" y="0"/>
                    <a:pt x="33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946975" y="1720275"/>
              <a:ext cx="223650" cy="170900"/>
            </a:xfrm>
            <a:custGeom>
              <a:avLst/>
              <a:gdLst/>
              <a:ahLst/>
              <a:cxnLst/>
              <a:rect l="l" t="t" r="r" b="b"/>
              <a:pathLst>
                <a:path w="8946" h="6836" extrusionOk="0">
                  <a:moveTo>
                    <a:pt x="3366" y="0"/>
                  </a:moveTo>
                  <a:cubicBezTo>
                    <a:pt x="2751" y="0"/>
                    <a:pt x="2020" y="172"/>
                    <a:pt x="1264" y="725"/>
                  </a:cubicBezTo>
                  <a:cubicBezTo>
                    <a:pt x="64" y="1605"/>
                    <a:pt x="0" y="3404"/>
                    <a:pt x="498" y="5050"/>
                  </a:cubicBezTo>
                  <a:cubicBezTo>
                    <a:pt x="906" y="5676"/>
                    <a:pt x="1391" y="6173"/>
                    <a:pt x="1902" y="6441"/>
                  </a:cubicBezTo>
                  <a:cubicBezTo>
                    <a:pt x="2472" y="6741"/>
                    <a:pt x="2947" y="6835"/>
                    <a:pt x="3319" y="6835"/>
                  </a:cubicBezTo>
                  <a:cubicBezTo>
                    <a:pt x="3944" y="6835"/>
                    <a:pt x="4275" y="6569"/>
                    <a:pt x="4275" y="6569"/>
                  </a:cubicBezTo>
                  <a:cubicBezTo>
                    <a:pt x="4275" y="6569"/>
                    <a:pt x="4437" y="6812"/>
                    <a:pt x="4947" y="6812"/>
                  </a:cubicBezTo>
                  <a:cubicBezTo>
                    <a:pt x="5297" y="6812"/>
                    <a:pt x="5810" y="6698"/>
                    <a:pt x="6546" y="6314"/>
                  </a:cubicBezTo>
                  <a:cubicBezTo>
                    <a:pt x="7823" y="5650"/>
                    <a:pt x="8945" y="2754"/>
                    <a:pt x="8741" y="674"/>
                  </a:cubicBezTo>
                  <a:cubicBezTo>
                    <a:pt x="8665" y="610"/>
                    <a:pt x="8588" y="571"/>
                    <a:pt x="8512" y="520"/>
                  </a:cubicBezTo>
                  <a:cubicBezTo>
                    <a:pt x="7915" y="187"/>
                    <a:pt x="7316" y="78"/>
                    <a:pt x="6788" y="78"/>
                  </a:cubicBezTo>
                  <a:cubicBezTo>
                    <a:pt x="5802" y="78"/>
                    <a:pt x="5066" y="457"/>
                    <a:pt x="5066" y="457"/>
                  </a:cubicBezTo>
                  <a:cubicBezTo>
                    <a:pt x="5066" y="457"/>
                    <a:pt x="4370" y="0"/>
                    <a:pt x="33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1279075" y="1787925"/>
              <a:ext cx="48500" cy="13325"/>
            </a:xfrm>
            <a:custGeom>
              <a:avLst/>
              <a:gdLst/>
              <a:ahLst/>
              <a:cxnLst/>
              <a:rect l="l" t="t" r="r" b="b"/>
              <a:pathLst>
                <a:path w="1940" h="533" extrusionOk="0">
                  <a:moveTo>
                    <a:pt x="1282" y="1"/>
                  </a:moveTo>
                  <a:cubicBezTo>
                    <a:pt x="908" y="1"/>
                    <a:pt x="444" y="108"/>
                    <a:pt x="0" y="316"/>
                  </a:cubicBezTo>
                  <a:lnTo>
                    <a:pt x="0" y="532"/>
                  </a:lnTo>
                  <a:cubicBezTo>
                    <a:pt x="391" y="234"/>
                    <a:pt x="763" y="145"/>
                    <a:pt x="1068" y="145"/>
                  </a:cubicBezTo>
                  <a:cubicBezTo>
                    <a:pt x="1520" y="145"/>
                    <a:pt x="1825" y="341"/>
                    <a:pt x="1825" y="341"/>
                  </a:cubicBezTo>
                  <a:lnTo>
                    <a:pt x="1940" y="201"/>
                  </a:lnTo>
                  <a:cubicBezTo>
                    <a:pt x="1811" y="66"/>
                    <a:pt x="1574" y="1"/>
                    <a:pt x="1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1112225" y="1792925"/>
              <a:ext cx="208650" cy="143275"/>
            </a:xfrm>
            <a:custGeom>
              <a:avLst/>
              <a:gdLst/>
              <a:ahLst/>
              <a:cxnLst/>
              <a:rect l="l" t="t" r="r" b="b"/>
              <a:pathLst>
                <a:path w="8346" h="5731" extrusionOk="0">
                  <a:moveTo>
                    <a:pt x="6980" y="1"/>
                  </a:moveTo>
                  <a:lnTo>
                    <a:pt x="0" y="2476"/>
                  </a:lnTo>
                  <a:cubicBezTo>
                    <a:pt x="0" y="2476"/>
                    <a:pt x="434" y="4684"/>
                    <a:pt x="1391" y="5245"/>
                  </a:cubicBezTo>
                  <a:cubicBezTo>
                    <a:pt x="1417" y="5258"/>
                    <a:pt x="1442" y="5271"/>
                    <a:pt x="1468" y="5284"/>
                  </a:cubicBezTo>
                  <a:cubicBezTo>
                    <a:pt x="1863" y="5501"/>
                    <a:pt x="2387" y="5628"/>
                    <a:pt x="2935" y="5679"/>
                  </a:cubicBezTo>
                  <a:cubicBezTo>
                    <a:pt x="3253" y="5716"/>
                    <a:pt x="3579" y="5731"/>
                    <a:pt x="3895" y="5731"/>
                  </a:cubicBezTo>
                  <a:cubicBezTo>
                    <a:pt x="4353" y="5731"/>
                    <a:pt x="4788" y="5699"/>
                    <a:pt x="5143" y="5654"/>
                  </a:cubicBezTo>
                  <a:cubicBezTo>
                    <a:pt x="6751" y="5475"/>
                    <a:pt x="8346" y="3012"/>
                    <a:pt x="7031" y="116"/>
                  </a:cubicBezTo>
                  <a:cubicBezTo>
                    <a:pt x="7019" y="77"/>
                    <a:pt x="6993" y="39"/>
                    <a:pt x="6980" y="13"/>
                  </a:cubicBezTo>
                  <a:cubicBezTo>
                    <a:pt x="6980" y="1"/>
                    <a:pt x="6980" y="1"/>
                    <a:pt x="6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p:nvPr/>
          </p:nvSpPr>
          <p:spPr>
            <a:xfrm>
              <a:off x="1112225" y="1792925"/>
              <a:ext cx="201650" cy="136575"/>
            </a:xfrm>
            <a:custGeom>
              <a:avLst/>
              <a:gdLst/>
              <a:ahLst/>
              <a:cxnLst/>
              <a:rect l="l" t="t" r="r" b="b"/>
              <a:pathLst>
                <a:path w="8066" h="5463" extrusionOk="0">
                  <a:moveTo>
                    <a:pt x="6980" y="1"/>
                  </a:moveTo>
                  <a:lnTo>
                    <a:pt x="0" y="2489"/>
                  </a:lnTo>
                  <a:cubicBezTo>
                    <a:pt x="0" y="2489"/>
                    <a:pt x="2126" y="5462"/>
                    <a:pt x="4676" y="5462"/>
                  </a:cubicBezTo>
                  <a:cubicBezTo>
                    <a:pt x="4687" y="5462"/>
                    <a:pt x="4698" y="5462"/>
                    <a:pt x="4709" y="5462"/>
                  </a:cubicBezTo>
                  <a:cubicBezTo>
                    <a:pt x="7261" y="5424"/>
                    <a:pt x="8065" y="2234"/>
                    <a:pt x="6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p:nvPr/>
          </p:nvSpPr>
          <p:spPr>
            <a:xfrm>
              <a:off x="1112225" y="1795800"/>
              <a:ext cx="208650" cy="140400"/>
            </a:xfrm>
            <a:custGeom>
              <a:avLst/>
              <a:gdLst/>
              <a:ahLst/>
              <a:cxnLst/>
              <a:rect l="l" t="t" r="r" b="b"/>
              <a:pathLst>
                <a:path w="8346" h="5616" extrusionOk="0">
                  <a:moveTo>
                    <a:pt x="7031" y="1"/>
                  </a:moveTo>
                  <a:cubicBezTo>
                    <a:pt x="7453" y="958"/>
                    <a:pt x="8103" y="3829"/>
                    <a:pt x="5998" y="5130"/>
                  </a:cubicBezTo>
                  <a:cubicBezTo>
                    <a:pt x="5496" y="5442"/>
                    <a:pt x="4994" y="5572"/>
                    <a:pt x="4506" y="5572"/>
                  </a:cubicBezTo>
                  <a:cubicBezTo>
                    <a:pt x="2079" y="5572"/>
                    <a:pt x="0" y="2361"/>
                    <a:pt x="0" y="2361"/>
                  </a:cubicBezTo>
                  <a:lnTo>
                    <a:pt x="0" y="2361"/>
                  </a:lnTo>
                  <a:cubicBezTo>
                    <a:pt x="0" y="2361"/>
                    <a:pt x="434" y="4569"/>
                    <a:pt x="1391" y="5130"/>
                  </a:cubicBezTo>
                  <a:cubicBezTo>
                    <a:pt x="1417" y="5143"/>
                    <a:pt x="1442" y="5156"/>
                    <a:pt x="1468" y="5169"/>
                  </a:cubicBezTo>
                  <a:cubicBezTo>
                    <a:pt x="1812" y="5347"/>
                    <a:pt x="2348" y="5488"/>
                    <a:pt x="2935" y="5564"/>
                  </a:cubicBezTo>
                  <a:cubicBezTo>
                    <a:pt x="3253" y="5601"/>
                    <a:pt x="3579" y="5616"/>
                    <a:pt x="3895" y="5616"/>
                  </a:cubicBezTo>
                  <a:cubicBezTo>
                    <a:pt x="4353" y="5616"/>
                    <a:pt x="4788" y="5584"/>
                    <a:pt x="5143" y="5539"/>
                  </a:cubicBezTo>
                  <a:cubicBezTo>
                    <a:pt x="6751" y="5360"/>
                    <a:pt x="8346" y="2897"/>
                    <a:pt x="70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7"/>
            <p:cNvSpPr/>
            <p:nvPr/>
          </p:nvSpPr>
          <p:spPr>
            <a:xfrm>
              <a:off x="1199950" y="1816950"/>
              <a:ext cx="37675" cy="23025"/>
            </a:xfrm>
            <a:custGeom>
              <a:avLst/>
              <a:gdLst/>
              <a:ahLst/>
              <a:cxnLst/>
              <a:rect l="l" t="t" r="r" b="b"/>
              <a:pathLst>
                <a:path w="1507" h="921" extrusionOk="0">
                  <a:moveTo>
                    <a:pt x="1245" y="0"/>
                  </a:moveTo>
                  <a:cubicBezTo>
                    <a:pt x="1092" y="0"/>
                    <a:pt x="953" y="67"/>
                    <a:pt x="804" y="99"/>
                  </a:cubicBezTo>
                  <a:cubicBezTo>
                    <a:pt x="741" y="112"/>
                    <a:pt x="677" y="124"/>
                    <a:pt x="626" y="150"/>
                  </a:cubicBezTo>
                  <a:cubicBezTo>
                    <a:pt x="460" y="214"/>
                    <a:pt x="307" y="303"/>
                    <a:pt x="166" y="380"/>
                  </a:cubicBezTo>
                  <a:cubicBezTo>
                    <a:pt x="128" y="405"/>
                    <a:pt x="77" y="431"/>
                    <a:pt x="52" y="469"/>
                  </a:cubicBezTo>
                  <a:cubicBezTo>
                    <a:pt x="0" y="545"/>
                    <a:pt x="13" y="648"/>
                    <a:pt x="64" y="724"/>
                  </a:cubicBezTo>
                  <a:cubicBezTo>
                    <a:pt x="128" y="788"/>
                    <a:pt x="205" y="826"/>
                    <a:pt x="294" y="864"/>
                  </a:cubicBezTo>
                  <a:cubicBezTo>
                    <a:pt x="403" y="902"/>
                    <a:pt x="519" y="921"/>
                    <a:pt x="636" y="921"/>
                  </a:cubicBezTo>
                  <a:cubicBezTo>
                    <a:pt x="872" y="921"/>
                    <a:pt x="1110" y="844"/>
                    <a:pt x="1289" y="699"/>
                  </a:cubicBezTo>
                  <a:cubicBezTo>
                    <a:pt x="1353" y="648"/>
                    <a:pt x="1404" y="596"/>
                    <a:pt x="1442" y="533"/>
                  </a:cubicBezTo>
                  <a:cubicBezTo>
                    <a:pt x="1493" y="431"/>
                    <a:pt x="1506" y="316"/>
                    <a:pt x="1506" y="214"/>
                  </a:cubicBezTo>
                  <a:cubicBezTo>
                    <a:pt x="1506" y="163"/>
                    <a:pt x="1506" y="112"/>
                    <a:pt x="1481" y="73"/>
                  </a:cubicBezTo>
                  <a:cubicBezTo>
                    <a:pt x="1442" y="35"/>
                    <a:pt x="1391" y="9"/>
                    <a:pt x="1340" y="9"/>
                  </a:cubicBezTo>
                  <a:cubicBezTo>
                    <a:pt x="1308" y="3"/>
                    <a:pt x="1276" y="0"/>
                    <a:pt x="1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p:nvPr/>
          </p:nvSpPr>
          <p:spPr>
            <a:xfrm>
              <a:off x="1211125" y="1820825"/>
              <a:ext cx="10850" cy="9775"/>
            </a:xfrm>
            <a:custGeom>
              <a:avLst/>
              <a:gdLst/>
              <a:ahLst/>
              <a:cxnLst/>
              <a:rect l="l" t="t" r="r" b="b"/>
              <a:pathLst>
                <a:path w="434" h="391" extrusionOk="0">
                  <a:moveTo>
                    <a:pt x="301" y="1"/>
                  </a:moveTo>
                  <a:cubicBezTo>
                    <a:pt x="210" y="1"/>
                    <a:pt x="100" y="57"/>
                    <a:pt x="64" y="122"/>
                  </a:cubicBezTo>
                  <a:cubicBezTo>
                    <a:pt x="0" y="225"/>
                    <a:pt x="13" y="390"/>
                    <a:pt x="166" y="390"/>
                  </a:cubicBezTo>
                  <a:cubicBezTo>
                    <a:pt x="217" y="378"/>
                    <a:pt x="268" y="365"/>
                    <a:pt x="306" y="327"/>
                  </a:cubicBezTo>
                  <a:cubicBezTo>
                    <a:pt x="357" y="288"/>
                    <a:pt x="408" y="237"/>
                    <a:pt x="421" y="174"/>
                  </a:cubicBezTo>
                  <a:cubicBezTo>
                    <a:pt x="434" y="161"/>
                    <a:pt x="434" y="135"/>
                    <a:pt x="434" y="122"/>
                  </a:cubicBezTo>
                  <a:cubicBezTo>
                    <a:pt x="428" y="34"/>
                    <a:pt x="370" y="1"/>
                    <a:pt x="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p:nvPr/>
          </p:nvSpPr>
          <p:spPr>
            <a:xfrm>
              <a:off x="1444000" y="1563875"/>
              <a:ext cx="200375" cy="195900"/>
            </a:xfrm>
            <a:custGeom>
              <a:avLst/>
              <a:gdLst/>
              <a:ahLst/>
              <a:cxnLst/>
              <a:rect l="l" t="t" r="r" b="b"/>
              <a:pathLst>
                <a:path w="8015" h="7836" fill="none" extrusionOk="0">
                  <a:moveTo>
                    <a:pt x="8014" y="1"/>
                  </a:moveTo>
                  <a:cubicBezTo>
                    <a:pt x="8014" y="1"/>
                    <a:pt x="7478" y="1302"/>
                    <a:pt x="4952" y="2157"/>
                  </a:cubicBezTo>
                  <a:cubicBezTo>
                    <a:pt x="2425" y="3012"/>
                    <a:pt x="0" y="5666"/>
                    <a:pt x="3420" y="7836"/>
                  </a:cubicBezTo>
                </a:path>
              </a:pathLst>
            </a:custGeom>
            <a:noFill/>
            <a:ln w="7975"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7"/>
            <p:cNvSpPr/>
            <p:nvPr/>
          </p:nvSpPr>
          <p:spPr>
            <a:xfrm>
              <a:off x="1429950" y="1584600"/>
              <a:ext cx="224950" cy="216650"/>
            </a:xfrm>
            <a:custGeom>
              <a:avLst/>
              <a:gdLst/>
              <a:ahLst/>
              <a:cxnLst/>
              <a:rect l="l" t="t" r="r" b="b"/>
              <a:pathLst>
                <a:path w="8998" h="8666" fill="none" extrusionOk="0">
                  <a:moveTo>
                    <a:pt x="8997" y="1"/>
                  </a:moveTo>
                  <a:cubicBezTo>
                    <a:pt x="8997" y="1"/>
                    <a:pt x="7504" y="1417"/>
                    <a:pt x="4084" y="2910"/>
                  </a:cubicBezTo>
                  <a:cubicBezTo>
                    <a:pt x="652" y="4391"/>
                    <a:pt x="1" y="8232"/>
                    <a:pt x="4084" y="8665"/>
                  </a:cubicBezTo>
                </a:path>
              </a:pathLst>
            </a:custGeom>
            <a:noFill/>
            <a:ln w="7975"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a:off x="1857125" y="1054075"/>
              <a:ext cx="394325" cy="398500"/>
            </a:xfrm>
            <a:custGeom>
              <a:avLst/>
              <a:gdLst/>
              <a:ahLst/>
              <a:cxnLst/>
              <a:rect l="l" t="t" r="r" b="b"/>
              <a:pathLst>
                <a:path w="15773" h="15940" fill="none" extrusionOk="0">
                  <a:moveTo>
                    <a:pt x="12289" y="15939"/>
                  </a:moveTo>
                  <a:cubicBezTo>
                    <a:pt x="12289" y="15939"/>
                    <a:pt x="15773" y="12264"/>
                    <a:pt x="10936" y="7670"/>
                  </a:cubicBezTo>
                  <a:cubicBezTo>
                    <a:pt x="6100" y="3076"/>
                    <a:pt x="4173" y="460"/>
                    <a:pt x="0" y="1"/>
                  </a:cubicBezTo>
                </a:path>
              </a:pathLst>
            </a:custGeom>
            <a:noFill/>
            <a:ln w="7975" cap="flat" cmpd="sng">
              <a:solidFill>
                <a:schemeClr val="accent2"/>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p:nvPr/>
          </p:nvSpPr>
          <p:spPr>
            <a:xfrm>
              <a:off x="1833825" y="1005600"/>
              <a:ext cx="368500" cy="452700"/>
            </a:xfrm>
            <a:custGeom>
              <a:avLst/>
              <a:gdLst/>
              <a:ahLst/>
              <a:cxnLst/>
              <a:rect l="l" t="t" r="r" b="b"/>
              <a:pathLst>
                <a:path w="14740" h="18108" fill="none" extrusionOk="0">
                  <a:moveTo>
                    <a:pt x="11958" y="18108"/>
                  </a:moveTo>
                  <a:cubicBezTo>
                    <a:pt x="11958" y="18108"/>
                    <a:pt x="14740" y="15773"/>
                    <a:pt x="14102" y="12238"/>
                  </a:cubicBezTo>
                  <a:cubicBezTo>
                    <a:pt x="13476" y="8716"/>
                    <a:pt x="5169" y="0"/>
                    <a:pt x="1" y="1225"/>
                  </a:cubicBezTo>
                </a:path>
              </a:pathLst>
            </a:custGeom>
            <a:noFill/>
            <a:ln w="15950" cap="flat" cmpd="sng">
              <a:solidFill>
                <a:schemeClr val="dk1"/>
              </a:solidFill>
              <a:prstDash val="solid"/>
              <a:miter lim="1276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7"/>
            <p:cNvSpPr/>
            <p:nvPr/>
          </p:nvSpPr>
          <p:spPr>
            <a:xfrm>
              <a:off x="1984725" y="1346575"/>
              <a:ext cx="232600" cy="183975"/>
            </a:xfrm>
            <a:custGeom>
              <a:avLst/>
              <a:gdLst/>
              <a:ahLst/>
              <a:cxnLst/>
              <a:rect l="l" t="t" r="r" b="b"/>
              <a:pathLst>
                <a:path w="9304" h="7359" extrusionOk="0">
                  <a:moveTo>
                    <a:pt x="2904" y="1"/>
                  </a:moveTo>
                  <a:cubicBezTo>
                    <a:pt x="2738" y="1"/>
                    <a:pt x="2567" y="65"/>
                    <a:pt x="2438" y="194"/>
                  </a:cubicBezTo>
                  <a:lnTo>
                    <a:pt x="281" y="2210"/>
                  </a:lnTo>
                  <a:cubicBezTo>
                    <a:pt x="14" y="2478"/>
                    <a:pt x="1" y="2899"/>
                    <a:pt x="256" y="3167"/>
                  </a:cubicBezTo>
                  <a:lnTo>
                    <a:pt x="3982" y="7136"/>
                  </a:lnTo>
                  <a:cubicBezTo>
                    <a:pt x="4110" y="7276"/>
                    <a:pt x="4288" y="7353"/>
                    <a:pt x="4467" y="7353"/>
                  </a:cubicBezTo>
                  <a:cubicBezTo>
                    <a:pt x="4522" y="7357"/>
                    <a:pt x="4734" y="7358"/>
                    <a:pt x="4997" y="7358"/>
                  </a:cubicBezTo>
                  <a:cubicBezTo>
                    <a:pt x="5525" y="7358"/>
                    <a:pt x="6262" y="7353"/>
                    <a:pt x="6381" y="7353"/>
                  </a:cubicBezTo>
                  <a:cubicBezTo>
                    <a:pt x="6395" y="7354"/>
                    <a:pt x="6409" y="7354"/>
                    <a:pt x="6423" y="7354"/>
                  </a:cubicBezTo>
                  <a:cubicBezTo>
                    <a:pt x="6577" y="7354"/>
                    <a:pt x="6737" y="7291"/>
                    <a:pt x="6866" y="7174"/>
                  </a:cubicBezTo>
                  <a:lnTo>
                    <a:pt x="9023" y="5145"/>
                  </a:lnTo>
                  <a:cubicBezTo>
                    <a:pt x="9291" y="4890"/>
                    <a:pt x="9303" y="4456"/>
                    <a:pt x="9048" y="4188"/>
                  </a:cubicBezTo>
                  <a:lnTo>
                    <a:pt x="5309" y="219"/>
                  </a:lnTo>
                  <a:cubicBezTo>
                    <a:pt x="5182" y="79"/>
                    <a:pt x="5016" y="15"/>
                    <a:pt x="4837" y="3"/>
                  </a:cubicBezTo>
                  <a:lnTo>
                    <a:pt x="2948" y="3"/>
                  </a:lnTo>
                  <a:cubicBezTo>
                    <a:pt x="2934" y="1"/>
                    <a:pt x="2919" y="1"/>
                    <a:pt x="2904"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p:nvPr/>
          </p:nvSpPr>
          <p:spPr>
            <a:xfrm>
              <a:off x="1984725" y="1346575"/>
              <a:ext cx="232600" cy="183975"/>
            </a:xfrm>
            <a:custGeom>
              <a:avLst/>
              <a:gdLst/>
              <a:ahLst/>
              <a:cxnLst/>
              <a:rect l="l" t="t" r="r" b="b"/>
              <a:pathLst>
                <a:path w="9304" h="7359" extrusionOk="0">
                  <a:moveTo>
                    <a:pt x="2904" y="1"/>
                  </a:moveTo>
                  <a:cubicBezTo>
                    <a:pt x="2738" y="1"/>
                    <a:pt x="2567" y="65"/>
                    <a:pt x="2438" y="194"/>
                  </a:cubicBezTo>
                  <a:lnTo>
                    <a:pt x="281" y="2210"/>
                  </a:lnTo>
                  <a:cubicBezTo>
                    <a:pt x="14" y="2478"/>
                    <a:pt x="1" y="2899"/>
                    <a:pt x="256" y="3167"/>
                  </a:cubicBezTo>
                  <a:lnTo>
                    <a:pt x="3982" y="7136"/>
                  </a:lnTo>
                  <a:cubicBezTo>
                    <a:pt x="4110" y="7276"/>
                    <a:pt x="4288" y="7353"/>
                    <a:pt x="4467" y="7353"/>
                  </a:cubicBezTo>
                  <a:cubicBezTo>
                    <a:pt x="4522" y="7357"/>
                    <a:pt x="4734" y="7358"/>
                    <a:pt x="4997" y="7358"/>
                  </a:cubicBezTo>
                  <a:cubicBezTo>
                    <a:pt x="5525" y="7358"/>
                    <a:pt x="6262" y="7353"/>
                    <a:pt x="6381" y="7353"/>
                  </a:cubicBezTo>
                  <a:cubicBezTo>
                    <a:pt x="6395" y="7354"/>
                    <a:pt x="6409" y="7354"/>
                    <a:pt x="6423" y="7354"/>
                  </a:cubicBezTo>
                  <a:cubicBezTo>
                    <a:pt x="6577" y="7354"/>
                    <a:pt x="6737" y="7291"/>
                    <a:pt x="6866" y="7174"/>
                  </a:cubicBezTo>
                  <a:lnTo>
                    <a:pt x="9023" y="5145"/>
                  </a:lnTo>
                  <a:cubicBezTo>
                    <a:pt x="9291" y="4890"/>
                    <a:pt x="9303" y="4456"/>
                    <a:pt x="9048" y="4188"/>
                  </a:cubicBezTo>
                  <a:lnTo>
                    <a:pt x="5309" y="219"/>
                  </a:lnTo>
                  <a:cubicBezTo>
                    <a:pt x="5182" y="79"/>
                    <a:pt x="5016" y="15"/>
                    <a:pt x="4837" y="3"/>
                  </a:cubicBezTo>
                  <a:lnTo>
                    <a:pt x="2948" y="3"/>
                  </a:lnTo>
                  <a:cubicBezTo>
                    <a:pt x="2934" y="1"/>
                    <a:pt x="2919" y="1"/>
                    <a:pt x="2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p:nvPr/>
          </p:nvSpPr>
          <p:spPr>
            <a:xfrm>
              <a:off x="2032575" y="1346825"/>
              <a:ext cx="184750" cy="183700"/>
            </a:xfrm>
            <a:custGeom>
              <a:avLst/>
              <a:gdLst/>
              <a:ahLst/>
              <a:cxnLst/>
              <a:rect l="l" t="t" r="r" b="b"/>
              <a:pathLst>
                <a:path w="7390" h="7348" extrusionOk="0">
                  <a:moveTo>
                    <a:pt x="2911" y="0"/>
                  </a:moveTo>
                  <a:cubicBezTo>
                    <a:pt x="2745" y="0"/>
                    <a:pt x="2580" y="61"/>
                    <a:pt x="2451" y="184"/>
                  </a:cubicBezTo>
                  <a:lnTo>
                    <a:pt x="294" y="2213"/>
                  </a:lnTo>
                  <a:cubicBezTo>
                    <a:pt x="14" y="2468"/>
                    <a:pt x="1" y="2889"/>
                    <a:pt x="256" y="3170"/>
                  </a:cubicBezTo>
                  <a:lnTo>
                    <a:pt x="3995" y="7138"/>
                  </a:lnTo>
                  <a:cubicBezTo>
                    <a:pt x="4127" y="7277"/>
                    <a:pt x="4304" y="7348"/>
                    <a:pt x="4483" y="7348"/>
                  </a:cubicBezTo>
                  <a:cubicBezTo>
                    <a:pt x="4649" y="7348"/>
                    <a:pt x="4817" y="7287"/>
                    <a:pt x="4952" y="7164"/>
                  </a:cubicBezTo>
                  <a:lnTo>
                    <a:pt x="7109" y="5135"/>
                  </a:lnTo>
                  <a:cubicBezTo>
                    <a:pt x="7377" y="4880"/>
                    <a:pt x="7389" y="4459"/>
                    <a:pt x="7134" y="4178"/>
                  </a:cubicBezTo>
                  <a:lnTo>
                    <a:pt x="3408" y="209"/>
                  </a:lnTo>
                  <a:cubicBezTo>
                    <a:pt x="3269" y="71"/>
                    <a:pt x="3089" y="0"/>
                    <a:pt x="2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1976425" y="1484500"/>
              <a:ext cx="124450" cy="115825"/>
            </a:xfrm>
            <a:custGeom>
              <a:avLst/>
              <a:gdLst/>
              <a:ahLst/>
              <a:cxnLst/>
              <a:rect l="l" t="t" r="r" b="b"/>
              <a:pathLst>
                <a:path w="4978" h="4633" extrusionOk="0">
                  <a:moveTo>
                    <a:pt x="3417" y="1"/>
                  </a:moveTo>
                  <a:cubicBezTo>
                    <a:pt x="3262" y="1"/>
                    <a:pt x="3166" y="24"/>
                    <a:pt x="3166" y="24"/>
                  </a:cubicBezTo>
                  <a:lnTo>
                    <a:pt x="205" y="3150"/>
                  </a:lnTo>
                  <a:cubicBezTo>
                    <a:pt x="1" y="3367"/>
                    <a:pt x="192" y="3775"/>
                    <a:pt x="728" y="4209"/>
                  </a:cubicBezTo>
                  <a:cubicBezTo>
                    <a:pt x="1108" y="4527"/>
                    <a:pt x="1440" y="4633"/>
                    <a:pt x="1677" y="4633"/>
                  </a:cubicBezTo>
                  <a:cubicBezTo>
                    <a:pt x="1831" y="4633"/>
                    <a:pt x="1944" y="4588"/>
                    <a:pt x="2004" y="4528"/>
                  </a:cubicBezTo>
                  <a:lnTo>
                    <a:pt x="4978" y="1351"/>
                  </a:lnTo>
                  <a:cubicBezTo>
                    <a:pt x="4978" y="1351"/>
                    <a:pt x="4978" y="853"/>
                    <a:pt x="4505" y="419"/>
                  </a:cubicBezTo>
                  <a:cubicBezTo>
                    <a:pt x="4104" y="66"/>
                    <a:pt x="3678" y="1"/>
                    <a:pt x="34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p:nvPr/>
          </p:nvSpPr>
          <p:spPr>
            <a:xfrm>
              <a:off x="1976425" y="1560550"/>
              <a:ext cx="60150" cy="39775"/>
            </a:xfrm>
            <a:custGeom>
              <a:avLst/>
              <a:gdLst/>
              <a:ahLst/>
              <a:cxnLst/>
              <a:rect l="l" t="t" r="r" b="b"/>
              <a:pathLst>
                <a:path w="2406" h="1591" extrusionOk="0">
                  <a:moveTo>
                    <a:pt x="491" y="1"/>
                  </a:moveTo>
                  <a:cubicBezTo>
                    <a:pt x="373" y="1"/>
                    <a:pt x="274" y="33"/>
                    <a:pt x="205" y="108"/>
                  </a:cubicBezTo>
                  <a:cubicBezTo>
                    <a:pt x="1" y="325"/>
                    <a:pt x="192" y="733"/>
                    <a:pt x="728" y="1167"/>
                  </a:cubicBezTo>
                  <a:cubicBezTo>
                    <a:pt x="1108" y="1485"/>
                    <a:pt x="1440" y="1591"/>
                    <a:pt x="1677" y="1591"/>
                  </a:cubicBezTo>
                  <a:cubicBezTo>
                    <a:pt x="1831" y="1591"/>
                    <a:pt x="1944" y="1546"/>
                    <a:pt x="2004" y="1486"/>
                  </a:cubicBezTo>
                  <a:cubicBezTo>
                    <a:pt x="2406" y="1052"/>
                    <a:pt x="1157" y="1"/>
                    <a:pt x="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1765250" y="1759750"/>
              <a:ext cx="102425" cy="82650"/>
            </a:xfrm>
            <a:custGeom>
              <a:avLst/>
              <a:gdLst/>
              <a:ahLst/>
              <a:cxnLst/>
              <a:rect l="l" t="t" r="r" b="b"/>
              <a:pathLst>
                <a:path w="4097" h="3306" extrusionOk="0">
                  <a:moveTo>
                    <a:pt x="1468" y="1"/>
                  </a:moveTo>
                  <a:cubicBezTo>
                    <a:pt x="664" y="1"/>
                    <a:pt x="0" y="664"/>
                    <a:pt x="0" y="1481"/>
                  </a:cubicBezTo>
                  <a:lnTo>
                    <a:pt x="0" y="3306"/>
                  </a:lnTo>
                  <a:lnTo>
                    <a:pt x="4097" y="3306"/>
                  </a:lnTo>
                  <a:lnTo>
                    <a:pt x="4097" y="1481"/>
                  </a:lnTo>
                  <a:cubicBezTo>
                    <a:pt x="4097" y="664"/>
                    <a:pt x="3433" y="1"/>
                    <a:pt x="2629"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1765250" y="1759750"/>
              <a:ext cx="102425" cy="82650"/>
            </a:xfrm>
            <a:custGeom>
              <a:avLst/>
              <a:gdLst/>
              <a:ahLst/>
              <a:cxnLst/>
              <a:rect l="l" t="t" r="r" b="b"/>
              <a:pathLst>
                <a:path w="4097" h="3306" extrusionOk="0">
                  <a:moveTo>
                    <a:pt x="1468" y="1"/>
                  </a:moveTo>
                  <a:cubicBezTo>
                    <a:pt x="664" y="1"/>
                    <a:pt x="0" y="664"/>
                    <a:pt x="0" y="1481"/>
                  </a:cubicBezTo>
                  <a:lnTo>
                    <a:pt x="0" y="3306"/>
                  </a:lnTo>
                  <a:lnTo>
                    <a:pt x="4097" y="3306"/>
                  </a:lnTo>
                  <a:lnTo>
                    <a:pt x="4097" y="1481"/>
                  </a:lnTo>
                  <a:cubicBezTo>
                    <a:pt x="4097" y="664"/>
                    <a:pt x="3433" y="1"/>
                    <a:pt x="2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a:off x="1785025" y="1759750"/>
              <a:ext cx="82650" cy="82650"/>
            </a:xfrm>
            <a:custGeom>
              <a:avLst/>
              <a:gdLst/>
              <a:ahLst/>
              <a:cxnLst/>
              <a:rect l="l" t="t" r="r" b="b"/>
              <a:pathLst>
                <a:path w="3306" h="3306" extrusionOk="0">
                  <a:moveTo>
                    <a:pt x="1481" y="1"/>
                  </a:moveTo>
                  <a:cubicBezTo>
                    <a:pt x="664" y="1"/>
                    <a:pt x="1" y="664"/>
                    <a:pt x="1" y="1481"/>
                  </a:cubicBezTo>
                  <a:lnTo>
                    <a:pt x="1" y="3306"/>
                  </a:lnTo>
                  <a:lnTo>
                    <a:pt x="3306" y="3306"/>
                  </a:lnTo>
                  <a:lnTo>
                    <a:pt x="3306" y="1481"/>
                  </a:lnTo>
                  <a:cubicBezTo>
                    <a:pt x="3306" y="664"/>
                    <a:pt x="2642" y="1"/>
                    <a:pt x="1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1799075" y="1569075"/>
              <a:ext cx="223600" cy="228475"/>
            </a:xfrm>
            <a:custGeom>
              <a:avLst/>
              <a:gdLst/>
              <a:ahLst/>
              <a:cxnLst/>
              <a:rect l="l" t="t" r="r" b="b"/>
              <a:pathLst>
                <a:path w="8944" h="9139" extrusionOk="0">
                  <a:moveTo>
                    <a:pt x="7572" y="1"/>
                  </a:moveTo>
                  <a:cubicBezTo>
                    <a:pt x="7524" y="1"/>
                    <a:pt x="7479" y="7"/>
                    <a:pt x="7440" y="22"/>
                  </a:cubicBezTo>
                  <a:lnTo>
                    <a:pt x="7286" y="188"/>
                  </a:lnTo>
                  <a:lnTo>
                    <a:pt x="230" y="7691"/>
                  </a:lnTo>
                  <a:cubicBezTo>
                    <a:pt x="77" y="7857"/>
                    <a:pt x="0" y="8061"/>
                    <a:pt x="0" y="8278"/>
                  </a:cubicBezTo>
                  <a:cubicBezTo>
                    <a:pt x="0" y="8508"/>
                    <a:pt x="89" y="8738"/>
                    <a:pt x="268" y="8904"/>
                  </a:cubicBezTo>
                  <a:cubicBezTo>
                    <a:pt x="432" y="9062"/>
                    <a:pt x="643" y="9139"/>
                    <a:pt x="853" y="9139"/>
                  </a:cubicBezTo>
                  <a:cubicBezTo>
                    <a:pt x="1083" y="9139"/>
                    <a:pt x="1313" y="9046"/>
                    <a:pt x="1480" y="8865"/>
                  </a:cubicBezTo>
                  <a:lnTo>
                    <a:pt x="8690" y="1196"/>
                  </a:lnTo>
                  <a:lnTo>
                    <a:pt x="8792" y="1094"/>
                  </a:lnTo>
                  <a:cubicBezTo>
                    <a:pt x="8943" y="722"/>
                    <a:pt x="8067" y="1"/>
                    <a:pt x="7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1805125" y="1759750"/>
              <a:ext cx="102425" cy="82650"/>
            </a:xfrm>
            <a:custGeom>
              <a:avLst/>
              <a:gdLst/>
              <a:ahLst/>
              <a:cxnLst/>
              <a:rect l="l" t="t" r="r" b="b"/>
              <a:pathLst>
                <a:path w="4097" h="3306" extrusionOk="0">
                  <a:moveTo>
                    <a:pt x="1481" y="1"/>
                  </a:moveTo>
                  <a:cubicBezTo>
                    <a:pt x="664" y="1"/>
                    <a:pt x="0" y="664"/>
                    <a:pt x="0" y="1481"/>
                  </a:cubicBezTo>
                  <a:lnTo>
                    <a:pt x="0" y="3306"/>
                  </a:lnTo>
                  <a:lnTo>
                    <a:pt x="4097" y="3306"/>
                  </a:lnTo>
                  <a:lnTo>
                    <a:pt x="4097" y="1481"/>
                  </a:lnTo>
                  <a:cubicBezTo>
                    <a:pt x="4097" y="664"/>
                    <a:pt x="3433" y="1"/>
                    <a:pt x="2629"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1805125" y="1759750"/>
              <a:ext cx="102425" cy="82650"/>
            </a:xfrm>
            <a:custGeom>
              <a:avLst/>
              <a:gdLst/>
              <a:ahLst/>
              <a:cxnLst/>
              <a:rect l="l" t="t" r="r" b="b"/>
              <a:pathLst>
                <a:path w="4097" h="3306" extrusionOk="0">
                  <a:moveTo>
                    <a:pt x="1481" y="1"/>
                  </a:moveTo>
                  <a:cubicBezTo>
                    <a:pt x="664" y="1"/>
                    <a:pt x="0" y="664"/>
                    <a:pt x="0" y="1481"/>
                  </a:cubicBezTo>
                  <a:lnTo>
                    <a:pt x="0" y="3306"/>
                  </a:lnTo>
                  <a:lnTo>
                    <a:pt x="4097" y="3306"/>
                  </a:lnTo>
                  <a:lnTo>
                    <a:pt x="4097" y="1481"/>
                  </a:lnTo>
                  <a:cubicBezTo>
                    <a:pt x="4097" y="664"/>
                    <a:pt x="3433" y="1"/>
                    <a:pt x="2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1825225" y="1759750"/>
              <a:ext cx="82325" cy="82650"/>
            </a:xfrm>
            <a:custGeom>
              <a:avLst/>
              <a:gdLst/>
              <a:ahLst/>
              <a:cxnLst/>
              <a:rect l="l" t="t" r="r" b="b"/>
              <a:pathLst>
                <a:path w="3293" h="3306" extrusionOk="0">
                  <a:moveTo>
                    <a:pt x="1468" y="1"/>
                  </a:moveTo>
                  <a:cubicBezTo>
                    <a:pt x="651" y="1"/>
                    <a:pt x="0" y="664"/>
                    <a:pt x="0" y="1481"/>
                  </a:cubicBezTo>
                  <a:lnTo>
                    <a:pt x="0" y="3306"/>
                  </a:lnTo>
                  <a:lnTo>
                    <a:pt x="3293" y="3306"/>
                  </a:lnTo>
                  <a:lnTo>
                    <a:pt x="3293" y="1481"/>
                  </a:lnTo>
                  <a:cubicBezTo>
                    <a:pt x="3293" y="664"/>
                    <a:pt x="2629" y="1"/>
                    <a:pt x="18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p:nvPr/>
          </p:nvSpPr>
          <p:spPr>
            <a:xfrm>
              <a:off x="1733975" y="1805375"/>
              <a:ext cx="205800" cy="114225"/>
            </a:xfrm>
            <a:custGeom>
              <a:avLst/>
              <a:gdLst/>
              <a:ahLst/>
              <a:cxnLst/>
              <a:rect l="l" t="t" r="r" b="b"/>
              <a:pathLst>
                <a:path w="8232" h="4569" extrusionOk="0">
                  <a:moveTo>
                    <a:pt x="473" y="0"/>
                  </a:moveTo>
                  <a:cubicBezTo>
                    <a:pt x="218" y="0"/>
                    <a:pt x="1" y="205"/>
                    <a:pt x="1" y="472"/>
                  </a:cubicBezTo>
                  <a:lnTo>
                    <a:pt x="1" y="4569"/>
                  </a:lnTo>
                  <a:lnTo>
                    <a:pt x="8231" y="4569"/>
                  </a:lnTo>
                  <a:lnTo>
                    <a:pt x="8231" y="472"/>
                  </a:lnTo>
                  <a:cubicBezTo>
                    <a:pt x="8231" y="205"/>
                    <a:pt x="8027" y="0"/>
                    <a:pt x="7759"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a:off x="1733975" y="1805375"/>
              <a:ext cx="205800" cy="114225"/>
            </a:xfrm>
            <a:custGeom>
              <a:avLst/>
              <a:gdLst/>
              <a:ahLst/>
              <a:cxnLst/>
              <a:rect l="l" t="t" r="r" b="b"/>
              <a:pathLst>
                <a:path w="8232" h="4569" extrusionOk="0">
                  <a:moveTo>
                    <a:pt x="473" y="0"/>
                  </a:moveTo>
                  <a:cubicBezTo>
                    <a:pt x="218" y="0"/>
                    <a:pt x="1" y="205"/>
                    <a:pt x="1" y="472"/>
                  </a:cubicBezTo>
                  <a:lnTo>
                    <a:pt x="1" y="4569"/>
                  </a:lnTo>
                  <a:lnTo>
                    <a:pt x="8231" y="4569"/>
                  </a:lnTo>
                  <a:lnTo>
                    <a:pt x="8231" y="472"/>
                  </a:lnTo>
                  <a:cubicBezTo>
                    <a:pt x="8231" y="205"/>
                    <a:pt x="8027" y="0"/>
                    <a:pt x="7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a:off x="1733975" y="1805375"/>
              <a:ext cx="134025" cy="114225"/>
            </a:xfrm>
            <a:custGeom>
              <a:avLst/>
              <a:gdLst/>
              <a:ahLst/>
              <a:cxnLst/>
              <a:rect l="l" t="t" r="r" b="b"/>
              <a:pathLst>
                <a:path w="5361" h="4569" extrusionOk="0">
                  <a:moveTo>
                    <a:pt x="473" y="0"/>
                  </a:moveTo>
                  <a:cubicBezTo>
                    <a:pt x="218" y="0"/>
                    <a:pt x="1" y="205"/>
                    <a:pt x="1" y="472"/>
                  </a:cubicBezTo>
                  <a:lnTo>
                    <a:pt x="1" y="4569"/>
                  </a:lnTo>
                  <a:lnTo>
                    <a:pt x="5360" y="4569"/>
                  </a:lnTo>
                  <a:lnTo>
                    <a:pt x="5360" y="472"/>
                  </a:lnTo>
                  <a:cubicBezTo>
                    <a:pt x="5360" y="205"/>
                    <a:pt x="5156"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1481650" y="1684475"/>
              <a:ext cx="204825" cy="164950"/>
            </a:xfrm>
            <a:custGeom>
              <a:avLst/>
              <a:gdLst/>
              <a:ahLst/>
              <a:cxnLst/>
              <a:rect l="l" t="t" r="r" b="b"/>
              <a:pathLst>
                <a:path w="8193" h="6598" extrusionOk="0">
                  <a:moveTo>
                    <a:pt x="2948" y="0"/>
                  </a:moveTo>
                  <a:cubicBezTo>
                    <a:pt x="1327" y="0"/>
                    <a:pt x="0" y="1314"/>
                    <a:pt x="0" y="2948"/>
                  </a:cubicBezTo>
                  <a:lnTo>
                    <a:pt x="0" y="6597"/>
                  </a:lnTo>
                  <a:lnTo>
                    <a:pt x="8193" y="6597"/>
                  </a:lnTo>
                  <a:lnTo>
                    <a:pt x="8193" y="2948"/>
                  </a:lnTo>
                  <a:cubicBezTo>
                    <a:pt x="8193" y="1314"/>
                    <a:pt x="6878" y="0"/>
                    <a:pt x="5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a:off x="1521525" y="1684475"/>
              <a:ext cx="164950" cy="164950"/>
            </a:xfrm>
            <a:custGeom>
              <a:avLst/>
              <a:gdLst/>
              <a:ahLst/>
              <a:cxnLst/>
              <a:rect l="l" t="t" r="r" b="b"/>
              <a:pathLst>
                <a:path w="6598" h="6598" extrusionOk="0">
                  <a:moveTo>
                    <a:pt x="2948" y="0"/>
                  </a:moveTo>
                  <a:cubicBezTo>
                    <a:pt x="1327" y="0"/>
                    <a:pt x="0" y="1314"/>
                    <a:pt x="0" y="2948"/>
                  </a:cubicBezTo>
                  <a:lnTo>
                    <a:pt x="0" y="6597"/>
                  </a:lnTo>
                  <a:lnTo>
                    <a:pt x="6598" y="6597"/>
                  </a:lnTo>
                  <a:lnTo>
                    <a:pt x="6598" y="2948"/>
                  </a:lnTo>
                  <a:cubicBezTo>
                    <a:pt x="6598" y="1314"/>
                    <a:pt x="5283" y="0"/>
                    <a:pt x="36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1619775" y="1392250"/>
              <a:ext cx="278525" cy="245650"/>
            </a:xfrm>
            <a:custGeom>
              <a:avLst/>
              <a:gdLst/>
              <a:ahLst/>
              <a:cxnLst/>
              <a:rect l="l" t="t" r="r" b="b"/>
              <a:pathLst>
                <a:path w="11141" h="9826" extrusionOk="0">
                  <a:moveTo>
                    <a:pt x="5845" y="0"/>
                  </a:moveTo>
                  <a:cubicBezTo>
                    <a:pt x="5730" y="0"/>
                    <a:pt x="5615" y="51"/>
                    <a:pt x="5526" y="141"/>
                  </a:cubicBezTo>
                  <a:lnTo>
                    <a:pt x="128" y="5870"/>
                  </a:lnTo>
                  <a:cubicBezTo>
                    <a:pt x="39" y="5972"/>
                    <a:pt x="1" y="6100"/>
                    <a:pt x="13" y="6227"/>
                  </a:cubicBezTo>
                  <a:cubicBezTo>
                    <a:pt x="26" y="6330"/>
                    <a:pt x="64" y="6432"/>
                    <a:pt x="154" y="6521"/>
                  </a:cubicBezTo>
                  <a:lnTo>
                    <a:pt x="3548" y="9711"/>
                  </a:lnTo>
                  <a:cubicBezTo>
                    <a:pt x="3625" y="9788"/>
                    <a:pt x="3739" y="9826"/>
                    <a:pt x="3854" y="9826"/>
                  </a:cubicBezTo>
                  <a:lnTo>
                    <a:pt x="5245" y="9826"/>
                  </a:lnTo>
                  <a:cubicBezTo>
                    <a:pt x="5373" y="9826"/>
                    <a:pt x="5488" y="9788"/>
                    <a:pt x="5590" y="9686"/>
                  </a:cubicBezTo>
                  <a:lnTo>
                    <a:pt x="8844" y="6227"/>
                  </a:lnTo>
                  <a:lnTo>
                    <a:pt x="10056" y="4939"/>
                  </a:lnTo>
                  <a:lnTo>
                    <a:pt x="10975" y="3956"/>
                  </a:lnTo>
                  <a:cubicBezTo>
                    <a:pt x="11141" y="3777"/>
                    <a:pt x="11141" y="3484"/>
                    <a:pt x="10949" y="3305"/>
                  </a:cubicBezTo>
                  <a:lnTo>
                    <a:pt x="10056" y="2463"/>
                  </a:lnTo>
                  <a:lnTo>
                    <a:pt x="7568" y="115"/>
                  </a:lnTo>
                  <a:cubicBezTo>
                    <a:pt x="7478" y="39"/>
                    <a:pt x="7363" y="0"/>
                    <a:pt x="7249"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1619775" y="1392250"/>
              <a:ext cx="278525" cy="245650"/>
            </a:xfrm>
            <a:custGeom>
              <a:avLst/>
              <a:gdLst/>
              <a:ahLst/>
              <a:cxnLst/>
              <a:rect l="l" t="t" r="r" b="b"/>
              <a:pathLst>
                <a:path w="11141" h="9826" extrusionOk="0">
                  <a:moveTo>
                    <a:pt x="5845" y="0"/>
                  </a:moveTo>
                  <a:cubicBezTo>
                    <a:pt x="5730" y="0"/>
                    <a:pt x="5615" y="51"/>
                    <a:pt x="5526" y="141"/>
                  </a:cubicBezTo>
                  <a:lnTo>
                    <a:pt x="128" y="5870"/>
                  </a:lnTo>
                  <a:cubicBezTo>
                    <a:pt x="39" y="5972"/>
                    <a:pt x="1" y="6100"/>
                    <a:pt x="13" y="6227"/>
                  </a:cubicBezTo>
                  <a:cubicBezTo>
                    <a:pt x="26" y="6330"/>
                    <a:pt x="64" y="6432"/>
                    <a:pt x="154" y="6521"/>
                  </a:cubicBezTo>
                  <a:lnTo>
                    <a:pt x="3548" y="9711"/>
                  </a:lnTo>
                  <a:cubicBezTo>
                    <a:pt x="3625" y="9788"/>
                    <a:pt x="3739" y="9826"/>
                    <a:pt x="3854" y="9826"/>
                  </a:cubicBezTo>
                  <a:lnTo>
                    <a:pt x="5245" y="9826"/>
                  </a:lnTo>
                  <a:cubicBezTo>
                    <a:pt x="5373" y="9826"/>
                    <a:pt x="5488" y="9788"/>
                    <a:pt x="5590" y="9686"/>
                  </a:cubicBezTo>
                  <a:lnTo>
                    <a:pt x="8844" y="6227"/>
                  </a:lnTo>
                  <a:lnTo>
                    <a:pt x="10056" y="4939"/>
                  </a:lnTo>
                  <a:lnTo>
                    <a:pt x="10975" y="3956"/>
                  </a:lnTo>
                  <a:cubicBezTo>
                    <a:pt x="11141" y="3777"/>
                    <a:pt x="11141" y="3484"/>
                    <a:pt x="10949" y="3305"/>
                  </a:cubicBezTo>
                  <a:lnTo>
                    <a:pt x="10056" y="2463"/>
                  </a:lnTo>
                  <a:lnTo>
                    <a:pt x="7568" y="115"/>
                  </a:lnTo>
                  <a:cubicBezTo>
                    <a:pt x="7478" y="39"/>
                    <a:pt x="7363" y="0"/>
                    <a:pt x="7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1620100" y="1392250"/>
              <a:ext cx="251075" cy="155700"/>
            </a:xfrm>
            <a:custGeom>
              <a:avLst/>
              <a:gdLst/>
              <a:ahLst/>
              <a:cxnLst/>
              <a:rect l="l" t="t" r="r" b="b"/>
              <a:pathLst>
                <a:path w="10043" h="6228" extrusionOk="0">
                  <a:moveTo>
                    <a:pt x="5832" y="0"/>
                  </a:moveTo>
                  <a:cubicBezTo>
                    <a:pt x="5717" y="0"/>
                    <a:pt x="5602" y="51"/>
                    <a:pt x="5513" y="141"/>
                  </a:cubicBezTo>
                  <a:lnTo>
                    <a:pt x="115" y="5870"/>
                  </a:lnTo>
                  <a:cubicBezTo>
                    <a:pt x="0" y="6011"/>
                    <a:pt x="102" y="6227"/>
                    <a:pt x="281" y="6227"/>
                  </a:cubicBezTo>
                  <a:lnTo>
                    <a:pt x="8831" y="6227"/>
                  </a:lnTo>
                  <a:lnTo>
                    <a:pt x="10043" y="4939"/>
                  </a:lnTo>
                  <a:lnTo>
                    <a:pt x="10043" y="2463"/>
                  </a:lnTo>
                  <a:lnTo>
                    <a:pt x="7555" y="115"/>
                  </a:lnTo>
                  <a:cubicBezTo>
                    <a:pt x="7465" y="39"/>
                    <a:pt x="7350" y="0"/>
                    <a:pt x="7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p:nvPr/>
          </p:nvSpPr>
          <p:spPr>
            <a:xfrm>
              <a:off x="1670175" y="1311525"/>
              <a:ext cx="393050" cy="242175"/>
            </a:xfrm>
            <a:custGeom>
              <a:avLst/>
              <a:gdLst/>
              <a:ahLst/>
              <a:cxnLst/>
              <a:rect l="l" t="t" r="r" b="b"/>
              <a:pathLst>
                <a:path w="15722" h="9687" extrusionOk="0">
                  <a:moveTo>
                    <a:pt x="10490" y="1"/>
                  </a:moveTo>
                  <a:cubicBezTo>
                    <a:pt x="9648" y="1"/>
                    <a:pt x="8806" y="320"/>
                    <a:pt x="8180" y="996"/>
                  </a:cubicBezTo>
                  <a:lnTo>
                    <a:pt x="1" y="9686"/>
                  </a:lnTo>
                  <a:lnTo>
                    <a:pt x="10452" y="9686"/>
                  </a:lnTo>
                  <a:lnTo>
                    <a:pt x="14586" y="5284"/>
                  </a:lnTo>
                  <a:cubicBezTo>
                    <a:pt x="15645" y="4161"/>
                    <a:pt x="15722" y="2425"/>
                    <a:pt x="14765" y="1213"/>
                  </a:cubicBezTo>
                  <a:cubicBezTo>
                    <a:pt x="14152" y="409"/>
                    <a:pt x="13234" y="14"/>
                    <a:pt x="12302" y="1"/>
                  </a:cubicBezTo>
                  <a:cubicBezTo>
                    <a:pt x="12098" y="1"/>
                    <a:pt x="11491" y="7"/>
                    <a:pt x="11022" y="7"/>
                  </a:cubicBezTo>
                  <a:cubicBezTo>
                    <a:pt x="10788" y="7"/>
                    <a:pt x="10588" y="5"/>
                    <a:pt x="10490"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7"/>
            <p:cNvSpPr/>
            <p:nvPr/>
          </p:nvSpPr>
          <p:spPr>
            <a:xfrm>
              <a:off x="1670175" y="1311525"/>
              <a:ext cx="393050" cy="242175"/>
            </a:xfrm>
            <a:custGeom>
              <a:avLst/>
              <a:gdLst/>
              <a:ahLst/>
              <a:cxnLst/>
              <a:rect l="l" t="t" r="r" b="b"/>
              <a:pathLst>
                <a:path w="15722" h="9687" extrusionOk="0">
                  <a:moveTo>
                    <a:pt x="10490" y="1"/>
                  </a:moveTo>
                  <a:cubicBezTo>
                    <a:pt x="9648" y="1"/>
                    <a:pt x="8806" y="320"/>
                    <a:pt x="8180" y="996"/>
                  </a:cubicBezTo>
                  <a:lnTo>
                    <a:pt x="1" y="9686"/>
                  </a:lnTo>
                  <a:lnTo>
                    <a:pt x="10452" y="9686"/>
                  </a:lnTo>
                  <a:lnTo>
                    <a:pt x="14586" y="5284"/>
                  </a:lnTo>
                  <a:cubicBezTo>
                    <a:pt x="15645" y="4161"/>
                    <a:pt x="15722" y="2425"/>
                    <a:pt x="14765" y="1213"/>
                  </a:cubicBezTo>
                  <a:cubicBezTo>
                    <a:pt x="14152" y="409"/>
                    <a:pt x="13234" y="14"/>
                    <a:pt x="12302" y="1"/>
                  </a:cubicBezTo>
                  <a:cubicBezTo>
                    <a:pt x="12098" y="1"/>
                    <a:pt x="11491" y="7"/>
                    <a:pt x="11022" y="7"/>
                  </a:cubicBezTo>
                  <a:cubicBezTo>
                    <a:pt x="10788" y="7"/>
                    <a:pt x="10588" y="5"/>
                    <a:pt x="10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1716125" y="1311650"/>
              <a:ext cx="347100" cy="242050"/>
            </a:xfrm>
            <a:custGeom>
              <a:avLst/>
              <a:gdLst/>
              <a:ahLst/>
              <a:cxnLst/>
              <a:rect l="l" t="t" r="r" b="b"/>
              <a:pathLst>
                <a:path w="13884" h="9682" extrusionOk="0">
                  <a:moveTo>
                    <a:pt x="10463" y="1"/>
                  </a:moveTo>
                  <a:cubicBezTo>
                    <a:pt x="9634" y="1"/>
                    <a:pt x="8801" y="328"/>
                    <a:pt x="8180" y="991"/>
                  </a:cubicBezTo>
                  <a:lnTo>
                    <a:pt x="0" y="9681"/>
                  </a:lnTo>
                  <a:lnTo>
                    <a:pt x="8614" y="9681"/>
                  </a:lnTo>
                  <a:lnTo>
                    <a:pt x="12748" y="5279"/>
                  </a:lnTo>
                  <a:cubicBezTo>
                    <a:pt x="13807" y="4156"/>
                    <a:pt x="13884" y="2420"/>
                    <a:pt x="12927" y="1208"/>
                  </a:cubicBezTo>
                  <a:cubicBezTo>
                    <a:pt x="12308" y="407"/>
                    <a:pt x="11387" y="1"/>
                    <a:pt x="10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p:nvPr/>
          </p:nvSpPr>
          <p:spPr>
            <a:xfrm>
              <a:off x="1624550" y="1368950"/>
              <a:ext cx="384450" cy="338200"/>
            </a:xfrm>
            <a:custGeom>
              <a:avLst/>
              <a:gdLst/>
              <a:ahLst/>
              <a:cxnLst/>
              <a:rect l="l" t="t" r="r" b="b"/>
              <a:pathLst>
                <a:path w="15378" h="13528" extrusionOk="0">
                  <a:moveTo>
                    <a:pt x="8091" y="1"/>
                  </a:moveTo>
                  <a:cubicBezTo>
                    <a:pt x="7925" y="14"/>
                    <a:pt x="7759" y="77"/>
                    <a:pt x="7645" y="205"/>
                  </a:cubicBezTo>
                  <a:lnTo>
                    <a:pt x="231" y="8078"/>
                  </a:lnTo>
                  <a:cubicBezTo>
                    <a:pt x="1" y="8333"/>
                    <a:pt x="14" y="8742"/>
                    <a:pt x="269" y="8972"/>
                  </a:cubicBezTo>
                  <a:lnTo>
                    <a:pt x="4927" y="13361"/>
                  </a:lnTo>
                  <a:cubicBezTo>
                    <a:pt x="5041" y="13476"/>
                    <a:pt x="5195" y="13527"/>
                    <a:pt x="5360" y="13527"/>
                  </a:cubicBezTo>
                  <a:lnTo>
                    <a:pt x="7275" y="13527"/>
                  </a:lnTo>
                  <a:cubicBezTo>
                    <a:pt x="7440" y="13527"/>
                    <a:pt x="7606" y="13463"/>
                    <a:pt x="7734" y="13336"/>
                  </a:cubicBezTo>
                  <a:lnTo>
                    <a:pt x="15135" y="5450"/>
                  </a:lnTo>
                  <a:cubicBezTo>
                    <a:pt x="15378" y="5194"/>
                    <a:pt x="15365" y="4799"/>
                    <a:pt x="15110" y="4556"/>
                  </a:cubicBezTo>
                  <a:lnTo>
                    <a:pt x="10452" y="179"/>
                  </a:lnTo>
                  <a:cubicBezTo>
                    <a:pt x="10324" y="65"/>
                    <a:pt x="10171" y="14"/>
                    <a:pt x="100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1672425" y="1369075"/>
              <a:ext cx="336575" cy="338275"/>
            </a:xfrm>
            <a:custGeom>
              <a:avLst/>
              <a:gdLst/>
              <a:ahLst/>
              <a:cxnLst/>
              <a:rect l="l" t="t" r="r" b="b"/>
              <a:pathLst>
                <a:path w="13463" h="13531" extrusionOk="0">
                  <a:moveTo>
                    <a:pt x="8104" y="0"/>
                  </a:moveTo>
                  <a:cubicBezTo>
                    <a:pt x="7937" y="0"/>
                    <a:pt x="7770" y="67"/>
                    <a:pt x="7644" y="200"/>
                  </a:cubicBezTo>
                  <a:lnTo>
                    <a:pt x="230" y="8073"/>
                  </a:lnTo>
                  <a:cubicBezTo>
                    <a:pt x="0" y="8328"/>
                    <a:pt x="13" y="8737"/>
                    <a:pt x="268" y="8967"/>
                  </a:cubicBezTo>
                  <a:lnTo>
                    <a:pt x="4926" y="13356"/>
                  </a:lnTo>
                  <a:cubicBezTo>
                    <a:pt x="5048" y="13473"/>
                    <a:pt x="5204" y="13530"/>
                    <a:pt x="5358" y="13530"/>
                  </a:cubicBezTo>
                  <a:cubicBezTo>
                    <a:pt x="5526" y="13530"/>
                    <a:pt x="5693" y="13463"/>
                    <a:pt x="5819" y="13331"/>
                  </a:cubicBezTo>
                  <a:lnTo>
                    <a:pt x="13220" y="5445"/>
                  </a:lnTo>
                  <a:cubicBezTo>
                    <a:pt x="13463" y="5189"/>
                    <a:pt x="13450" y="4794"/>
                    <a:pt x="13195" y="4551"/>
                  </a:cubicBezTo>
                  <a:lnTo>
                    <a:pt x="8537" y="174"/>
                  </a:lnTo>
                  <a:cubicBezTo>
                    <a:pt x="8414" y="58"/>
                    <a:pt x="8259" y="0"/>
                    <a:pt x="81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1519275" y="1594175"/>
              <a:ext cx="273750" cy="221900"/>
            </a:xfrm>
            <a:custGeom>
              <a:avLst/>
              <a:gdLst/>
              <a:ahLst/>
              <a:cxnLst/>
              <a:rect l="l" t="t" r="r" b="b"/>
              <a:pathLst>
                <a:path w="10950" h="8876" extrusionOk="0">
                  <a:moveTo>
                    <a:pt x="4518" y="1"/>
                  </a:moveTo>
                  <a:lnTo>
                    <a:pt x="1137" y="3587"/>
                  </a:lnTo>
                  <a:cubicBezTo>
                    <a:pt x="77" y="4722"/>
                    <a:pt x="1" y="6445"/>
                    <a:pt x="945" y="7670"/>
                  </a:cubicBezTo>
                  <a:cubicBezTo>
                    <a:pt x="1570" y="8474"/>
                    <a:pt x="2489" y="8869"/>
                    <a:pt x="3421" y="8869"/>
                  </a:cubicBezTo>
                  <a:cubicBezTo>
                    <a:pt x="3616" y="8869"/>
                    <a:pt x="4169" y="8875"/>
                    <a:pt x="4634" y="8875"/>
                  </a:cubicBezTo>
                  <a:cubicBezTo>
                    <a:pt x="4866" y="8875"/>
                    <a:pt x="5075" y="8874"/>
                    <a:pt x="5207" y="8869"/>
                  </a:cubicBezTo>
                  <a:lnTo>
                    <a:pt x="5424" y="8869"/>
                  </a:lnTo>
                  <a:cubicBezTo>
                    <a:pt x="5603" y="8869"/>
                    <a:pt x="5769" y="8844"/>
                    <a:pt x="5935" y="8806"/>
                  </a:cubicBezTo>
                  <a:cubicBezTo>
                    <a:pt x="5973" y="8793"/>
                    <a:pt x="6011" y="8793"/>
                    <a:pt x="6037" y="8780"/>
                  </a:cubicBezTo>
                  <a:cubicBezTo>
                    <a:pt x="6598" y="8640"/>
                    <a:pt x="7121" y="8346"/>
                    <a:pt x="7542" y="7887"/>
                  </a:cubicBezTo>
                  <a:lnTo>
                    <a:pt x="10950" y="4276"/>
                  </a:lnTo>
                  <a:lnTo>
                    <a:pt x="10924" y="4276"/>
                  </a:lnTo>
                  <a:lnTo>
                    <a:pt x="6356"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1519275" y="1594175"/>
              <a:ext cx="273750" cy="221900"/>
            </a:xfrm>
            <a:custGeom>
              <a:avLst/>
              <a:gdLst/>
              <a:ahLst/>
              <a:cxnLst/>
              <a:rect l="l" t="t" r="r" b="b"/>
              <a:pathLst>
                <a:path w="10950" h="8876" extrusionOk="0">
                  <a:moveTo>
                    <a:pt x="4518" y="1"/>
                  </a:moveTo>
                  <a:lnTo>
                    <a:pt x="1137" y="3587"/>
                  </a:lnTo>
                  <a:cubicBezTo>
                    <a:pt x="77" y="4722"/>
                    <a:pt x="1" y="6445"/>
                    <a:pt x="945" y="7670"/>
                  </a:cubicBezTo>
                  <a:cubicBezTo>
                    <a:pt x="1570" y="8474"/>
                    <a:pt x="2489" y="8869"/>
                    <a:pt x="3421" y="8869"/>
                  </a:cubicBezTo>
                  <a:cubicBezTo>
                    <a:pt x="3616" y="8869"/>
                    <a:pt x="4169" y="8875"/>
                    <a:pt x="4634" y="8875"/>
                  </a:cubicBezTo>
                  <a:cubicBezTo>
                    <a:pt x="4866" y="8875"/>
                    <a:pt x="5075" y="8874"/>
                    <a:pt x="5207" y="8869"/>
                  </a:cubicBezTo>
                  <a:lnTo>
                    <a:pt x="5424" y="8869"/>
                  </a:lnTo>
                  <a:cubicBezTo>
                    <a:pt x="5603" y="8869"/>
                    <a:pt x="5769" y="8844"/>
                    <a:pt x="5935" y="8806"/>
                  </a:cubicBezTo>
                  <a:cubicBezTo>
                    <a:pt x="5973" y="8793"/>
                    <a:pt x="6011" y="8793"/>
                    <a:pt x="6037" y="8780"/>
                  </a:cubicBezTo>
                  <a:cubicBezTo>
                    <a:pt x="6598" y="8640"/>
                    <a:pt x="7121" y="8346"/>
                    <a:pt x="7542" y="7887"/>
                  </a:cubicBezTo>
                  <a:lnTo>
                    <a:pt x="10950" y="4276"/>
                  </a:lnTo>
                  <a:lnTo>
                    <a:pt x="10924" y="4276"/>
                  </a:lnTo>
                  <a:lnTo>
                    <a:pt x="6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1565225" y="1594175"/>
              <a:ext cx="227800" cy="221750"/>
            </a:xfrm>
            <a:custGeom>
              <a:avLst/>
              <a:gdLst/>
              <a:ahLst/>
              <a:cxnLst/>
              <a:rect l="l" t="t" r="r" b="b"/>
              <a:pathLst>
                <a:path w="9112" h="8870" extrusionOk="0">
                  <a:moveTo>
                    <a:pt x="4518" y="1"/>
                  </a:moveTo>
                  <a:lnTo>
                    <a:pt x="1136" y="3587"/>
                  </a:lnTo>
                  <a:cubicBezTo>
                    <a:pt x="77" y="4722"/>
                    <a:pt x="0" y="6445"/>
                    <a:pt x="945" y="7670"/>
                  </a:cubicBezTo>
                  <a:cubicBezTo>
                    <a:pt x="1557" y="8461"/>
                    <a:pt x="2463" y="8857"/>
                    <a:pt x="3369" y="8869"/>
                  </a:cubicBezTo>
                  <a:lnTo>
                    <a:pt x="3586" y="8869"/>
                  </a:lnTo>
                  <a:cubicBezTo>
                    <a:pt x="3765" y="8869"/>
                    <a:pt x="3931" y="8844"/>
                    <a:pt x="4097" y="8806"/>
                  </a:cubicBezTo>
                  <a:cubicBezTo>
                    <a:pt x="4135" y="8793"/>
                    <a:pt x="4173" y="8793"/>
                    <a:pt x="4199" y="8780"/>
                  </a:cubicBezTo>
                  <a:cubicBezTo>
                    <a:pt x="4760" y="8640"/>
                    <a:pt x="5283" y="8346"/>
                    <a:pt x="5704" y="7887"/>
                  </a:cubicBezTo>
                  <a:lnTo>
                    <a:pt x="9112" y="4276"/>
                  </a:lnTo>
                  <a:lnTo>
                    <a:pt x="9086" y="4276"/>
                  </a:lnTo>
                  <a:lnTo>
                    <a:pt x="4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a:off x="1623275" y="957725"/>
              <a:ext cx="543950" cy="504400"/>
            </a:xfrm>
            <a:custGeom>
              <a:avLst/>
              <a:gdLst/>
              <a:ahLst/>
              <a:cxnLst/>
              <a:rect l="l" t="t" r="r" b="b"/>
              <a:pathLst>
                <a:path w="21758" h="20176" extrusionOk="0">
                  <a:moveTo>
                    <a:pt x="5280" y="1"/>
                  </a:moveTo>
                  <a:cubicBezTo>
                    <a:pt x="5264" y="1"/>
                    <a:pt x="5248" y="1"/>
                    <a:pt x="5233" y="1"/>
                  </a:cubicBezTo>
                  <a:lnTo>
                    <a:pt x="3421" y="1"/>
                  </a:lnTo>
                  <a:cubicBezTo>
                    <a:pt x="2489" y="1"/>
                    <a:pt x="1570" y="410"/>
                    <a:pt x="945" y="1201"/>
                  </a:cubicBezTo>
                  <a:cubicBezTo>
                    <a:pt x="1" y="2426"/>
                    <a:pt x="77" y="4148"/>
                    <a:pt x="1137" y="5284"/>
                  </a:cubicBezTo>
                  <a:lnTo>
                    <a:pt x="14216" y="19193"/>
                  </a:lnTo>
                  <a:cubicBezTo>
                    <a:pt x="14829" y="19844"/>
                    <a:pt x="15658" y="20176"/>
                    <a:pt x="16488" y="20176"/>
                  </a:cubicBezTo>
                  <a:lnTo>
                    <a:pt x="18338" y="20176"/>
                  </a:lnTo>
                  <a:cubicBezTo>
                    <a:pt x="19257" y="20176"/>
                    <a:pt x="20176" y="19768"/>
                    <a:pt x="20801" y="18964"/>
                  </a:cubicBezTo>
                  <a:cubicBezTo>
                    <a:pt x="21758" y="17751"/>
                    <a:pt x="21681" y="16016"/>
                    <a:pt x="20622" y="14893"/>
                  </a:cubicBezTo>
                  <a:lnTo>
                    <a:pt x="7542" y="984"/>
                  </a:lnTo>
                  <a:cubicBezTo>
                    <a:pt x="6929" y="333"/>
                    <a:pt x="6106" y="1"/>
                    <a:pt x="5280"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1623275" y="957725"/>
              <a:ext cx="543950" cy="504400"/>
            </a:xfrm>
            <a:custGeom>
              <a:avLst/>
              <a:gdLst/>
              <a:ahLst/>
              <a:cxnLst/>
              <a:rect l="l" t="t" r="r" b="b"/>
              <a:pathLst>
                <a:path w="21758" h="20176" extrusionOk="0">
                  <a:moveTo>
                    <a:pt x="5280" y="1"/>
                  </a:moveTo>
                  <a:cubicBezTo>
                    <a:pt x="5264" y="1"/>
                    <a:pt x="5248" y="1"/>
                    <a:pt x="5233" y="1"/>
                  </a:cubicBezTo>
                  <a:lnTo>
                    <a:pt x="3421" y="1"/>
                  </a:lnTo>
                  <a:cubicBezTo>
                    <a:pt x="2489" y="1"/>
                    <a:pt x="1570" y="410"/>
                    <a:pt x="945" y="1201"/>
                  </a:cubicBezTo>
                  <a:cubicBezTo>
                    <a:pt x="1" y="2426"/>
                    <a:pt x="77" y="4148"/>
                    <a:pt x="1137" y="5284"/>
                  </a:cubicBezTo>
                  <a:lnTo>
                    <a:pt x="14216" y="19193"/>
                  </a:lnTo>
                  <a:cubicBezTo>
                    <a:pt x="14829" y="19844"/>
                    <a:pt x="15658" y="20176"/>
                    <a:pt x="16488" y="20176"/>
                  </a:cubicBezTo>
                  <a:lnTo>
                    <a:pt x="18338" y="20176"/>
                  </a:lnTo>
                  <a:cubicBezTo>
                    <a:pt x="19257" y="20176"/>
                    <a:pt x="20176" y="19768"/>
                    <a:pt x="20801" y="18964"/>
                  </a:cubicBezTo>
                  <a:cubicBezTo>
                    <a:pt x="21758" y="17751"/>
                    <a:pt x="21681" y="16016"/>
                    <a:pt x="20622" y="14893"/>
                  </a:cubicBezTo>
                  <a:lnTo>
                    <a:pt x="7542" y="984"/>
                  </a:lnTo>
                  <a:cubicBezTo>
                    <a:pt x="6929" y="333"/>
                    <a:pt x="6106" y="1"/>
                    <a:pt x="52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1669225" y="957550"/>
              <a:ext cx="498000" cy="504550"/>
            </a:xfrm>
            <a:custGeom>
              <a:avLst/>
              <a:gdLst/>
              <a:ahLst/>
              <a:cxnLst/>
              <a:rect l="l" t="t" r="r" b="b"/>
              <a:pathLst>
                <a:path w="19920" h="20182" extrusionOk="0">
                  <a:moveTo>
                    <a:pt x="3420" y="0"/>
                  </a:moveTo>
                  <a:cubicBezTo>
                    <a:pt x="2494" y="0"/>
                    <a:pt x="1570" y="407"/>
                    <a:pt x="945" y="1208"/>
                  </a:cubicBezTo>
                  <a:cubicBezTo>
                    <a:pt x="0" y="2433"/>
                    <a:pt x="77" y="4155"/>
                    <a:pt x="1136" y="5291"/>
                  </a:cubicBezTo>
                  <a:lnTo>
                    <a:pt x="14216" y="19200"/>
                  </a:lnTo>
                  <a:cubicBezTo>
                    <a:pt x="14837" y="19857"/>
                    <a:pt x="15669" y="20181"/>
                    <a:pt x="16499" y="20181"/>
                  </a:cubicBezTo>
                  <a:cubicBezTo>
                    <a:pt x="17425" y="20181"/>
                    <a:pt x="18350" y="19778"/>
                    <a:pt x="18976" y="18983"/>
                  </a:cubicBezTo>
                  <a:cubicBezTo>
                    <a:pt x="19920" y="17758"/>
                    <a:pt x="19843" y="16023"/>
                    <a:pt x="18784" y="14900"/>
                  </a:cubicBezTo>
                  <a:lnTo>
                    <a:pt x="5704" y="991"/>
                  </a:lnTo>
                  <a:cubicBezTo>
                    <a:pt x="5083" y="327"/>
                    <a:pt x="4251" y="0"/>
                    <a:pt x="3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a:off x="1558200" y="1684475"/>
              <a:ext cx="204850" cy="164950"/>
            </a:xfrm>
            <a:custGeom>
              <a:avLst/>
              <a:gdLst/>
              <a:ahLst/>
              <a:cxnLst/>
              <a:rect l="l" t="t" r="r" b="b"/>
              <a:pathLst>
                <a:path w="8194" h="6598" extrusionOk="0">
                  <a:moveTo>
                    <a:pt x="2936" y="0"/>
                  </a:moveTo>
                  <a:cubicBezTo>
                    <a:pt x="1315" y="0"/>
                    <a:pt x="1" y="1314"/>
                    <a:pt x="1" y="2948"/>
                  </a:cubicBezTo>
                  <a:lnTo>
                    <a:pt x="1" y="6597"/>
                  </a:lnTo>
                  <a:lnTo>
                    <a:pt x="8193" y="6597"/>
                  </a:lnTo>
                  <a:lnTo>
                    <a:pt x="8193" y="2948"/>
                  </a:lnTo>
                  <a:cubicBezTo>
                    <a:pt x="8193" y="1314"/>
                    <a:pt x="6866" y="0"/>
                    <a:pt x="5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a:off x="1598075" y="1684475"/>
              <a:ext cx="164975" cy="164950"/>
            </a:xfrm>
            <a:custGeom>
              <a:avLst/>
              <a:gdLst/>
              <a:ahLst/>
              <a:cxnLst/>
              <a:rect l="l" t="t" r="r" b="b"/>
              <a:pathLst>
                <a:path w="6599" h="6598" extrusionOk="0">
                  <a:moveTo>
                    <a:pt x="2936" y="0"/>
                  </a:moveTo>
                  <a:cubicBezTo>
                    <a:pt x="1315" y="0"/>
                    <a:pt x="1" y="1314"/>
                    <a:pt x="1" y="2948"/>
                  </a:cubicBezTo>
                  <a:lnTo>
                    <a:pt x="1" y="6597"/>
                  </a:lnTo>
                  <a:lnTo>
                    <a:pt x="6598" y="6597"/>
                  </a:lnTo>
                  <a:lnTo>
                    <a:pt x="6598" y="2948"/>
                  </a:lnTo>
                  <a:cubicBezTo>
                    <a:pt x="6598" y="1314"/>
                    <a:pt x="5271" y="0"/>
                    <a:pt x="36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a:off x="1391675" y="1829625"/>
              <a:ext cx="457175" cy="90625"/>
            </a:xfrm>
            <a:custGeom>
              <a:avLst/>
              <a:gdLst/>
              <a:ahLst/>
              <a:cxnLst/>
              <a:rect l="l" t="t" r="r" b="b"/>
              <a:pathLst>
                <a:path w="18287" h="3625" extrusionOk="0">
                  <a:moveTo>
                    <a:pt x="473" y="0"/>
                  </a:moveTo>
                  <a:cubicBezTo>
                    <a:pt x="218" y="0"/>
                    <a:pt x="1" y="217"/>
                    <a:pt x="1" y="472"/>
                  </a:cubicBezTo>
                  <a:lnTo>
                    <a:pt x="1" y="3624"/>
                  </a:lnTo>
                  <a:lnTo>
                    <a:pt x="18287" y="3624"/>
                  </a:lnTo>
                  <a:lnTo>
                    <a:pt x="18287" y="472"/>
                  </a:lnTo>
                  <a:cubicBezTo>
                    <a:pt x="18287" y="217"/>
                    <a:pt x="18083" y="0"/>
                    <a:pt x="17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1591075" y="1829625"/>
              <a:ext cx="257775" cy="90625"/>
            </a:xfrm>
            <a:custGeom>
              <a:avLst/>
              <a:gdLst/>
              <a:ahLst/>
              <a:cxnLst/>
              <a:rect l="l" t="t" r="r" b="b"/>
              <a:pathLst>
                <a:path w="10311" h="3625" extrusionOk="0">
                  <a:moveTo>
                    <a:pt x="472" y="0"/>
                  </a:moveTo>
                  <a:cubicBezTo>
                    <a:pt x="217" y="0"/>
                    <a:pt x="0" y="217"/>
                    <a:pt x="0" y="472"/>
                  </a:cubicBezTo>
                  <a:lnTo>
                    <a:pt x="0" y="3624"/>
                  </a:lnTo>
                  <a:lnTo>
                    <a:pt x="10311" y="3624"/>
                  </a:lnTo>
                  <a:lnTo>
                    <a:pt x="10311" y="472"/>
                  </a:lnTo>
                  <a:cubicBezTo>
                    <a:pt x="10311" y="217"/>
                    <a:pt x="10107" y="0"/>
                    <a:pt x="98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1359150" y="1906175"/>
              <a:ext cx="611250" cy="30025"/>
            </a:xfrm>
            <a:custGeom>
              <a:avLst/>
              <a:gdLst/>
              <a:ahLst/>
              <a:cxnLst/>
              <a:rect l="l" t="t" r="r" b="b"/>
              <a:pathLst>
                <a:path w="24450" h="1201" extrusionOk="0">
                  <a:moveTo>
                    <a:pt x="740" y="1"/>
                  </a:moveTo>
                  <a:cubicBezTo>
                    <a:pt x="332" y="1"/>
                    <a:pt x="0" y="332"/>
                    <a:pt x="0" y="728"/>
                  </a:cubicBezTo>
                  <a:lnTo>
                    <a:pt x="0" y="1200"/>
                  </a:lnTo>
                  <a:lnTo>
                    <a:pt x="24450" y="1200"/>
                  </a:lnTo>
                  <a:lnTo>
                    <a:pt x="24450" y="728"/>
                  </a:lnTo>
                  <a:cubicBezTo>
                    <a:pt x="24450" y="332"/>
                    <a:pt x="24118" y="1"/>
                    <a:pt x="23709"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1359150" y="1906175"/>
              <a:ext cx="611250" cy="30025"/>
            </a:xfrm>
            <a:custGeom>
              <a:avLst/>
              <a:gdLst/>
              <a:ahLst/>
              <a:cxnLst/>
              <a:rect l="l" t="t" r="r" b="b"/>
              <a:pathLst>
                <a:path w="24450" h="1201" extrusionOk="0">
                  <a:moveTo>
                    <a:pt x="740" y="1"/>
                  </a:moveTo>
                  <a:cubicBezTo>
                    <a:pt x="332" y="1"/>
                    <a:pt x="0" y="332"/>
                    <a:pt x="0" y="728"/>
                  </a:cubicBezTo>
                  <a:lnTo>
                    <a:pt x="0" y="1200"/>
                  </a:lnTo>
                  <a:lnTo>
                    <a:pt x="24450" y="1200"/>
                  </a:lnTo>
                  <a:lnTo>
                    <a:pt x="24450" y="728"/>
                  </a:lnTo>
                  <a:cubicBezTo>
                    <a:pt x="24450" y="332"/>
                    <a:pt x="24118" y="1"/>
                    <a:pt x="23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1558525" y="1906175"/>
              <a:ext cx="411875" cy="30025"/>
            </a:xfrm>
            <a:custGeom>
              <a:avLst/>
              <a:gdLst/>
              <a:ahLst/>
              <a:cxnLst/>
              <a:rect l="l" t="t" r="r" b="b"/>
              <a:pathLst>
                <a:path w="16475" h="1201" extrusionOk="0">
                  <a:moveTo>
                    <a:pt x="741" y="1"/>
                  </a:moveTo>
                  <a:cubicBezTo>
                    <a:pt x="332" y="1"/>
                    <a:pt x="0" y="332"/>
                    <a:pt x="0" y="728"/>
                  </a:cubicBezTo>
                  <a:lnTo>
                    <a:pt x="0" y="1200"/>
                  </a:lnTo>
                  <a:lnTo>
                    <a:pt x="16475" y="1200"/>
                  </a:lnTo>
                  <a:lnTo>
                    <a:pt x="16475" y="728"/>
                  </a:lnTo>
                  <a:cubicBezTo>
                    <a:pt x="16475" y="332"/>
                    <a:pt x="16143" y="1"/>
                    <a:pt x="15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1635400" y="1710950"/>
              <a:ext cx="107550" cy="113275"/>
            </a:xfrm>
            <a:custGeom>
              <a:avLst/>
              <a:gdLst/>
              <a:ahLst/>
              <a:cxnLst/>
              <a:rect l="l" t="t" r="r" b="b"/>
              <a:pathLst>
                <a:path w="4302" h="4531" extrusionOk="0">
                  <a:moveTo>
                    <a:pt x="1915" y="0"/>
                  </a:moveTo>
                  <a:cubicBezTo>
                    <a:pt x="869" y="0"/>
                    <a:pt x="1" y="1008"/>
                    <a:pt x="1" y="2259"/>
                  </a:cubicBezTo>
                  <a:cubicBezTo>
                    <a:pt x="1" y="3509"/>
                    <a:pt x="869" y="4530"/>
                    <a:pt x="1915" y="4530"/>
                  </a:cubicBezTo>
                  <a:lnTo>
                    <a:pt x="2387" y="4530"/>
                  </a:lnTo>
                  <a:cubicBezTo>
                    <a:pt x="3446" y="4530"/>
                    <a:pt x="4301" y="3509"/>
                    <a:pt x="4301" y="2259"/>
                  </a:cubicBezTo>
                  <a:cubicBezTo>
                    <a:pt x="4301" y="1008"/>
                    <a:pt x="3446" y="0"/>
                    <a:pt x="238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1635400" y="1710950"/>
              <a:ext cx="107550" cy="113275"/>
            </a:xfrm>
            <a:custGeom>
              <a:avLst/>
              <a:gdLst/>
              <a:ahLst/>
              <a:cxnLst/>
              <a:rect l="l" t="t" r="r" b="b"/>
              <a:pathLst>
                <a:path w="4302" h="4531" extrusionOk="0">
                  <a:moveTo>
                    <a:pt x="1915" y="0"/>
                  </a:moveTo>
                  <a:cubicBezTo>
                    <a:pt x="869" y="0"/>
                    <a:pt x="1" y="1008"/>
                    <a:pt x="1" y="2259"/>
                  </a:cubicBezTo>
                  <a:cubicBezTo>
                    <a:pt x="1" y="3509"/>
                    <a:pt x="869" y="4530"/>
                    <a:pt x="1915" y="4530"/>
                  </a:cubicBezTo>
                  <a:lnTo>
                    <a:pt x="2387" y="4530"/>
                  </a:lnTo>
                  <a:cubicBezTo>
                    <a:pt x="3446" y="4530"/>
                    <a:pt x="4301" y="3509"/>
                    <a:pt x="4301" y="2259"/>
                  </a:cubicBezTo>
                  <a:cubicBezTo>
                    <a:pt x="4301" y="1008"/>
                    <a:pt x="3446" y="0"/>
                    <a:pt x="2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1647200" y="1710950"/>
              <a:ext cx="95750" cy="113275"/>
            </a:xfrm>
            <a:custGeom>
              <a:avLst/>
              <a:gdLst/>
              <a:ahLst/>
              <a:cxnLst/>
              <a:rect l="l" t="t" r="r" b="b"/>
              <a:pathLst>
                <a:path w="3830" h="4531" extrusionOk="0">
                  <a:moveTo>
                    <a:pt x="1915" y="0"/>
                  </a:moveTo>
                  <a:cubicBezTo>
                    <a:pt x="856" y="0"/>
                    <a:pt x="1" y="1008"/>
                    <a:pt x="1" y="2259"/>
                  </a:cubicBezTo>
                  <a:cubicBezTo>
                    <a:pt x="1" y="3509"/>
                    <a:pt x="856" y="4530"/>
                    <a:pt x="1915" y="4530"/>
                  </a:cubicBezTo>
                  <a:cubicBezTo>
                    <a:pt x="2961" y="4530"/>
                    <a:pt x="3829" y="3509"/>
                    <a:pt x="3829" y="2259"/>
                  </a:cubicBezTo>
                  <a:cubicBezTo>
                    <a:pt x="3829" y="1008"/>
                    <a:pt x="2961" y="0"/>
                    <a:pt x="19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1674000" y="1733900"/>
              <a:ext cx="63825" cy="67350"/>
            </a:xfrm>
            <a:custGeom>
              <a:avLst/>
              <a:gdLst/>
              <a:ahLst/>
              <a:cxnLst/>
              <a:rect l="l" t="t" r="r" b="b"/>
              <a:pathLst>
                <a:path w="2553" h="2694" extrusionOk="0">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1674000" y="1733900"/>
              <a:ext cx="63825" cy="67350"/>
            </a:xfrm>
            <a:custGeom>
              <a:avLst/>
              <a:gdLst/>
              <a:ahLst/>
              <a:cxnLst/>
              <a:rect l="l" t="t" r="r" b="b"/>
              <a:pathLst>
                <a:path w="2553" h="2694" extrusionOk="0">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681025" y="1733900"/>
              <a:ext cx="56800" cy="67350"/>
            </a:xfrm>
            <a:custGeom>
              <a:avLst/>
              <a:gdLst/>
              <a:ahLst/>
              <a:cxnLst/>
              <a:rect l="l" t="t" r="r" b="b"/>
              <a:pathLst>
                <a:path w="2272" h="2694" extrusionOk="0">
                  <a:moveTo>
                    <a:pt x="1136" y="1"/>
                  </a:moveTo>
                  <a:cubicBezTo>
                    <a:pt x="511" y="1"/>
                    <a:pt x="1" y="601"/>
                    <a:pt x="1" y="1341"/>
                  </a:cubicBezTo>
                  <a:cubicBezTo>
                    <a:pt x="1" y="2081"/>
                    <a:pt x="511" y="2693"/>
                    <a:pt x="1136" y="2693"/>
                  </a:cubicBezTo>
                  <a:cubicBezTo>
                    <a:pt x="1762" y="2693"/>
                    <a:pt x="2272" y="2081"/>
                    <a:pt x="2272" y="1341"/>
                  </a:cubicBezTo>
                  <a:cubicBezTo>
                    <a:pt x="2272" y="601"/>
                    <a:pt x="1762"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2046300" y="1323650"/>
              <a:ext cx="107225" cy="113275"/>
            </a:xfrm>
            <a:custGeom>
              <a:avLst/>
              <a:gdLst/>
              <a:ahLst/>
              <a:cxnLst/>
              <a:rect l="l" t="t" r="r" b="b"/>
              <a:pathLst>
                <a:path w="4289" h="4531" extrusionOk="0">
                  <a:moveTo>
                    <a:pt x="1915" y="1"/>
                  </a:moveTo>
                  <a:cubicBezTo>
                    <a:pt x="856" y="1"/>
                    <a:pt x="1" y="1022"/>
                    <a:pt x="1" y="2272"/>
                  </a:cubicBezTo>
                  <a:cubicBezTo>
                    <a:pt x="1" y="3523"/>
                    <a:pt x="856" y="4531"/>
                    <a:pt x="1915" y="4531"/>
                  </a:cubicBezTo>
                  <a:lnTo>
                    <a:pt x="2374" y="4531"/>
                  </a:lnTo>
                  <a:cubicBezTo>
                    <a:pt x="3433" y="4531"/>
                    <a:pt x="4288" y="3523"/>
                    <a:pt x="4288" y="2272"/>
                  </a:cubicBezTo>
                  <a:cubicBezTo>
                    <a:pt x="4288" y="1022"/>
                    <a:pt x="3433" y="1"/>
                    <a:pt x="2374"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046300" y="1323650"/>
              <a:ext cx="107225" cy="113275"/>
            </a:xfrm>
            <a:custGeom>
              <a:avLst/>
              <a:gdLst/>
              <a:ahLst/>
              <a:cxnLst/>
              <a:rect l="l" t="t" r="r" b="b"/>
              <a:pathLst>
                <a:path w="4289" h="4531" extrusionOk="0">
                  <a:moveTo>
                    <a:pt x="1915" y="1"/>
                  </a:moveTo>
                  <a:cubicBezTo>
                    <a:pt x="856" y="1"/>
                    <a:pt x="1" y="1022"/>
                    <a:pt x="1" y="2272"/>
                  </a:cubicBezTo>
                  <a:cubicBezTo>
                    <a:pt x="1" y="3523"/>
                    <a:pt x="856" y="4531"/>
                    <a:pt x="1915" y="4531"/>
                  </a:cubicBezTo>
                  <a:lnTo>
                    <a:pt x="2374" y="4531"/>
                  </a:lnTo>
                  <a:cubicBezTo>
                    <a:pt x="3433" y="4531"/>
                    <a:pt x="4288" y="3523"/>
                    <a:pt x="4288" y="2272"/>
                  </a:cubicBezTo>
                  <a:cubicBezTo>
                    <a:pt x="4288" y="1022"/>
                    <a:pt x="3433" y="1"/>
                    <a:pt x="2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2057775" y="1323650"/>
              <a:ext cx="95750" cy="113275"/>
            </a:xfrm>
            <a:custGeom>
              <a:avLst/>
              <a:gdLst/>
              <a:ahLst/>
              <a:cxnLst/>
              <a:rect l="l" t="t" r="r" b="b"/>
              <a:pathLst>
                <a:path w="3830" h="4531" extrusionOk="0">
                  <a:moveTo>
                    <a:pt x="1915" y="1"/>
                  </a:moveTo>
                  <a:cubicBezTo>
                    <a:pt x="856" y="1"/>
                    <a:pt x="1" y="1022"/>
                    <a:pt x="1" y="2272"/>
                  </a:cubicBezTo>
                  <a:cubicBezTo>
                    <a:pt x="1" y="3510"/>
                    <a:pt x="856" y="4531"/>
                    <a:pt x="1915" y="4531"/>
                  </a:cubicBezTo>
                  <a:cubicBezTo>
                    <a:pt x="2974" y="4531"/>
                    <a:pt x="3829" y="3510"/>
                    <a:pt x="3829" y="2272"/>
                  </a:cubicBezTo>
                  <a:cubicBezTo>
                    <a:pt x="3829" y="1022"/>
                    <a:pt x="2974" y="1"/>
                    <a:pt x="1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2084900" y="1346625"/>
              <a:ext cx="63500" cy="67350"/>
            </a:xfrm>
            <a:custGeom>
              <a:avLst/>
              <a:gdLst/>
              <a:ahLst/>
              <a:cxnLst/>
              <a:rect l="l" t="t" r="r" b="b"/>
              <a:pathLst>
                <a:path w="2540" h="2694" extrusionOk="0">
                  <a:moveTo>
                    <a:pt x="1136" y="1"/>
                  </a:moveTo>
                  <a:cubicBezTo>
                    <a:pt x="498" y="1"/>
                    <a:pt x="1" y="600"/>
                    <a:pt x="1" y="1340"/>
                  </a:cubicBezTo>
                  <a:cubicBezTo>
                    <a:pt x="1" y="2093"/>
                    <a:pt x="498" y="2693"/>
                    <a:pt x="1136" y="2693"/>
                  </a:cubicBezTo>
                  <a:lnTo>
                    <a:pt x="1404" y="2693"/>
                  </a:lnTo>
                  <a:cubicBezTo>
                    <a:pt x="2030" y="2693"/>
                    <a:pt x="2540" y="2093"/>
                    <a:pt x="2540" y="1340"/>
                  </a:cubicBezTo>
                  <a:cubicBezTo>
                    <a:pt x="2540" y="600"/>
                    <a:pt x="2030" y="1"/>
                    <a:pt x="1404"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2084900" y="1346625"/>
              <a:ext cx="63500" cy="67350"/>
            </a:xfrm>
            <a:custGeom>
              <a:avLst/>
              <a:gdLst/>
              <a:ahLst/>
              <a:cxnLst/>
              <a:rect l="l" t="t" r="r" b="b"/>
              <a:pathLst>
                <a:path w="2540" h="2694" extrusionOk="0">
                  <a:moveTo>
                    <a:pt x="1136" y="1"/>
                  </a:moveTo>
                  <a:cubicBezTo>
                    <a:pt x="498" y="1"/>
                    <a:pt x="1" y="600"/>
                    <a:pt x="1" y="1340"/>
                  </a:cubicBezTo>
                  <a:cubicBezTo>
                    <a:pt x="1" y="2093"/>
                    <a:pt x="498" y="2693"/>
                    <a:pt x="1136" y="2693"/>
                  </a:cubicBezTo>
                  <a:lnTo>
                    <a:pt x="1404" y="2693"/>
                  </a:lnTo>
                  <a:cubicBezTo>
                    <a:pt x="2030" y="2693"/>
                    <a:pt x="2540" y="2093"/>
                    <a:pt x="2540" y="1340"/>
                  </a:cubicBezTo>
                  <a:cubicBezTo>
                    <a:pt x="2540" y="600"/>
                    <a:pt x="2030" y="1"/>
                    <a:pt x="1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2091600" y="1346625"/>
              <a:ext cx="56800" cy="67350"/>
            </a:xfrm>
            <a:custGeom>
              <a:avLst/>
              <a:gdLst/>
              <a:ahLst/>
              <a:cxnLst/>
              <a:rect l="l" t="t" r="r" b="b"/>
              <a:pathLst>
                <a:path w="2272" h="2694" extrusionOk="0">
                  <a:moveTo>
                    <a:pt x="1136" y="1"/>
                  </a:moveTo>
                  <a:cubicBezTo>
                    <a:pt x="511" y="1"/>
                    <a:pt x="1" y="600"/>
                    <a:pt x="1" y="1340"/>
                  </a:cubicBezTo>
                  <a:cubicBezTo>
                    <a:pt x="1" y="2093"/>
                    <a:pt x="511" y="2693"/>
                    <a:pt x="1136" y="2693"/>
                  </a:cubicBezTo>
                  <a:cubicBezTo>
                    <a:pt x="1762" y="2693"/>
                    <a:pt x="2272" y="2093"/>
                    <a:pt x="2272" y="1340"/>
                  </a:cubicBezTo>
                  <a:cubicBezTo>
                    <a:pt x="2272" y="600"/>
                    <a:pt x="1762"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1531725" y="938775"/>
              <a:ext cx="354450" cy="220750"/>
            </a:xfrm>
            <a:custGeom>
              <a:avLst/>
              <a:gdLst/>
              <a:ahLst/>
              <a:cxnLst/>
              <a:rect l="l" t="t" r="r" b="b"/>
              <a:pathLst>
                <a:path w="14178" h="8830" extrusionOk="0">
                  <a:moveTo>
                    <a:pt x="6200" y="1"/>
                  </a:moveTo>
                  <a:cubicBezTo>
                    <a:pt x="5370" y="1"/>
                    <a:pt x="4645" y="2"/>
                    <a:pt x="4339" y="6"/>
                  </a:cubicBezTo>
                  <a:cubicBezTo>
                    <a:pt x="3931" y="6"/>
                    <a:pt x="3510" y="70"/>
                    <a:pt x="3101" y="211"/>
                  </a:cubicBezTo>
                  <a:lnTo>
                    <a:pt x="1" y="1436"/>
                  </a:lnTo>
                  <a:lnTo>
                    <a:pt x="1" y="7382"/>
                  </a:lnTo>
                  <a:lnTo>
                    <a:pt x="3101" y="8620"/>
                  </a:lnTo>
                  <a:cubicBezTo>
                    <a:pt x="3528" y="8750"/>
                    <a:pt x="3954" y="8825"/>
                    <a:pt x="4380" y="8825"/>
                  </a:cubicBezTo>
                  <a:cubicBezTo>
                    <a:pt x="4413" y="8825"/>
                    <a:pt x="4446" y="8825"/>
                    <a:pt x="4480" y="8824"/>
                  </a:cubicBezTo>
                  <a:cubicBezTo>
                    <a:pt x="4480" y="8824"/>
                    <a:pt x="6759" y="8830"/>
                    <a:pt x="8416" y="8830"/>
                  </a:cubicBezTo>
                  <a:cubicBezTo>
                    <a:pt x="9244" y="8830"/>
                    <a:pt x="9916" y="8828"/>
                    <a:pt x="10069" y="8824"/>
                  </a:cubicBezTo>
                  <a:cubicBezTo>
                    <a:pt x="12187" y="8786"/>
                    <a:pt x="14178" y="7140"/>
                    <a:pt x="14178" y="4409"/>
                  </a:cubicBezTo>
                  <a:cubicBezTo>
                    <a:pt x="14178" y="1720"/>
                    <a:pt x="12155" y="6"/>
                    <a:pt x="10012" y="6"/>
                  </a:cubicBezTo>
                  <a:cubicBezTo>
                    <a:pt x="9988" y="6"/>
                    <a:pt x="9965" y="6"/>
                    <a:pt x="9941" y="6"/>
                  </a:cubicBezTo>
                  <a:cubicBezTo>
                    <a:pt x="9941" y="6"/>
                    <a:pt x="7860" y="1"/>
                    <a:pt x="6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1655175" y="938875"/>
              <a:ext cx="231000" cy="220575"/>
            </a:xfrm>
            <a:custGeom>
              <a:avLst/>
              <a:gdLst/>
              <a:ahLst/>
              <a:cxnLst/>
              <a:rect l="l" t="t" r="r" b="b"/>
              <a:pathLst>
                <a:path w="9240" h="8823" extrusionOk="0">
                  <a:moveTo>
                    <a:pt x="5050" y="0"/>
                  </a:moveTo>
                  <a:cubicBezTo>
                    <a:pt x="4617" y="0"/>
                    <a:pt x="4179" y="67"/>
                    <a:pt x="3753" y="207"/>
                  </a:cubicBezTo>
                  <a:lnTo>
                    <a:pt x="1" y="1432"/>
                  </a:lnTo>
                  <a:lnTo>
                    <a:pt x="1" y="7378"/>
                  </a:lnTo>
                  <a:lnTo>
                    <a:pt x="3753" y="8616"/>
                  </a:lnTo>
                  <a:cubicBezTo>
                    <a:pt x="4179" y="8755"/>
                    <a:pt x="4616" y="8822"/>
                    <a:pt x="5049" y="8822"/>
                  </a:cubicBezTo>
                  <a:cubicBezTo>
                    <a:pt x="7198" y="8822"/>
                    <a:pt x="9240" y="7166"/>
                    <a:pt x="9240" y="4405"/>
                  </a:cubicBezTo>
                  <a:cubicBezTo>
                    <a:pt x="9240" y="1655"/>
                    <a:pt x="7198" y="0"/>
                    <a:pt x="5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1763325" y="992525"/>
              <a:ext cx="107550" cy="113275"/>
            </a:xfrm>
            <a:custGeom>
              <a:avLst/>
              <a:gdLst/>
              <a:ahLst/>
              <a:cxnLst/>
              <a:rect l="l" t="t" r="r" b="b"/>
              <a:pathLst>
                <a:path w="4302" h="4531" extrusionOk="0">
                  <a:moveTo>
                    <a:pt x="1915" y="0"/>
                  </a:moveTo>
                  <a:cubicBezTo>
                    <a:pt x="856" y="0"/>
                    <a:pt x="1" y="1008"/>
                    <a:pt x="1" y="2259"/>
                  </a:cubicBezTo>
                  <a:cubicBezTo>
                    <a:pt x="1" y="3509"/>
                    <a:pt x="856" y="4530"/>
                    <a:pt x="1915" y="4530"/>
                  </a:cubicBezTo>
                  <a:lnTo>
                    <a:pt x="2387" y="4530"/>
                  </a:lnTo>
                  <a:cubicBezTo>
                    <a:pt x="3433" y="4530"/>
                    <a:pt x="4301" y="3509"/>
                    <a:pt x="4301" y="2259"/>
                  </a:cubicBezTo>
                  <a:cubicBezTo>
                    <a:pt x="4301" y="1008"/>
                    <a:pt x="3433" y="0"/>
                    <a:pt x="2387" y="0"/>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1763325" y="992525"/>
              <a:ext cx="107550" cy="113275"/>
            </a:xfrm>
            <a:custGeom>
              <a:avLst/>
              <a:gdLst/>
              <a:ahLst/>
              <a:cxnLst/>
              <a:rect l="l" t="t" r="r" b="b"/>
              <a:pathLst>
                <a:path w="4302" h="4531" extrusionOk="0">
                  <a:moveTo>
                    <a:pt x="1915" y="0"/>
                  </a:moveTo>
                  <a:cubicBezTo>
                    <a:pt x="856" y="0"/>
                    <a:pt x="1" y="1008"/>
                    <a:pt x="1" y="2259"/>
                  </a:cubicBezTo>
                  <a:cubicBezTo>
                    <a:pt x="1" y="3509"/>
                    <a:pt x="856" y="4530"/>
                    <a:pt x="1915" y="4530"/>
                  </a:cubicBezTo>
                  <a:lnTo>
                    <a:pt x="2387" y="4530"/>
                  </a:lnTo>
                  <a:cubicBezTo>
                    <a:pt x="3433" y="4530"/>
                    <a:pt x="4301" y="3509"/>
                    <a:pt x="4301" y="2259"/>
                  </a:cubicBezTo>
                  <a:cubicBezTo>
                    <a:pt x="4301" y="1008"/>
                    <a:pt x="3433" y="0"/>
                    <a:pt x="2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1774825" y="992525"/>
              <a:ext cx="95725" cy="112950"/>
            </a:xfrm>
            <a:custGeom>
              <a:avLst/>
              <a:gdLst/>
              <a:ahLst/>
              <a:cxnLst/>
              <a:rect l="l" t="t" r="r" b="b"/>
              <a:pathLst>
                <a:path w="3829" h="4518" extrusionOk="0">
                  <a:moveTo>
                    <a:pt x="1914" y="0"/>
                  </a:moveTo>
                  <a:cubicBezTo>
                    <a:pt x="868" y="0"/>
                    <a:pt x="0" y="1008"/>
                    <a:pt x="0" y="2259"/>
                  </a:cubicBezTo>
                  <a:cubicBezTo>
                    <a:pt x="0" y="3509"/>
                    <a:pt x="868" y="4517"/>
                    <a:pt x="1914" y="4517"/>
                  </a:cubicBezTo>
                  <a:cubicBezTo>
                    <a:pt x="2973" y="4517"/>
                    <a:pt x="3828" y="3509"/>
                    <a:pt x="3828" y="2259"/>
                  </a:cubicBezTo>
                  <a:cubicBezTo>
                    <a:pt x="3828" y="1008"/>
                    <a:pt x="2973" y="0"/>
                    <a:pt x="1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1801925" y="1015475"/>
              <a:ext cx="63850" cy="67350"/>
            </a:xfrm>
            <a:custGeom>
              <a:avLst/>
              <a:gdLst/>
              <a:ahLst/>
              <a:cxnLst/>
              <a:rect l="l" t="t" r="r" b="b"/>
              <a:pathLst>
                <a:path w="2554" h="2694" extrusionOk="0">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1801925" y="1015475"/>
              <a:ext cx="63850" cy="67350"/>
            </a:xfrm>
            <a:custGeom>
              <a:avLst/>
              <a:gdLst/>
              <a:ahLst/>
              <a:cxnLst/>
              <a:rect l="l" t="t" r="r" b="b"/>
              <a:pathLst>
                <a:path w="2554" h="2694" extrusionOk="0">
                  <a:moveTo>
                    <a:pt x="1137" y="1"/>
                  </a:moveTo>
                  <a:cubicBezTo>
                    <a:pt x="511" y="1"/>
                    <a:pt x="1" y="601"/>
                    <a:pt x="1" y="1341"/>
                  </a:cubicBezTo>
                  <a:cubicBezTo>
                    <a:pt x="1" y="2081"/>
                    <a:pt x="511" y="2693"/>
                    <a:pt x="1137" y="2693"/>
                  </a:cubicBezTo>
                  <a:lnTo>
                    <a:pt x="1417" y="2693"/>
                  </a:lnTo>
                  <a:cubicBezTo>
                    <a:pt x="2043" y="2693"/>
                    <a:pt x="2553" y="2081"/>
                    <a:pt x="2553" y="1341"/>
                  </a:cubicBezTo>
                  <a:cubicBezTo>
                    <a:pt x="2553" y="601"/>
                    <a:pt x="2043" y="1"/>
                    <a:pt x="1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1808950" y="1015475"/>
              <a:ext cx="56825" cy="67350"/>
            </a:xfrm>
            <a:custGeom>
              <a:avLst/>
              <a:gdLst/>
              <a:ahLst/>
              <a:cxnLst/>
              <a:rect l="l" t="t" r="r" b="b"/>
              <a:pathLst>
                <a:path w="2273" h="2694" extrusionOk="0">
                  <a:moveTo>
                    <a:pt x="1136" y="1"/>
                  </a:moveTo>
                  <a:cubicBezTo>
                    <a:pt x="511" y="1"/>
                    <a:pt x="1" y="601"/>
                    <a:pt x="1" y="1341"/>
                  </a:cubicBezTo>
                  <a:cubicBezTo>
                    <a:pt x="1" y="2081"/>
                    <a:pt x="511" y="2693"/>
                    <a:pt x="1136" y="2693"/>
                  </a:cubicBezTo>
                  <a:cubicBezTo>
                    <a:pt x="1762" y="2693"/>
                    <a:pt x="2272" y="2081"/>
                    <a:pt x="2272" y="1341"/>
                  </a:cubicBezTo>
                  <a:cubicBezTo>
                    <a:pt x="2272" y="601"/>
                    <a:pt x="1762" y="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1493775" y="947525"/>
              <a:ext cx="192375" cy="202925"/>
            </a:xfrm>
            <a:custGeom>
              <a:avLst/>
              <a:gdLst/>
              <a:ahLst/>
              <a:cxnLst/>
              <a:rect l="l" t="t" r="r" b="b"/>
              <a:pathLst>
                <a:path w="7695" h="8117" extrusionOk="0">
                  <a:moveTo>
                    <a:pt x="3433" y="1"/>
                  </a:moveTo>
                  <a:cubicBezTo>
                    <a:pt x="1531" y="1"/>
                    <a:pt x="0" y="1826"/>
                    <a:pt x="0" y="4059"/>
                  </a:cubicBezTo>
                  <a:cubicBezTo>
                    <a:pt x="0" y="6305"/>
                    <a:pt x="1531" y="8117"/>
                    <a:pt x="3433" y="8117"/>
                  </a:cubicBezTo>
                  <a:lnTo>
                    <a:pt x="4262" y="8117"/>
                  </a:lnTo>
                  <a:cubicBezTo>
                    <a:pt x="6151" y="8117"/>
                    <a:pt x="7695" y="6305"/>
                    <a:pt x="7695" y="4059"/>
                  </a:cubicBezTo>
                  <a:cubicBezTo>
                    <a:pt x="7695" y="1826"/>
                    <a:pt x="6151" y="1"/>
                    <a:pt x="4262"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1493775" y="947525"/>
              <a:ext cx="192375" cy="202925"/>
            </a:xfrm>
            <a:custGeom>
              <a:avLst/>
              <a:gdLst/>
              <a:ahLst/>
              <a:cxnLst/>
              <a:rect l="l" t="t" r="r" b="b"/>
              <a:pathLst>
                <a:path w="7695" h="8117" extrusionOk="0">
                  <a:moveTo>
                    <a:pt x="3433" y="1"/>
                  </a:moveTo>
                  <a:cubicBezTo>
                    <a:pt x="1531" y="1"/>
                    <a:pt x="0" y="1826"/>
                    <a:pt x="0" y="4059"/>
                  </a:cubicBezTo>
                  <a:cubicBezTo>
                    <a:pt x="0" y="6305"/>
                    <a:pt x="1531" y="8117"/>
                    <a:pt x="3433" y="8117"/>
                  </a:cubicBezTo>
                  <a:lnTo>
                    <a:pt x="4262" y="8117"/>
                  </a:lnTo>
                  <a:cubicBezTo>
                    <a:pt x="6151" y="8117"/>
                    <a:pt x="7695" y="6305"/>
                    <a:pt x="7695" y="4059"/>
                  </a:cubicBezTo>
                  <a:cubicBezTo>
                    <a:pt x="7695" y="1826"/>
                    <a:pt x="6151" y="1"/>
                    <a:pt x="4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1493775" y="947525"/>
              <a:ext cx="171650" cy="202925"/>
            </a:xfrm>
            <a:custGeom>
              <a:avLst/>
              <a:gdLst/>
              <a:ahLst/>
              <a:cxnLst/>
              <a:rect l="l" t="t" r="r" b="b"/>
              <a:pathLst>
                <a:path w="6866" h="8117" extrusionOk="0">
                  <a:moveTo>
                    <a:pt x="3433" y="1"/>
                  </a:moveTo>
                  <a:cubicBezTo>
                    <a:pt x="1531" y="1"/>
                    <a:pt x="0" y="1813"/>
                    <a:pt x="0" y="4059"/>
                  </a:cubicBezTo>
                  <a:cubicBezTo>
                    <a:pt x="0" y="6305"/>
                    <a:pt x="1531" y="8117"/>
                    <a:pt x="3433" y="8117"/>
                  </a:cubicBezTo>
                  <a:cubicBezTo>
                    <a:pt x="5321" y="8117"/>
                    <a:pt x="6865" y="6305"/>
                    <a:pt x="6865" y="4059"/>
                  </a:cubicBezTo>
                  <a:cubicBezTo>
                    <a:pt x="6865" y="1813"/>
                    <a:pt x="5321" y="1"/>
                    <a:pt x="3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1374125" y="967625"/>
              <a:ext cx="247600" cy="162725"/>
            </a:xfrm>
            <a:custGeom>
              <a:avLst/>
              <a:gdLst/>
              <a:ahLst/>
              <a:cxnLst/>
              <a:rect l="l" t="t" r="r" b="b"/>
              <a:pathLst>
                <a:path w="9904" h="6509" extrusionOk="0">
                  <a:moveTo>
                    <a:pt x="2770" y="1"/>
                  </a:moveTo>
                  <a:cubicBezTo>
                    <a:pt x="1239" y="1"/>
                    <a:pt x="1" y="1456"/>
                    <a:pt x="1" y="3255"/>
                  </a:cubicBezTo>
                  <a:cubicBezTo>
                    <a:pt x="1" y="5054"/>
                    <a:pt x="1239" y="6509"/>
                    <a:pt x="2770" y="6509"/>
                  </a:cubicBezTo>
                  <a:lnTo>
                    <a:pt x="7121" y="6509"/>
                  </a:lnTo>
                  <a:cubicBezTo>
                    <a:pt x="8665" y="6509"/>
                    <a:pt x="9903" y="5054"/>
                    <a:pt x="9903" y="3255"/>
                  </a:cubicBezTo>
                  <a:cubicBezTo>
                    <a:pt x="9903" y="1456"/>
                    <a:pt x="8665" y="1"/>
                    <a:pt x="7121"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1374125" y="967625"/>
              <a:ext cx="247600" cy="162725"/>
            </a:xfrm>
            <a:custGeom>
              <a:avLst/>
              <a:gdLst/>
              <a:ahLst/>
              <a:cxnLst/>
              <a:rect l="l" t="t" r="r" b="b"/>
              <a:pathLst>
                <a:path w="9904" h="6509" extrusionOk="0">
                  <a:moveTo>
                    <a:pt x="2770" y="1"/>
                  </a:moveTo>
                  <a:cubicBezTo>
                    <a:pt x="1239" y="1"/>
                    <a:pt x="1" y="1456"/>
                    <a:pt x="1" y="3255"/>
                  </a:cubicBezTo>
                  <a:cubicBezTo>
                    <a:pt x="1" y="5054"/>
                    <a:pt x="1239" y="6509"/>
                    <a:pt x="2770" y="6509"/>
                  </a:cubicBezTo>
                  <a:lnTo>
                    <a:pt x="7121" y="6509"/>
                  </a:lnTo>
                  <a:cubicBezTo>
                    <a:pt x="8665" y="6509"/>
                    <a:pt x="9903" y="5054"/>
                    <a:pt x="9903" y="3255"/>
                  </a:cubicBezTo>
                  <a:cubicBezTo>
                    <a:pt x="9903" y="1456"/>
                    <a:pt x="8665" y="1"/>
                    <a:pt x="71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1334250" y="947525"/>
              <a:ext cx="192400" cy="202925"/>
            </a:xfrm>
            <a:custGeom>
              <a:avLst/>
              <a:gdLst/>
              <a:ahLst/>
              <a:cxnLst/>
              <a:rect l="l" t="t" r="r" b="b"/>
              <a:pathLst>
                <a:path w="7696" h="8117" extrusionOk="0">
                  <a:moveTo>
                    <a:pt x="3433" y="1"/>
                  </a:moveTo>
                  <a:cubicBezTo>
                    <a:pt x="1532" y="1"/>
                    <a:pt x="1" y="1826"/>
                    <a:pt x="1" y="4059"/>
                  </a:cubicBezTo>
                  <a:cubicBezTo>
                    <a:pt x="1" y="6305"/>
                    <a:pt x="1532" y="8117"/>
                    <a:pt x="3433" y="8117"/>
                  </a:cubicBezTo>
                  <a:lnTo>
                    <a:pt x="4263" y="8117"/>
                  </a:lnTo>
                  <a:cubicBezTo>
                    <a:pt x="6151" y="8117"/>
                    <a:pt x="7695" y="6305"/>
                    <a:pt x="7695" y="4059"/>
                  </a:cubicBezTo>
                  <a:cubicBezTo>
                    <a:pt x="7695" y="1826"/>
                    <a:pt x="6151" y="1"/>
                    <a:pt x="4263"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1334250" y="947525"/>
              <a:ext cx="192400" cy="202925"/>
            </a:xfrm>
            <a:custGeom>
              <a:avLst/>
              <a:gdLst/>
              <a:ahLst/>
              <a:cxnLst/>
              <a:rect l="l" t="t" r="r" b="b"/>
              <a:pathLst>
                <a:path w="7696" h="8117" extrusionOk="0">
                  <a:moveTo>
                    <a:pt x="3433" y="1"/>
                  </a:moveTo>
                  <a:cubicBezTo>
                    <a:pt x="1532" y="1"/>
                    <a:pt x="1" y="1826"/>
                    <a:pt x="1" y="4059"/>
                  </a:cubicBezTo>
                  <a:cubicBezTo>
                    <a:pt x="1" y="6305"/>
                    <a:pt x="1532" y="8117"/>
                    <a:pt x="3433" y="8117"/>
                  </a:cubicBezTo>
                  <a:lnTo>
                    <a:pt x="4263" y="8117"/>
                  </a:lnTo>
                  <a:cubicBezTo>
                    <a:pt x="6151" y="8117"/>
                    <a:pt x="7695" y="6305"/>
                    <a:pt x="7695" y="4059"/>
                  </a:cubicBezTo>
                  <a:cubicBezTo>
                    <a:pt x="7695" y="1826"/>
                    <a:pt x="6151" y="1"/>
                    <a:pt x="4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1333925" y="947525"/>
              <a:ext cx="171675" cy="202925"/>
            </a:xfrm>
            <a:custGeom>
              <a:avLst/>
              <a:gdLst/>
              <a:ahLst/>
              <a:cxnLst/>
              <a:rect l="l" t="t" r="r" b="b"/>
              <a:pathLst>
                <a:path w="6867" h="8117" extrusionOk="0">
                  <a:moveTo>
                    <a:pt x="3434" y="1"/>
                  </a:moveTo>
                  <a:cubicBezTo>
                    <a:pt x="1545" y="1"/>
                    <a:pt x="1" y="1813"/>
                    <a:pt x="1" y="4059"/>
                  </a:cubicBezTo>
                  <a:cubicBezTo>
                    <a:pt x="1" y="6305"/>
                    <a:pt x="1545" y="8117"/>
                    <a:pt x="3434" y="8117"/>
                  </a:cubicBezTo>
                  <a:cubicBezTo>
                    <a:pt x="5335" y="8117"/>
                    <a:pt x="6866" y="6305"/>
                    <a:pt x="6866" y="4059"/>
                  </a:cubicBezTo>
                  <a:cubicBezTo>
                    <a:pt x="6866" y="1813"/>
                    <a:pt x="5335" y="1"/>
                    <a:pt x="3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1229625" y="948800"/>
              <a:ext cx="259050" cy="207400"/>
            </a:xfrm>
            <a:custGeom>
              <a:avLst/>
              <a:gdLst/>
              <a:ahLst/>
              <a:cxnLst/>
              <a:rect l="l" t="t" r="r" b="b"/>
              <a:pathLst>
                <a:path w="10362" h="8296" extrusionOk="0">
                  <a:moveTo>
                    <a:pt x="7159" y="1"/>
                  </a:moveTo>
                  <a:lnTo>
                    <a:pt x="3905" y="333"/>
                  </a:lnTo>
                  <a:lnTo>
                    <a:pt x="1136" y="282"/>
                  </a:lnTo>
                  <a:lnTo>
                    <a:pt x="141" y="958"/>
                  </a:lnTo>
                  <a:lnTo>
                    <a:pt x="0" y="3127"/>
                  </a:lnTo>
                  <a:lnTo>
                    <a:pt x="3088" y="5692"/>
                  </a:lnTo>
                  <a:lnTo>
                    <a:pt x="4530" y="8078"/>
                  </a:lnTo>
                  <a:lnTo>
                    <a:pt x="6738" y="8295"/>
                  </a:lnTo>
                  <a:lnTo>
                    <a:pt x="8639" y="8206"/>
                  </a:lnTo>
                  <a:lnTo>
                    <a:pt x="9864" y="6330"/>
                  </a:lnTo>
                  <a:cubicBezTo>
                    <a:pt x="10362" y="3268"/>
                    <a:pt x="9367" y="1468"/>
                    <a:pt x="9367" y="1468"/>
                  </a:cubicBezTo>
                  <a:cubicBezTo>
                    <a:pt x="8473" y="626"/>
                    <a:pt x="7159" y="1"/>
                    <a:pt x="7159"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1229625" y="948800"/>
              <a:ext cx="259050" cy="207400"/>
            </a:xfrm>
            <a:custGeom>
              <a:avLst/>
              <a:gdLst/>
              <a:ahLst/>
              <a:cxnLst/>
              <a:rect l="l" t="t" r="r" b="b"/>
              <a:pathLst>
                <a:path w="10362" h="8296" extrusionOk="0">
                  <a:moveTo>
                    <a:pt x="7159" y="1"/>
                  </a:moveTo>
                  <a:lnTo>
                    <a:pt x="3905" y="333"/>
                  </a:lnTo>
                  <a:lnTo>
                    <a:pt x="1136" y="282"/>
                  </a:lnTo>
                  <a:lnTo>
                    <a:pt x="141" y="958"/>
                  </a:lnTo>
                  <a:lnTo>
                    <a:pt x="0" y="3127"/>
                  </a:lnTo>
                  <a:lnTo>
                    <a:pt x="3088" y="5692"/>
                  </a:lnTo>
                  <a:lnTo>
                    <a:pt x="4543" y="8078"/>
                  </a:lnTo>
                  <a:lnTo>
                    <a:pt x="6751" y="8295"/>
                  </a:lnTo>
                  <a:lnTo>
                    <a:pt x="8639" y="8206"/>
                  </a:lnTo>
                  <a:lnTo>
                    <a:pt x="9864" y="6330"/>
                  </a:lnTo>
                  <a:cubicBezTo>
                    <a:pt x="10362" y="3268"/>
                    <a:pt x="9367" y="1468"/>
                    <a:pt x="9367" y="1468"/>
                  </a:cubicBezTo>
                  <a:cubicBezTo>
                    <a:pt x="8473" y="626"/>
                    <a:pt x="7159" y="1"/>
                    <a:pt x="7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1235350" y="949125"/>
              <a:ext cx="253325" cy="204850"/>
            </a:xfrm>
            <a:custGeom>
              <a:avLst/>
              <a:gdLst/>
              <a:ahLst/>
              <a:cxnLst/>
              <a:rect l="l" t="t" r="r" b="b"/>
              <a:pathLst>
                <a:path w="10133" h="8194" extrusionOk="0">
                  <a:moveTo>
                    <a:pt x="6930" y="1"/>
                  </a:moveTo>
                  <a:lnTo>
                    <a:pt x="6407" y="2732"/>
                  </a:lnTo>
                  <a:lnTo>
                    <a:pt x="7683" y="4352"/>
                  </a:lnTo>
                  <a:lnTo>
                    <a:pt x="5143" y="4352"/>
                  </a:lnTo>
                  <a:lnTo>
                    <a:pt x="2464" y="2732"/>
                  </a:lnTo>
                  <a:lnTo>
                    <a:pt x="1" y="3331"/>
                  </a:lnTo>
                  <a:lnTo>
                    <a:pt x="2859" y="5679"/>
                  </a:lnTo>
                  <a:lnTo>
                    <a:pt x="4314" y="8065"/>
                  </a:lnTo>
                  <a:lnTo>
                    <a:pt x="8410" y="8193"/>
                  </a:lnTo>
                  <a:lnTo>
                    <a:pt x="8410" y="8193"/>
                  </a:lnTo>
                  <a:lnTo>
                    <a:pt x="5220" y="6955"/>
                  </a:lnTo>
                  <a:lnTo>
                    <a:pt x="4021" y="7147"/>
                  </a:lnTo>
                  <a:lnTo>
                    <a:pt x="3434" y="5590"/>
                  </a:lnTo>
                  <a:lnTo>
                    <a:pt x="4773" y="4965"/>
                  </a:lnTo>
                  <a:lnTo>
                    <a:pt x="7581" y="4709"/>
                  </a:lnTo>
                  <a:lnTo>
                    <a:pt x="7491" y="6649"/>
                  </a:lnTo>
                  <a:lnTo>
                    <a:pt x="8410" y="8193"/>
                  </a:lnTo>
                  <a:lnTo>
                    <a:pt x="9635" y="6317"/>
                  </a:lnTo>
                  <a:cubicBezTo>
                    <a:pt x="10133" y="3255"/>
                    <a:pt x="9138" y="1455"/>
                    <a:pt x="9138" y="1455"/>
                  </a:cubicBezTo>
                  <a:cubicBezTo>
                    <a:pt x="8244" y="613"/>
                    <a:pt x="6930" y="1"/>
                    <a:pt x="6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1147950" y="954550"/>
              <a:ext cx="119025" cy="74675"/>
            </a:xfrm>
            <a:custGeom>
              <a:avLst/>
              <a:gdLst/>
              <a:ahLst/>
              <a:cxnLst/>
              <a:rect l="l" t="t" r="r" b="b"/>
              <a:pathLst>
                <a:path w="4761" h="2987" extrusionOk="0">
                  <a:moveTo>
                    <a:pt x="3315" y="1"/>
                  </a:moveTo>
                  <a:cubicBezTo>
                    <a:pt x="1742" y="1"/>
                    <a:pt x="190" y="670"/>
                    <a:pt x="103" y="779"/>
                  </a:cubicBezTo>
                  <a:cubicBezTo>
                    <a:pt x="0" y="907"/>
                    <a:pt x="26" y="1928"/>
                    <a:pt x="115" y="2106"/>
                  </a:cubicBezTo>
                  <a:lnTo>
                    <a:pt x="1736" y="2987"/>
                  </a:lnTo>
                  <a:lnTo>
                    <a:pt x="3586" y="2770"/>
                  </a:lnTo>
                  <a:lnTo>
                    <a:pt x="4760" y="1889"/>
                  </a:lnTo>
                  <a:lnTo>
                    <a:pt x="4109" y="64"/>
                  </a:lnTo>
                  <a:cubicBezTo>
                    <a:pt x="3849" y="20"/>
                    <a:pt x="3582" y="1"/>
                    <a:pt x="3315"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1147950" y="954550"/>
              <a:ext cx="119025" cy="74675"/>
            </a:xfrm>
            <a:custGeom>
              <a:avLst/>
              <a:gdLst/>
              <a:ahLst/>
              <a:cxnLst/>
              <a:rect l="l" t="t" r="r" b="b"/>
              <a:pathLst>
                <a:path w="4761" h="2987" extrusionOk="0">
                  <a:moveTo>
                    <a:pt x="3315" y="1"/>
                  </a:moveTo>
                  <a:cubicBezTo>
                    <a:pt x="1742" y="1"/>
                    <a:pt x="190" y="670"/>
                    <a:pt x="103" y="779"/>
                  </a:cubicBezTo>
                  <a:cubicBezTo>
                    <a:pt x="0" y="907"/>
                    <a:pt x="26" y="1928"/>
                    <a:pt x="115" y="2106"/>
                  </a:cubicBezTo>
                  <a:lnTo>
                    <a:pt x="1736" y="2987"/>
                  </a:lnTo>
                  <a:lnTo>
                    <a:pt x="3586" y="2770"/>
                  </a:lnTo>
                  <a:lnTo>
                    <a:pt x="4760" y="1889"/>
                  </a:lnTo>
                  <a:lnTo>
                    <a:pt x="4109" y="64"/>
                  </a:lnTo>
                  <a:cubicBezTo>
                    <a:pt x="3849" y="20"/>
                    <a:pt x="3582" y="1"/>
                    <a:pt x="33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1147950" y="972825"/>
              <a:ext cx="119025" cy="56400"/>
            </a:xfrm>
            <a:custGeom>
              <a:avLst/>
              <a:gdLst/>
              <a:ahLst/>
              <a:cxnLst/>
              <a:rect l="l" t="t" r="r" b="b"/>
              <a:pathLst>
                <a:path w="4761" h="2256" extrusionOk="0">
                  <a:moveTo>
                    <a:pt x="1141" y="1"/>
                  </a:moveTo>
                  <a:cubicBezTo>
                    <a:pt x="667" y="1"/>
                    <a:pt x="103" y="48"/>
                    <a:pt x="103" y="48"/>
                  </a:cubicBezTo>
                  <a:cubicBezTo>
                    <a:pt x="0" y="176"/>
                    <a:pt x="26" y="1197"/>
                    <a:pt x="115" y="1375"/>
                  </a:cubicBezTo>
                  <a:lnTo>
                    <a:pt x="1749" y="2256"/>
                  </a:lnTo>
                  <a:lnTo>
                    <a:pt x="3586" y="2039"/>
                  </a:lnTo>
                  <a:lnTo>
                    <a:pt x="4760" y="1158"/>
                  </a:lnTo>
                  <a:lnTo>
                    <a:pt x="3267" y="1643"/>
                  </a:lnTo>
                  <a:cubicBezTo>
                    <a:pt x="3267" y="1643"/>
                    <a:pt x="2004" y="176"/>
                    <a:pt x="1736" y="61"/>
                  </a:cubicBezTo>
                  <a:cubicBezTo>
                    <a:pt x="1640" y="15"/>
                    <a:pt x="1405" y="1"/>
                    <a:pt x="1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1127850" y="978150"/>
              <a:ext cx="83925" cy="155725"/>
            </a:xfrm>
            <a:custGeom>
              <a:avLst/>
              <a:gdLst/>
              <a:ahLst/>
              <a:cxnLst/>
              <a:rect l="l" t="t" r="r" b="b"/>
              <a:pathLst>
                <a:path w="3357" h="6229" extrusionOk="0">
                  <a:moveTo>
                    <a:pt x="2017" y="1"/>
                  </a:moveTo>
                  <a:lnTo>
                    <a:pt x="1" y="1086"/>
                  </a:lnTo>
                  <a:lnTo>
                    <a:pt x="205" y="6228"/>
                  </a:lnTo>
                  <a:cubicBezTo>
                    <a:pt x="205" y="6228"/>
                    <a:pt x="1404" y="6177"/>
                    <a:pt x="1825" y="5858"/>
                  </a:cubicBezTo>
                  <a:cubicBezTo>
                    <a:pt x="2246" y="5539"/>
                    <a:pt x="3357" y="1430"/>
                    <a:pt x="3357" y="1430"/>
                  </a:cubicBezTo>
                  <a:lnTo>
                    <a:pt x="2017"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1127850" y="978150"/>
              <a:ext cx="83925" cy="155725"/>
            </a:xfrm>
            <a:custGeom>
              <a:avLst/>
              <a:gdLst/>
              <a:ahLst/>
              <a:cxnLst/>
              <a:rect l="l" t="t" r="r" b="b"/>
              <a:pathLst>
                <a:path w="3357" h="6229" extrusionOk="0">
                  <a:moveTo>
                    <a:pt x="2017" y="1"/>
                  </a:moveTo>
                  <a:lnTo>
                    <a:pt x="1" y="1086"/>
                  </a:lnTo>
                  <a:lnTo>
                    <a:pt x="205" y="6228"/>
                  </a:lnTo>
                  <a:cubicBezTo>
                    <a:pt x="269" y="6228"/>
                    <a:pt x="1417" y="6164"/>
                    <a:pt x="1825" y="5858"/>
                  </a:cubicBezTo>
                  <a:cubicBezTo>
                    <a:pt x="2246" y="5539"/>
                    <a:pt x="3357" y="1430"/>
                    <a:pt x="3357" y="1430"/>
                  </a:cubicBezTo>
                  <a:lnTo>
                    <a:pt x="20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1132950" y="978150"/>
              <a:ext cx="78825" cy="155725"/>
            </a:xfrm>
            <a:custGeom>
              <a:avLst/>
              <a:gdLst/>
              <a:ahLst/>
              <a:cxnLst/>
              <a:rect l="l" t="t" r="r" b="b"/>
              <a:pathLst>
                <a:path w="3153" h="6229" extrusionOk="0">
                  <a:moveTo>
                    <a:pt x="1813" y="1"/>
                  </a:moveTo>
                  <a:lnTo>
                    <a:pt x="1149" y="5411"/>
                  </a:lnTo>
                  <a:cubicBezTo>
                    <a:pt x="1149" y="5411"/>
                    <a:pt x="945" y="5935"/>
                    <a:pt x="1" y="6228"/>
                  </a:cubicBezTo>
                  <a:cubicBezTo>
                    <a:pt x="65" y="6228"/>
                    <a:pt x="1213" y="6164"/>
                    <a:pt x="1621" y="5858"/>
                  </a:cubicBezTo>
                  <a:cubicBezTo>
                    <a:pt x="2042" y="5539"/>
                    <a:pt x="3153" y="1430"/>
                    <a:pt x="3153" y="1430"/>
                  </a:cubicBezTo>
                  <a:lnTo>
                    <a:pt x="18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1313850" y="1121075"/>
              <a:ext cx="126350" cy="104975"/>
            </a:xfrm>
            <a:custGeom>
              <a:avLst/>
              <a:gdLst/>
              <a:ahLst/>
              <a:cxnLst/>
              <a:rect l="l" t="t" r="r" b="b"/>
              <a:pathLst>
                <a:path w="5054" h="4199" extrusionOk="0">
                  <a:moveTo>
                    <a:pt x="3701" y="1"/>
                  </a:moveTo>
                  <a:lnTo>
                    <a:pt x="1748" y="294"/>
                  </a:lnTo>
                  <a:lnTo>
                    <a:pt x="0" y="2387"/>
                  </a:lnTo>
                  <a:lnTo>
                    <a:pt x="38" y="2999"/>
                  </a:lnTo>
                  <a:lnTo>
                    <a:pt x="1212" y="4199"/>
                  </a:lnTo>
                  <a:lnTo>
                    <a:pt x="2667" y="3714"/>
                  </a:lnTo>
                  <a:lnTo>
                    <a:pt x="5053" y="1519"/>
                  </a:lnTo>
                  <a:lnTo>
                    <a:pt x="3701"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1313525" y="1120750"/>
              <a:ext cx="126675" cy="105300"/>
            </a:xfrm>
            <a:custGeom>
              <a:avLst/>
              <a:gdLst/>
              <a:ahLst/>
              <a:cxnLst/>
              <a:rect l="l" t="t" r="r" b="b"/>
              <a:pathLst>
                <a:path w="5067" h="4212" extrusionOk="0">
                  <a:moveTo>
                    <a:pt x="3714" y="1"/>
                  </a:moveTo>
                  <a:lnTo>
                    <a:pt x="1761" y="307"/>
                  </a:lnTo>
                  <a:lnTo>
                    <a:pt x="0" y="2400"/>
                  </a:lnTo>
                  <a:lnTo>
                    <a:pt x="51" y="3012"/>
                  </a:lnTo>
                  <a:lnTo>
                    <a:pt x="1225" y="4212"/>
                  </a:lnTo>
                  <a:lnTo>
                    <a:pt x="2680" y="3727"/>
                  </a:lnTo>
                  <a:lnTo>
                    <a:pt x="5066" y="1532"/>
                  </a:lnTo>
                  <a:lnTo>
                    <a:pt x="3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1313525" y="1120750"/>
              <a:ext cx="126675" cy="105300"/>
            </a:xfrm>
            <a:custGeom>
              <a:avLst/>
              <a:gdLst/>
              <a:ahLst/>
              <a:cxnLst/>
              <a:rect l="l" t="t" r="r" b="b"/>
              <a:pathLst>
                <a:path w="5067" h="4212" extrusionOk="0">
                  <a:moveTo>
                    <a:pt x="3714" y="1"/>
                  </a:moveTo>
                  <a:lnTo>
                    <a:pt x="1851" y="2158"/>
                  </a:lnTo>
                  <a:lnTo>
                    <a:pt x="0" y="2400"/>
                  </a:lnTo>
                  <a:lnTo>
                    <a:pt x="51" y="3012"/>
                  </a:lnTo>
                  <a:lnTo>
                    <a:pt x="1225" y="4212"/>
                  </a:lnTo>
                  <a:lnTo>
                    <a:pt x="2680" y="3727"/>
                  </a:lnTo>
                  <a:lnTo>
                    <a:pt x="5066" y="1532"/>
                  </a:lnTo>
                  <a:lnTo>
                    <a:pt x="37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1240475" y="1186800"/>
              <a:ext cx="132075" cy="72750"/>
            </a:xfrm>
            <a:custGeom>
              <a:avLst/>
              <a:gdLst/>
              <a:ahLst/>
              <a:cxnLst/>
              <a:rect l="l" t="t" r="r" b="b"/>
              <a:pathLst>
                <a:path w="5283" h="2910" extrusionOk="0">
                  <a:moveTo>
                    <a:pt x="4683" y="0"/>
                  </a:moveTo>
                  <a:lnTo>
                    <a:pt x="2642" y="154"/>
                  </a:lnTo>
                  <a:cubicBezTo>
                    <a:pt x="2642" y="154"/>
                    <a:pt x="0" y="1659"/>
                    <a:pt x="38" y="2693"/>
                  </a:cubicBezTo>
                  <a:lnTo>
                    <a:pt x="1710" y="2910"/>
                  </a:lnTo>
                  <a:lnTo>
                    <a:pt x="5283" y="1481"/>
                  </a:lnTo>
                  <a:lnTo>
                    <a:pt x="4683" y="0"/>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1240475" y="1186800"/>
              <a:ext cx="132075" cy="72750"/>
            </a:xfrm>
            <a:custGeom>
              <a:avLst/>
              <a:gdLst/>
              <a:ahLst/>
              <a:cxnLst/>
              <a:rect l="l" t="t" r="r" b="b"/>
              <a:pathLst>
                <a:path w="5283" h="2910" extrusionOk="0">
                  <a:moveTo>
                    <a:pt x="4683" y="0"/>
                  </a:moveTo>
                  <a:lnTo>
                    <a:pt x="2642" y="154"/>
                  </a:lnTo>
                  <a:cubicBezTo>
                    <a:pt x="2642" y="154"/>
                    <a:pt x="0" y="1659"/>
                    <a:pt x="38" y="2693"/>
                  </a:cubicBezTo>
                  <a:lnTo>
                    <a:pt x="1710" y="2910"/>
                  </a:lnTo>
                  <a:lnTo>
                    <a:pt x="5283" y="1481"/>
                  </a:lnTo>
                  <a:lnTo>
                    <a:pt x="46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1241425" y="1186800"/>
              <a:ext cx="131125" cy="72750"/>
            </a:xfrm>
            <a:custGeom>
              <a:avLst/>
              <a:gdLst/>
              <a:ahLst/>
              <a:cxnLst/>
              <a:rect l="l" t="t" r="r" b="b"/>
              <a:pathLst>
                <a:path w="5245" h="2910" extrusionOk="0">
                  <a:moveTo>
                    <a:pt x="4645" y="0"/>
                  </a:moveTo>
                  <a:cubicBezTo>
                    <a:pt x="2106" y="996"/>
                    <a:pt x="1621" y="2680"/>
                    <a:pt x="1621" y="2680"/>
                  </a:cubicBezTo>
                  <a:lnTo>
                    <a:pt x="0" y="2693"/>
                  </a:lnTo>
                  <a:lnTo>
                    <a:pt x="1672" y="2910"/>
                  </a:lnTo>
                  <a:lnTo>
                    <a:pt x="5245" y="1481"/>
                  </a:lnTo>
                  <a:lnTo>
                    <a:pt x="4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1093400" y="1007500"/>
              <a:ext cx="122525" cy="72625"/>
            </a:xfrm>
            <a:custGeom>
              <a:avLst/>
              <a:gdLst/>
              <a:ahLst/>
              <a:cxnLst/>
              <a:rect l="l" t="t" r="r" b="b"/>
              <a:pathLst>
                <a:path w="4901" h="2905" extrusionOk="0">
                  <a:moveTo>
                    <a:pt x="4773" y="1"/>
                  </a:moveTo>
                  <a:cubicBezTo>
                    <a:pt x="4773" y="1"/>
                    <a:pt x="3382" y="499"/>
                    <a:pt x="3203" y="1762"/>
                  </a:cubicBezTo>
                  <a:cubicBezTo>
                    <a:pt x="2731" y="1098"/>
                    <a:pt x="1812" y="333"/>
                    <a:pt x="0" y="205"/>
                  </a:cubicBezTo>
                  <a:lnTo>
                    <a:pt x="0" y="205"/>
                  </a:lnTo>
                  <a:cubicBezTo>
                    <a:pt x="0" y="205"/>
                    <a:pt x="523" y="2905"/>
                    <a:pt x="3006" y="2905"/>
                  </a:cubicBezTo>
                  <a:cubicBezTo>
                    <a:pt x="3211" y="2905"/>
                    <a:pt x="3430" y="2887"/>
                    <a:pt x="3663" y="2847"/>
                  </a:cubicBezTo>
                  <a:cubicBezTo>
                    <a:pt x="3663" y="2847"/>
                    <a:pt x="3650" y="2796"/>
                    <a:pt x="3637" y="2693"/>
                  </a:cubicBezTo>
                  <a:cubicBezTo>
                    <a:pt x="4097" y="2425"/>
                    <a:pt x="4900" y="1711"/>
                    <a:pt x="47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1068525" y="1046450"/>
              <a:ext cx="260650" cy="232625"/>
            </a:xfrm>
            <a:custGeom>
              <a:avLst/>
              <a:gdLst/>
              <a:ahLst/>
              <a:cxnLst/>
              <a:rect l="l" t="t" r="r" b="b"/>
              <a:pathLst>
                <a:path w="10426" h="9305" extrusionOk="0">
                  <a:moveTo>
                    <a:pt x="7020" y="0"/>
                  </a:moveTo>
                  <a:cubicBezTo>
                    <a:pt x="5412" y="0"/>
                    <a:pt x="4339" y="1135"/>
                    <a:pt x="4339" y="1135"/>
                  </a:cubicBezTo>
                  <a:cubicBezTo>
                    <a:pt x="4339" y="1135"/>
                    <a:pt x="4105" y="1079"/>
                    <a:pt x="3741" y="1079"/>
                  </a:cubicBezTo>
                  <a:cubicBezTo>
                    <a:pt x="3014" y="1079"/>
                    <a:pt x="1770" y="1306"/>
                    <a:pt x="842" y="2667"/>
                  </a:cubicBezTo>
                  <a:cubicBezTo>
                    <a:pt x="0" y="3879"/>
                    <a:pt x="536" y="5602"/>
                    <a:pt x="1570" y="6993"/>
                  </a:cubicBezTo>
                  <a:cubicBezTo>
                    <a:pt x="2450" y="8179"/>
                    <a:pt x="3688" y="9111"/>
                    <a:pt x="4734" y="9264"/>
                  </a:cubicBezTo>
                  <a:cubicBezTo>
                    <a:pt x="4934" y="9292"/>
                    <a:pt x="5117" y="9305"/>
                    <a:pt x="5287" y="9305"/>
                  </a:cubicBezTo>
                  <a:cubicBezTo>
                    <a:pt x="6570" y="9305"/>
                    <a:pt x="7018" y="8588"/>
                    <a:pt x="7018" y="8588"/>
                  </a:cubicBezTo>
                  <a:cubicBezTo>
                    <a:pt x="7018" y="8588"/>
                    <a:pt x="7127" y="8671"/>
                    <a:pt x="7348" y="8671"/>
                  </a:cubicBezTo>
                  <a:cubicBezTo>
                    <a:pt x="7673" y="8671"/>
                    <a:pt x="8244" y="8490"/>
                    <a:pt x="9073" y="7592"/>
                  </a:cubicBezTo>
                  <a:lnTo>
                    <a:pt x="9073" y="7605"/>
                  </a:lnTo>
                  <a:cubicBezTo>
                    <a:pt x="10426" y="6163"/>
                    <a:pt x="10094" y="880"/>
                    <a:pt x="7873" y="115"/>
                  </a:cubicBezTo>
                  <a:cubicBezTo>
                    <a:pt x="7784" y="89"/>
                    <a:pt x="7695" y="64"/>
                    <a:pt x="7605" y="51"/>
                  </a:cubicBezTo>
                  <a:cubicBezTo>
                    <a:pt x="7403" y="16"/>
                    <a:pt x="7208" y="0"/>
                    <a:pt x="70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1068525" y="1046375"/>
              <a:ext cx="219175" cy="196975"/>
            </a:xfrm>
            <a:custGeom>
              <a:avLst/>
              <a:gdLst/>
              <a:ahLst/>
              <a:cxnLst/>
              <a:rect l="l" t="t" r="r" b="b"/>
              <a:pathLst>
                <a:path w="8767" h="7879" extrusionOk="0">
                  <a:moveTo>
                    <a:pt x="7005" y="0"/>
                  </a:moveTo>
                  <a:cubicBezTo>
                    <a:pt x="5406" y="0"/>
                    <a:pt x="4339" y="1138"/>
                    <a:pt x="4339" y="1138"/>
                  </a:cubicBezTo>
                  <a:cubicBezTo>
                    <a:pt x="4339" y="1138"/>
                    <a:pt x="4105" y="1082"/>
                    <a:pt x="3741" y="1082"/>
                  </a:cubicBezTo>
                  <a:cubicBezTo>
                    <a:pt x="3014" y="1082"/>
                    <a:pt x="1770" y="1309"/>
                    <a:pt x="842" y="2670"/>
                  </a:cubicBezTo>
                  <a:cubicBezTo>
                    <a:pt x="0" y="3882"/>
                    <a:pt x="536" y="5605"/>
                    <a:pt x="1570" y="6983"/>
                  </a:cubicBezTo>
                  <a:cubicBezTo>
                    <a:pt x="2157" y="7442"/>
                    <a:pt x="2782" y="7761"/>
                    <a:pt x="3343" y="7838"/>
                  </a:cubicBezTo>
                  <a:cubicBezTo>
                    <a:pt x="3543" y="7866"/>
                    <a:pt x="3727" y="7879"/>
                    <a:pt x="3896" y="7879"/>
                  </a:cubicBezTo>
                  <a:cubicBezTo>
                    <a:pt x="5179" y="7879"/>
                    <a:pt x="5628" y="7161"/>
                    <a:pt x="5628" y="7161"/>
                  </a:cubicBezTo>
                  <a:cubicBezTo>
                    <a:pt x="5628" y="7161"/>
                    <a:pt x="5737" y="7246"/>
                    <a:pt x="5960" y="7246"/>
                  </a:cubicBezTo>
                  <a:cubicBezTo>
                    <a:pt x="6286" y="7246"/>
                    <a:pt x="6856" y="7066"/>
                    <a:pt x="7682" y="6179"/>
                  </a:cubicBezTo>
                  <a:cubicBezTo>
                    <a:pt x="8677" y="5120"/>
                    <a:pt x="8767" y="2006"/>
                    <a:pt x="7873" y="118"/>
                  </a:cubicBezTo>
                  <a:cubicBezTo>
                    <a:pt x="7784" y="92"/>
                    <a:pt x="7695" y="67"/>
                    <a:pt x="7605" y="54"/>
                  </a:cubicBezTo>
                  <a:cubicBezTo>
                    <a:pt x="7398" y="17"/>
                    <a:pt x="7198" y="0"/>
                    <a:pt x="7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1280650" y="932450"/>
              <a:ext cx="117750" cy="84875"/>
            </a:xfrm>
            <a:custGeom>
              <a:avLst/>
              <a:gdLst/>
              <a:ahLst/>
              <a:cxnLst/>
              <a:rect l="l" t="t" r="r" b="b"/>
              <a:pathLst>
                <a:path w="4710" h="3395" extrusionOk="0">
                  <a:moveTo>
                    <a:pt x="3011" y="1"/>
                  </a:moveTo>
                  <a:cubicBezTo>
                    <a:pt x="2091" y="1"/>
                    <a:pt x="499" y="438"/>
                    <a:pt x="499" y="438"/>
                  </a:cubicBezTo>
                  <a:lnTo>
                    <a:pt x="1" y="987"/>
                  </a:lnTo>
                  <a:cubicBezTo>
                    <a:pt x="1" y="987"/>
                    <a:pt x="971" y="3105"/>
                    <a:pt x="1417" y="3335"/>
                  </a:cubicBezTo>
                  <a:cubicBezTo>
                    <a:pt x="1499" y="3377"/>
                    <a:pt x="1652" y="3394"/>
                    <a:pt x="1848" y="3394"/>
                  </a:cubicBezTo>
                  <a:cubicBezTo>
                    <a:pt x="2715" y="3394"/>
                    <a:pt x="4416" y="3054"/>
                    <a:pt x="4416" y="3054"/>
                  </a:cubicBezTo>
                  <a:lnTo>
                    <a:pt x="4710" y="502"/>
                  </a:lnTo>
                  <a:cubicBezTo>
                    <a:pt x="4710" y="502"/>
                    <a:pt x="4123" y="132"/>
                    <a:pt x="3280" y="17"/>
                  </a:cubicBezTo>
                  <a:cubicBezTo>
                    <a:pt x="3200" y="6"/>
                    <a:pt x="3109" y="1"/>
                    <a:pt x="3011" y="1"/>
                  </a:cubicBez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280650" y="932525"/>
              <a:ext cx="117750" cy="84800"/>
            </a:xfrm>
            <a:custGeom>
              <a:avLst/>
              <a:gdLst/>
              <a:ahLst/>
              <a:cxnLst/>
              <a:rect l="l" t="t" r="r" b="b"/>
              <a:pathLst>
                <a:path w="4710" h="3392" extrusionOk="0">
                  <a:moveTo>
                    <a:pt x="3035" y="1"/>
                  </a:moveTo>
                  <a:cubicBezTo>
                    <a:pt x="2119" y="1"/>
                    <a:pt x="499" y="435"/>
                    <a:pt x="499" y="435"/>
                  </a:cubicBezTo>
                  <a:lnTo>
                    <a:pt x="1" y="984"/>
                  </a:lnTo>
                  <a:cubicBezTo>
                    <a:pt x="1" y="984"/>
                    <a:pt x="971" y="3102"/>
                    <a:pt x="1417" y="3332"/>
                  </a:cubicBezTo>
                  <a:cubicBezTo>
                    <a:pt x="1499" y="3374"/>
                    <a:pt x="1652" y="3391"/>
                    <a:pt x="1848" y="3391"/>
                  </a:cubicBezTo>
                  <a:cubicBezTo>
                    <a:pt x="2715" y="3391"/>
                    <a:pt x="4416" y="3051"/>
                    <a:pt x="4416" y="3051"/>
                  </a:cubicBezTo>
                  <a:lnTo>
                    <a:pt x="4710" y="499"/>
                  </a:lnTo>
                  <a:cubicBezTo>
                    <a:pt x="4710" y="499"/>
                    <a:pt x="4123" y="129"/>
                    <a:pt x="3280" y="14"/>
                  </a:cubicBezTo>
                  <a:cubicBezTo>
                    <a:pt x="3207" y="5"/>
                    <a:pt x="3124" y="1"/>
                    <a:pt x="30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280650" y="953975"/>
              <a:ext cx="110425" cy="63350"/>
            </a:xfrm>
            <a:custGeom>
              <a:avLst/>
              <a:gdLst/>
              <a:ahLst/>
              <a:cxnLst/>
              <a:rect l="l" t="t" r="r" b="b"/>
              <a:pathLst>
                <a:path w="4417" h="2534" extrusionOk="0">
                  <a:moveTo>
                    <a:pt x="1510" y="0"/>
                  </a:moveTo>
                  <a:cubicBezTo>
                    <a:pt x="849" y="0"/>
                    <a:pt x="1" y="126"/>
                    <a:pt x="1" y="126"/>
                  </a:cubicBezTo>
                  <a:cubicBezTo>
                    <a:pt x="1" y="126"/>
                    <a:pt x="971" y="2244"/>
                    <a:pt x="1417" y="2474"/>
                  </a:cubicBezTo>
                  <a:cubicBezTo>
                    <a:pt x="1499" y="2516"/>
                    <a:pt x="1652" y="2533"/>
                    <a:pt x="1848" y="2533"/>
                  </a:cubicBezTo>
                  <a:cubicBezTo>
                    <a:pt x="2715" y="2533"/>
                    <a:pt x="4416" y="2193"/>
                    <a:pt x="4416" y="2193"/>
                  </a:cubicBezTo>
                  <a:lnTo>
                    <a:pt x="3166" y="1976"/>
                  </a:lnTo>
                  <a:cubicBezTo>
                    <a:pt x="3166" y="1976"/>
                    <a:pt x="2617" y="304"/>
                    <a:pt x="2170" y="87"/>
                  </a:cubicBezTo>
                  <a:cubicBezTo>
                    <a:pt x="2037" y="23"/>
                    <a:pt x="1790" y="0"/>
                    <a:pt x="1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1225800" y="957100"/>
              <a:ext cx="117425" cy="158500"/>
            </a:xfrm>
            <a:custGeom>
              <a:avLst/>
              <a:gdLst/>
              <a:ahLst/>
              <a:cxnLst/>
              <a:rect l="l" t="t" r="r" b="b"/>
              <a:pathLst>
                <a:path w="4697" h="6340" extrusionOk="0">
                  <a:moveTo>
                    <a:pt x="1646" y="1"/>
                  </a:moveTo>
                  <a:lnTo>
                    <a:pt x="13" y="6164"/>
                  </a:lnTo>
                  <a:lnTo>
                    <a:pt x="0" y="6164"/>
                  </a:lnTo>
                  <a:cubicBezTo>
                    <a:pt x="0" y="6164"/>
                    <a:pt x="511" y="6340"/>
                    <a:pt x="1074" y="6340"/>
                  </a:cubicBezTo>
                  <a:cubicBezTo>
                    <a:pt x="1356" y="6340"/>
                    <a:pt x="1650" y="6296"/>
                    <a:pt x="1901" y="6164"/>
                  </a:cubicBezTo>
                  <a:cubicBezTo>
                    <a:pt x="2642" y="5769"/>
                    <a:pt x="4696" y="1774"/>
                    <a:pt x="4696" y="1774"/>
                  </a:cubicBezTo>
                  <a:lnTo>
                    <a:pt x="4058" y="1"/>
                  </a:lnTo>
                  <a:close/>
                </a:path>
              </a:pathLst>
            </a:custGeom>
            <a:solidFill>
              <a:srgbClr val="1A2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1225800" y="957100"/>
              <a:ext cx="117425" cy="158500"/>
            </a:xfrm>
            <a:custGeom>
              <a:avLst/>
              <a:gdLst/>
              <a:ahLst/>
              <a:cxnLst/>
              <a:rect l="l" t="t" r="r" b="b"/>
              <a:pathLst>
                <a:path w="4697" h="6340" extrusionOk="0">
                  <a:moveTo>
                    <a:pt x="1646" y="1"/>
                  </a:moveTo>
                  <a:lnTo>
                    <a:pt x="0" y="6164"/>
                  </a:lnTo>
                  <a:cubicBezTo>
                    <a:pt x="0" y="6164"/>
                    <a:pt x="516" y="6340"/>
                    <a:pt x="1080" y="6340"/>
                  </a:cubicBezTo>
                  <a:cubicBezTo>
                    <a:pt x="1361" y="6340"/>
                    <a:pt x="1655" y="6296"/>
                    <a:pt x="1901" y="6164"/>
                  </a:cubicBezTo>
                  <a:cubicBezTo>
                    <a:pt x="2642" y="5769"/>
                    <a:pt x="4696" y="1774"/>
                    <a:pt x="4696" y="1774"/>
                  </a:cubicBezTo>
                  <a:lnTo>
                    <a:pt x="40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1225800" y="957100"/>
              <a:ext cx="117425" cy="158500"/>
            </a:xfrm>
            <a:custGeom>
              <a:avLst/>
              <a:gdLst/>
              <a:ahLst/>
              <a:cxnLst/>
              <a:rect l="l" t="t" r="r" b="b"/>
              <a:pathLst>
                <a:path w="4697" h="6340" extrusionOk="0">
                  <a:moveTo>
                    <a:pt x="4058" y="1"/>
                  </a:moveTo>
                  <a:lnTo>
                    <a:pt x="1659" y="5666"/>
                  </a:lnTo>
                  <a:cubicBezTo>
                    <a:pt x="1659" y="5666"/>
                    <a:pt x="1438" y="6168"/>
                    <a:pt x="182" y="6168"/>
                  </a:cubicBezTo>
                  <a:cubicBezTo>
                    <a:pt x="124" y="6168"/>
                    <a:pt x="63" y="6166"/>
                    <a:pt x="0" y="6164"/>
                  </a:cubicBezTo>
                  <a:lnTo>
                    <a:pt x="0" y="6164"/>
                  </a:lnTo>
                  <a:cubicBezTo>
                    <a:pt x="0" y="6164"/>
                    <a:pt x="516" y="6340"/>
                    <a:pt x="1080" y="6340"/>
                  </a:cubicBezTo>
                  <a:cubicBezTo>
                    <a:pt x="1361" y="6340"/>
                    <a:pt x="1655" y="6296"/>
                    <a:pt x="1901" y="6164"/>
                  </a:cubicBezTo>
                  <a:cubicBezTo>
                    <a:pt x="2642" y="5769"/>
                    <a:pt x="4696" y="1774"/>
                    <a:pt x="4696" y="1774"/>
                  </a:cubicBezTo>
                  <a:lnTo>
                    <a:pt x="4683" y="1774"/>
                  </a:lnTo>
                  <a:lnTo>
                    <a:pt x="40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body" idx="1"/>
          </p:nvPr>
        </p:nvSpPr>
        <p:spPr>
          <a:xfrm>
            <a:off x="621300" y="1179033"/>
            <a:ext cx="7901400" cy="3666000"/>
          </a:xfrm>
          <a:prstGeom prst="rect">
            <a:avLst/>
          </a:prstGeom>
        </p:spPr>
        <p:txBody>
          <a:bodyPr spcFirstLastPara="1" wrap="square" lIns="91425" tIns="91425" rIns="91425" bIns="91425" anchor="t" anchorCtr="0">
            <a:noAutofit/>
          </a:bodyPr>
          <a:lstStyle/>
          <a:p>
            <a:pPr>
              <a:buSzPts val="1400"/>
            </a:pPr>
            <a:r>
              <a:rPr lang="en" sz="1800" b="1" dirty="0"/>
              <a:t>Environment Setup:</a:t>
            </a:r>
            <a:r>
              <a:rPr lang="en" sz="1800" dirty="0"/>
              <a:t> Initialize the Walker v2 environment with standard parameters and configurations.</a:t>
            </a:r>
            <a:br>
              <a:rPr lang="en" sz="1800" dirty="0"/>
            </a:br>
            <a:endParaRPr lang="en" sz="1800" dirty="0"/>
          </a:p>
          <a:p>
            <a:pPr>
              <a:buSzPts val="1400"/>
            </a:pPr>
            <a:r>
              <a:rPr lang="en" sz="1800" b="1" dirty="0"/>
              <a:t>Algorithm Implementation:</a:t>
            </a:r>
            <a:r>
              <a:rPr lang="en" sz="1800" dirty="0"/>
              <a:t> Implement PPO, TD3, and SAC algorithms using established libraries with default settings.</a:t>
            </a:r>
            <a:br>
              <a:rPr lang="en" sz="1800" dirty="0"/>
            </a:br>
            <a:endParaRPr lang="en" sz="1800" dirty="0"/>
          </a:p>
          <a:p>
            <a:pPr>
              <a:buSzPts val="1400"/>
            </a:pPr>
            <a:r>
              <a:rPr lang="en" sz="1800" b="1" dirty="0"/>
              <a:t>Baseline Training:</a:t>
            </a:r>
            <a:r>
              <a:rPr lang="en" sz="1800" dirty="0"/>
              <a:t> Train each algorithm for a fixed number of episodes to establish baseline performance metrics.</a:t>
            </a:r>
            <a:br>
              <a:rPr lang="en" sz="1800" dirty="0"/>
            </a:br>
            <a:endParaRPr lang="en" dirty="0"/>
          </a:p>
          <a:p>
            <a:pPr>
              <a:buSzPts val="1400"/>
            </a:pPr>
            <a:r>
              <a:rPr lang="en" sz="1800" b="1" dirty="0"/>
              <a:t>Hyperparameter Optimization:</a:t>
            </a:r>
            <a:r>
              <a:rPr lang="en" sz="1800" dirty="0"/>
              <a:t> Perform limited hyperparameter tuning for each algorithm, focusing on key parameters such as learning rates and neural network architectures.</a:t>
            </a:r>
            <a:endParaRPr lang="en" dirty="0"/>
          </a:p>
          <a:p>
            <a:pPr>
              <a:buSzPts val="1400"/>
            </a:pPr>
            <a:endParaRPr lang="en" sz="1800" dirty="0"/>
          </a:p>
        </p:txBody>
      </p:sp>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a:t>Methodology </a:t>
            </a:r>
          </a:p>
        </p:txBody>
      </p:sp>
    </p:spTree>
    <p:extLst>
      <p:ext uri="{BB962C8B-B14F-4D97-AF65-F5344CB8AC3E}">
        <p14:creationId xmlns:p14="http://schemas.microsoft.com/office/powerpoint/2010/main" val="219822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body" idx="1"/>
          </p:nvPr>
        </p:nvSpPr>
        <p:spPr>
          <a:xfrm>
            <a:off x="621300" y="1086570"/>
            <a:ext cx="7901400" cy="3666000"/>
          </a:xfrm>
          <a:prstGeom prst="rect">
            <a:avLst/>
          </a:prstGeom>
        </p:spPr>
        <p:txBody>
          <a:bodyPr spcFirstLastPara="1" wrap="square" lIns="91425" tIns="91425" rIns="91425" bIns="91425" anchor="t" anchorCtr="0">
            <a:noAutofit/>
          </a:bodyPr>
          <a:lstStyle/>
          <a:p>
            <a:pPr>
              <a:buSzPts val="1400"/>
            </a:pPr>
            <a:r>
              <a:rPr lang="en" sz="1800" b="1" dirty="0"/>
              <a:t>Training and Evaluation</a:t>
            </a:r>
            <a:r>
              <a:rPr lang="en" sz="1800" dirty="0"/>
              <a:t>: Train each algorithm on the Walker v2 environment while monitoring key performance metrics such as average episode reward and convergence speed.</a:t>
            </a:r>
            <a:br>
              <a:rPr lang="en" sz="1800" dirty="0"/>
            </a:br>
            <a:endParaRPr lang="en" sz="1800" dirty="0"/>
          </a:p>
          <a:p>
            <a:pPr>
              <a:buSzPts val="1400"/>
            </a:pPr>
            <a:r>
              <a:rPr lang="en" sz="1800" b="1" dirty="0"/>
              <a:t>Comparative Analysis</a:t>
            </a:r>
            <a:r>
              <a:rPr lang="en" sz="1800" dirty="0"/>
              <a:t>: Compare learning curves, convergence rates, and final performance metrics across algorithms.</a:t>
            </a:r>
            <a:br>
              <a:rPr lang="en" sz="1800" dirty="0"/>
            </a:br>
            <a:endParaRPr lang="en" sz="1800" dirty="0"/>
          </a:p>
          <a:p>
            <a:pPr>
              <a:buSzPts val="1400"/>
            </a:pPr>
            <a:r>
              <a:rPr lang="en" sz="1800" b="1" dirty="0"/>
              <a:t>Statistical Assessment</a:t>
            </a:r>
            <a:r>
              <a:rPr lang="en" sz="1800" dirty="0"/>
              <a:t>: Conduct basic statistical analysis to identify significant differences in performance between algorithms.</a:t>
            </a:r>
            <a:br>
              <a:rPr lang="en" sz="1800" dirty="0"/>
            </a:br>
            <a:endParaRPr lang="en" sz="1800" dirty="0"/>
          </a:p>
          <a:p>
            <a:pPr>
              <a:buSzPts val="1400"/>
            </a:pPr>
            <a:r>
              <a:rPr lang="en" sz="1800" b="1" dirty="0"/>
              <a:t>Documentation:</a:t>
            </a:r>
            <a:r>
              <a:rPr lang="en" sz="1800" dirty="0"/>
              <a:t> Document experimental procedures and results for future reference and reporting.</a:t>
            </a:r>
          </a:p>
          <a:p>
            <a:pPr>
              <a:buSzPts val="1400"/>
            </a:pPr>
            <a:endParaRPr lang="en" sz="1800" dirty="0"/>
          </a:p>
        </p:txBody>
      </p:sp>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a:t>Methodology </a:t>
            </a:r>
          </a:p>
        </p:txBody>
      </p:sp>
    </p:spTree>
    <p:extLst>
      <p:ext uri="{BB962C8B-B14F-4D97-AF65-F5344CB8AC3E}">
        <p14:creationId xmlns:p14="http://schemas.microsoft.com/office/powerpoint/2010/main" val="50075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dirty="0"/>
              <a:t>Results – Metric Table </a:t>
            </a:r>
          </a:p>
        </p:txBody>
      </p:sp>
      <p:pic>
        <p:nvPicPr>
          <p:cNvPr id="5" name="Picture 4">
            <a:extLst>
              <a:ext uri="{FF2B5EF4-FFF2-40B4-BE49-F238E27FC236}">
                <a16:creationId xmlns:a16="http://schemas.microsoft.com/office/drawing/2014/main" id="{DA1E9826-71AE-7D97-FA2E-B88901E57D82}"/>
              </a:ext>
            </a:extLst>
          </p:cNvPr>
          <p:cNvPicPr>
            <a:picLocks noChangeAspect="1"/>
          </p:cNvPicPr>
          <p:nvPr/>
        </p:nvPicPr>
        <p:blipFill>
          <a:blip r:embed="rId3"/>
          <a:stretch>
            <a:fillRect/>
          </a:stretch>
        </p:blipFill>
        <p:spPr>
          <a:xfrm>
            <a:off x="2804270" y="1003530"/>
            <a:ext cx="3535460" cy="4034373"/>
          </a:xfrm>
          <a:prstGeom prst="rect">
            <a:avLst/>
          </a:prstGeom>
        </p:spPr>
      </p:pic>
    </p:spTree>
    <p:extLst>
      <p:ext uri="{BB962C8B-B14F-4D97-AF65-F5344CB8AC3E}">
        <p14:creationId xmlns:p14="http://schemas.microsoft.com/office/powerpoint/2010/main" val="200469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dirty="0"/>
              <a:t>Results – TD3 </a:t>
            </a:r>
          </a:p>
        </p:txBody>
      </p:sp>
      <p:sp>
        <p:nvSpPr>
          <p:cNvPr id="3" name="Rectangle 3">
            <a:extLst>
              <a:ext uri="{FF2B5EF4-FFF2-40B4-BE49-F238E27FC236}">
                <a16:creationId xmlns:a16="http://schemas.microsoft.com/office/drawing/2014/main" id="{B9895509-F37D-A326-BC71-F802D1BB87F5}"/>
              </a:ext>
            </a:extLst>
          </p:cNvPr>
          <p:cNvSpPr>
            <a:spLocks noChangeArrowheads="1"/>
          </p:cNvSpPr>
          <p:nvPr/>
        </p:nvSpPr>
        <p:spPr bwMode="auto">
          <a:xfrm>
            <a:off x="720000" y="2061710"/>
            <a:ext cx="60950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 pos="4508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0" algn="l"/>
                <a:tab pos="45085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47AAF91-8FCE-5EB9-174C-50AC2199F0D6}"/>
              </a:ext>
            </a:extLst>
          </p:cNvPr>
          <p:cNvSpPr txBox="1"/>
          <p:nvPr/>
        </p:nvSpPr>
        <p:spPr>
          <a:xfrm>
            <a:off x="758414" y="1003530"/>
            <a:ext cx="7627172"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0" algn="l"/>
                <a:tab pos="450850" algn="l"/>
              </a:tabLst>
            </a:pPr>
            <a:r>
              <a:rPr kumimoji="0" lang="en-US" altLang="zh-CN" sz="1400" b="0" i="0" u="none" strike="noStrike" cap="none" normalizeH="0" baseline="0" dirty="0">
                <a:ln>
                  <a:noFill/>
                </a:ln>
                <a:solidFill>
                  <a:schemeClr val="tx1"/>
                </a:solidFill>
                <a:effectLst/>
                <a:latin typeface="Arial" panose="020B0604020202020204" pitchFamily="34" charset="0"/>
                <a:ea typeface="NimbusRomNo9L-ReguItal"/>
              </a:rPr>
              <a:t>TD3 (Twin Delayed Deep Deterministic Policy Gradient):</a:t>
            </a:r>
          </a:p>
          <a:p>
            <a:pPr marL="0" marR="0" lvl="0" indent="0" algn="l" defTabSz="914400" rtl="0" eaLnBrk="0" fontAlgn="base" latinLnBrk="0" hangingPunct="0">
              <a:lnSpc>
                <a:spcPct val="100000"/>
              </a:lnSpc>
              <a:spcBef>
                <a:spcPct val="0"/>
              </a:spcBef>
              <a:spcAft>
                <a:spcPct val="0"/>
              </a:spcAft>
              <a:buClrTx/>
              <a:buSzTx/>
              <a:buFontTx/>
              <a:buNone/>
              <a:tabLst>
                <a:tab pos="0" algn="l"/>
                <a:tab pos="450850" algn="l"/>
              </a:tabLst>
            </a:pP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 pos="450850" algn="l"/>
              </a:tabLst>
            </a:pPr>
            <a:r>
              <a:rPr kumimoji="0" lang="en-US" altLang="zh-CN" sz="1400" b="0" i="0" u="none" strike="noStrike" cap="none" normalizeH="0" baseline="0" dirty="0">
                <a:ln>
                  <a:noFill/>
                </a:ln>
                <a:solidFill>
                  <a:schemeClr val="tx1"/>
                </a:solidFill>
                <a:effectLst/>
                <a:latin typeface="Arial" panose="020B0604020202020204" pitchFamily="34" charset="0"/>
                <a:ea typeface="NimbusRomNo9L-ReguItal"/>
              </a:rPr>
              <a:t>Performance: TD3 shows the highest average return (3813.95), indicating strong performance in the Walker2d environment.</a:t>
            </a:r>
          </a:p>
          <a:p>
            <a:pPr marL="0" marR="0" lvl="0" indent="0" algn="l" defTabSz="914400" rtl="0" eaLnBrk="0" fontAlgn="base" latinLnBrk="0" hangingPunct="0">
              <a:lnSpc>
                <a:spcPct val="100000"/>
              </a:lnSpc>
              <a:spcBef>
                <a:spcPct val="0"/>
              </a:spcBef>
              <a:spcAft>
                <a:spcPct val="0"/>
              </a:spcAft>
              <a:buClrTx/>
              <a:buSzTx/>
              <a:buFontTx/>
              <a:buChar char="•"/>
              <a:tabLst>
                <a:tab pos="0" algn="l"/>
                <a:tab pos="450850" algn="l"/>
              </a:tabLst>
            </a:pP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 pos="450850" algn="l"/>
              </a:tabLst>
            </a:pPr>
            <a:r>
              <a:rPr kumimoji="0" lang="en-US" altLang="zh-CN" sz="1400" b="0" i="0" u="none" strike="noStrike" cap="none" normalizeH="0" baseline="0" dirty="0">
                <a:ln>
                  <a:noFill/>
                </a:ln>
                <a:solidFill>
                  <a:schemeClr val="tx1"/>
                </a:solidFill>
                <a:effectLst/>
                <a:latin typeface="Arial" panose="020B0604020202020204" pitchFamily="34" charset="0"/>
                <a:ea typeface="NimbusRomNo9L-ReguItal"/>
              </a:rPr>
              <a:t>Stability: The relatively low standard deviation of return (576.61) suggests stable performance, though the variance of late performance is quite high (1349864.11), indicating some instability towards the end of training.</a:t>
            </a:r>
          </a:p>
          <a:p>
            <a:pPr marL="0" marR="0" lvl="0" indent="0" algn="l" defTabSz="914400" rtl="0" eaLnBrk="0" fontAlgn="base" latinLnBrk="0" hangingPunct="0">
              <a:lnSpc>
                <a:spcPct val="100000"/>
              </a:lnSpc>
              <a:spcBef>
                <a:spcPct val="0"/>
              </a:spcBef>
              <a:spcAft>
                <a:spcPct val="0"/>
              </a:spcAft>
              <a:buClrTx/>
              <a:buSzTx/>
              <a:buFontTx/>
              <a:buChar char="•"/>
              <a:tabLst>
                <a:tab pos="0" algn="l"/>
                <a:tab pos="450850" algn="l"/>
              </a:tabLst>
            </a:pP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 pos="450850" algn="l"/>
              </a:tabLst>
            </a:pPr>
            <a:r>
              <a:rPr kumimoji="0" lang="en-US" altLang="zh-CN" sz="1400" b="0" i="0" u="none" strike="noStrike" cap="none" normalizeH="0" baseline="0" dirty="0">
                <a:ln>
                  <a:noFill/>
                </a:ln>
                <a:solidFill>
                  <a:schemeClr val="tx1"/>
                </a:solidFill>
                <a:effectLst/>
                <a:latin typeface="Arial" panose="020B0604020202020204" pitchFamily="34" charset="0"/>
                <a:ea typeface="NimbusRomNo9L-ReguItal"/>
              </a:rPr>
              <a:t>Robustness: TD3 maintains a good average return under perturbation (3647.41) with an increased standard deviation (733.57), showing robustness but slightly affected by perturbations.</a:t>
            </a:r>
          </a:p>
          <a:p>
            <a:pPr marR="0" lvl="0" algn="l" defTabSz="914400" rtl="0" eaLnBrk="0" fontAlgn="base" latinLnBrk="0" hangingPunct="0">
              <a:lnSpc>
                <a:spcPct val="100000"/>
              </a:lnSpc>
              <a:spcBef>
                <a:spcPct val="0"/>
              </a:spcBef>
              <a:spcAft>
                <a:spcPct val="0"/>
              </a:spcAft>
              <a:buClrTx/>
              <a:buSzTx/>
              <a:tabLst>
                <a:tab pos="0" algn="l"/>
                <a:tab pos="450850" algn="l"/>
              </a:tabLst>
            </a:pPr>
            <a:endParaRPr kumimoji="0" lang="en-US" altLang="zh-CN"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 pos="450850" algn="l"/>
              </a:tabLst>
            </a:pPr>
            <a:r>
              <a:rPr kumimoji="0" lang="en-US" altLang="zh-CN" sz="1400" b="0" i="0" u="none" strike="noStrike" cap="none" normalizeH="0" baseline="0" dirty="0">
                <a:ln>
                  <a:noFill/>
                </a:ln>
                <a:solidFill>
                  <a:schemeClr val="tx1"/>
                </a:solidFill>
                <a:effectLst/>
                <a:latin typeface="Arial" panose="020B0604020202020204" pitchFamily="34" charset="0"/>
                <a:ea typeface="NimbusRomNo9L-ReguItal"/>
              </a:rPr>
              <a:t>Sample Efficiency: The early performance of 124.91 suggests slower initial learning compared to PPO but better than SAC.</a:t>
            </a:r>
          </a:p>
          <a:p>
            <a:pPr marL="0" marR="0" lvl="0" indent="0" algn="l" defTabSz="914400" rtl="0" eaLnBrk="0" fontAlgn="base" latinLnBrk="0" hangingPunct="0">
              <a:lnSpc>
                <a:spcPct val="100000"/>
              </a:lnSpc>
              <a:spcBef>
                <a:spcPct val="0"/>
              </a:spcBef>
              <a:spcAft>
                <a:spcPct val="0"/>
              </a:spcAft>
              <a:buClrTx/>
              <a:buSzTx/>
              <a:buFontTx/>
              <a:buChar char="•"/>
              <a:tabLst>
                <a:tab pos="0" algn="l"/>
                <a:tab pos="450850" algn="l"/>
              </a:tabLst>
            </a:pPr>
            <a:endParaRPr lang="en-US" altLang="zh-CN" sz="1400" dirty="0"/>
          </a:p>
          <a:p>
            <a:pPr marL="285750" indent="-285750">
              <a:buClrTx/>
              <a:buFont typeface="Arial" panose="020B0604020202020204" pitchFamily="34" charset="0"/>
              <a:buChar char="•"/>
            </a:pPr>
            <a:r>
              <a:rPr kumimoji="0" lang="en-US" altLang="zh-CN" sz="1400" b="0" i="0" u="none" strike="noStrike" cap="none" normalizeH="0" baseline="0" dirty="0">
                <a:ln>
                  <a:noFill/>
                </a:ln>
                <a:solidFill>
                  <a:schemeClr val="tx1"/>
                </a:solidFill>
                <a:effectLst/>
                <a:latin typeface="Arial" panose="020B0604020202020204" pitchFamily="34" charset="0"/>
                <a:ea typeface="NimbusRomNo9L-ReguItal"/>
              </a:rPr>
              <a:t>Computational Efficiency: TD3 is the most computationally efficient, with a total training time of 1068.33 seconds and the fastest average time per episode (1.06 seconds).</a:t>
            </a:r>
            <a:endParaRPr kumimoji="0" lang="en-US" altLang="zh-CN"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532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dirty="0"/>
              <a:t>Results – TD3 </a:t>
            </a:r>
          </a:p>
        </p:txBody>
      </p:sp>
      <p:pic>
        <p:nvPicPr>
          <p:cNvPr id="2049" name="Picture 1">
            <a:extLst>
              <a:ext uri="{FF2B5EF4-FFF2-40B4-BE49-F238E27FC236}">
                <a16:creationId xmlns:a16="http://schemas.microsoft.com/office/drawing/2014/main" id="{A2CD11AD-AA7C-4A56-8EC7-AFA776262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180" y="1336001"/>
            <a:ext cx="4321639" cy="3253200"/>
          </a:xfrm>
          <a:prstGeom prst="rect">
            <a:avLst/>
          </a:prstGeom>
          <a:solidFill>
            <a:srgbClr val="FFFFFF"/>
          </a:solidFill>
        </p:spPr>
      </p:pic>
    </p:spTree>
    <p:extLst>
      <p:ext uri="{BB962C8B-B14F-4D97-AF65-F5344CB8AC3E}">
        <p14:creationId xmlns:p14="http://schemas.microsoft.com/office/powerpoint/2010/main" val="96520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dirty="0"/>
              <a:t>Results – SAC </a:t>
            </a:r>
          </a:p>
        </p:txBody>
      </p:sp>
      <p:sp>
        <p:nvSpPr>
          <p:cNvPr id="3" name="Rectangle 3">
            <a:extLst>
              <a:ext uri="{FF2B5EF4-FFF2-40B4-BE49-F238E27FC236}">
                <a16:creationId xmlns:a16="http://schemas.microsoft.com/office/drawing/2014/main" id="{B9895509-F37D-A326-BC71-F802D1BB87F5}"/>
              </a:ext>
            </a:extLst>
          </p:cNvPr>
          <p:cNvSpPr>
            <a:spLocks noChangeArrowheads="1"/>
          </p:cNvSpPr>
          <p:nvPr/>
        </p:nvSpPr>
        <p:spPr bwMode="auto">
          <a:xfrm>
            <a:off x="720000" y="2061710"/>
            <a:ext cx="60950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 pos="4508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0" algn="l"/>
                <a:tab pos="45085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3">
            <a:extLst>
              <a:ext uri="{FF2B5EF4-FFF2-40B4-BE49-F238E27FC236}">
                <a16:creationId xmlns:a16="http://schemas.microsoft.com/office/drawing/2014/main" id="{D8D2136C-74BC-0E37-52DD-75BB0F0841A5}"/>
              </a:ext>
            </a:extLst>
          </p:cNvPr>
          <p:cNvSpPr>
            <a:spLocks noChangeArrowheads="1"/>
          </p:cNvSpPr>
          <p:nvPr/>
        </p:nvSpPr>
        <p:spPr bwMode="auto">
          <a:xfrm>
            <a:off x="720000" y="1057886"/>
            <a:ext cx="693048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 pos="4508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0" algn="l"/>
                <a:tab pos="450850" algn="l"/>
              </a:tabLst>
            </a:pPr>
            <a:r>
              <a:rPr kumimoji="0" lang="en-US" altLang="zh-CN" b="0" i="0" u="none" strike="noStrike" cap="none" normalizeH="0" baseline="0" dirty="0">
                <a:ln>
                  <a:noFill/>
                </a:ln>
                <a:solidFill>
                  <a:schemeClr val="tx1"/>
                </a:solidFill>
                <a:effectLst/>
                <a:latin typeface="Arial" panose="020B0604020202020204" pitchFamily="34" charset="0"/>
                <a:ea typeface="NimbusRomNo9L-ReguItal"/>
              </a:rPr>
              <a:t>SAC (Soft Actor-Critic):</a:t>
            </a:r>
          </a:p>
          <a:p>
            <a:pPr marL="0" marR="0" lvl="0" indent="0" algn="l" defTabSz="914400" rtl="0" eaLnBrk="0" fontAlgn="base" latinLnBrk="0" hangingPunct="0">
              <a:lnSpc>
                <a:spcPct val="100000"/>
              </a:lnSpc>
              <a:spcBef>
                <a:spcPct val="0"/>
              </a:spcBef>
              <a:spcAft>
                <a:spcPct val="0"/>
              </a:spcAft>
              <a:buClrTx/>
              <a:buSzTx/>
              <a:buFontTx/>
              <a:buNone/>
              <a:tabLst>
                <a:tab pos="0" algn="l"/>
                <a:tab pos="450850" algn="l"/>
              </a:tabLst>
            </a:pPr>
            <a:endParaRPr kumimoji="0" lang="en-US" altLang="zh-CN"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 pos="450850" algn="l"/>
              </a:tabLst>
            </a:pPr>
            <a:r>
              <a:rPr kumimoji="0" lang="en-US" altLang="zh-CN" b="0" i="0" u="none" strike="noStrike" cap="none" normalizeH="0" baseline="0" dirty="0">
                <a:ln>
                  <a:noFill/>
                </a:ln>
                <a:solidFill>
                  <a:schemeClr val="tx1"/>
                </a:solidFill>
                <a:effectLst/>
                <a:latin typeface="Arial" panose="020B0604020202020204" pitchFamily="34" charset="0"/>
                <a:ea typeface="NimbusRomNo9L-ReguItal"/>
              </a:rPr>
              <a:t>Performance: SAC has a lower average return (3116.83) than TD3 but higher than PPO, indicating decent performance.</a:t>
            </a:r>
            <a:endParaRPr kumimoji="0" lang="en-US" altLang="zh-CN"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 pos="450850" algn="l"/>
              </a:tabLst>
            </a:pPr>
            <a:endParaRPr kumimoji="0" lang="en-US" altLang="zh-CN"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5C13FD23-FFFF-E821-651E-66EB9205339D}"/>
              </a:ext>
            </a:extLst>
          </p:cNvPr>
          <p:cNvSpPr>
            <a:spLocks noChangeArrowheads="1"/>
          </p:cNvSpPr>
          <p:nvPr/>
        </p:nvSpPr>
        <p:spPr bwMode="auto">
          <a:xfrm>
            <a:off x="720000" y="2061710"/>
            <a:ext cx="788473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 pos="4508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 pos="450850" algn="l"/>
              </a:tabLst>
            </a:pPr>
            <a:r>
              <a:rPr kumimoji="0" lang="en-US" altLang="zh-CN" b="0" i="0" u="none" strike="noStrike" cap="none" normalizeH="0" baseline="0" dirty="0">
                <a:ln>
                  <a:noFill/>
                </a:ln>
                <a:solidFill>
                  <a:schemeClr val="tx1"/>
                </a:solidFill>
                <a:effectLst/>
                <a:latin typeface="Arial" panose="020B0604020202020204" pitchFamily="34" charset="0"/>
                <a:ea typeface="NimbusRomNo9L-ReguItal"/>
              </a:rPr>
              <a:t>Stability: The standard deviation of return (664.44) suggests more variability in performance compared to TD3, and the variance of late performance is the lowest (255100.31), indicating good stability in later stages.</a:t>
            </a:r>
          </a:p>
          <a:p>
            <a:pPr marL="0" marR="0" lvl="0" indent="0" algn="l" defTabSz="914400" rtl="0" eaLnBrk="0" fontAlgn="base" latinLnBrk="0" hangingPunct="0">
              <a:lnSpc>
                <a:spcPct val="100000"/>
              </a:lnSpc>
              <a:spcBef>
                <a:spcPct val="0"/>
              </a:spcBef>
              <a:spcAft>
                <a:spcPct val="0"/>
              </a:spcAft>
              <a:buClrTx/>
              <a:buSzTx/>
              <a:buFontTx/>
              <a:buNone/>
              <a:tabLst>
                <a:tab pos="0" algn="l"/>
                <a:tab pos="450850" algn="l"/>
              </a:tabLst>
            </a:pPr>
            <a:endParaRPr kumimoji="0" lang="en-US" altLang="zh-CN"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 pos="450850" algn="l"/>
              </a:tabLst>
            </a:pPr>
            <a:r>
              <a:rPr kumimoji="0" lang="en-US" altLang="zh-CN" b="0" i="0" u="none" strike="noStrike" cap="none" normalizeH="0" baseline="0" dirty="0">
                <a:ln>
                  <a:noFill/>
                </a:ln>
                <a:solidFill>
                  <a:schemeClr val="tx1"/>
                </a:solidFill>
                <a:effectLst/>
                <a:latin typeface="Arial" panose="020B0604020202020204" pitchFamily="34" charset="0"/>
                <a:ea typeface="NimbusRomNo9L-ReguItal"/>
              </a:rPr>
              <a:t>Robustness: SAC’s performance under perturbation is consistent (3134.54) with a slight increase in standard deviation (698.14), showing robustness similar to its normal performance.</a:t>
            </a:r>
          </a:p>
          <a:p>
            <a:pPr marL="0" marR="0" lvl="0" indent="0" algn="l" defTabSz="914400" rtl="0" eaLnBrk="0" fontAlgn="base" latinLnBrk="0" hangingPunct="0">
              <a:lnSpc>
                <a:spcPct val="100000"/>
              </a:lnSpc>
              <a:spcBef>
                <a:spcPct val="0"/>
              </a:spcBef>
              <a:spcAft>
                <a:spcPct val="0"/>
              </a:spcAft>
              <a:buClrTx/>
              <a:buSzTx/>
              <a:buFontTx/>
              <a:buChar char="•"/>
              <a:tabLst>
                <a:tab pos="0" algn="l"/>
                <a:tab pos="450850" algn="l"/>
              </a:tabLst>
            </a:pPr>
            <a:endParaRPr kumimoji="0" lang="en-US" altLang="zh-CN"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 pos="450850" algn="l"/>
              </a:tabLst>
            </a:pPr>
            <a:r>
              <a:rPr kumimoji="0" lang="en-US" altLang="zh-CN" b="0" i="0" u="none" strike="noStrike" cap="none" normalizeH="0" baseline="0" dirty="0">
                <a:ln>
                  <a:noFill/>
                </a:ln>
                <a:solidFill>
                  <a:schemeClr val="tx1"/>
                </a:solidFill>
                <a:effectLst/>
                <a:latin typeface="Arial" panose="020B0604020202020204" pitchFamily="34" charset="0"/>
                <a:ea typeface="NimbusRomNo9L-ReguItal"/>
              </a:rPr>
              <a:t>Sample Efficiency: SAC has the lowest early performance (58.94), indicating slower initial learning.</a:t>
            </a:r>
            <a:endParaRPr kumimoji="0" lang="en-US"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0" algn="l"/>
                <a:tab pos="450850" algn="l"/>
              </a:tabLst>
            </a:pPr>
            <a:endParaRPr kumimoji="0" lang="en-US" altLang="zh-CN"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D914B6A0-EAE7-F4E1-009C-BD6D1BA3DFBA}"/>
              </a:ext>
            </a:extLst>
          </p:cNvPr>
          <p:cNvSpPr>
            <a:spLocks noChangeArrowheads="1"/>
          </p:cNvSpPr>
          <p:nvPr/>
        </p:nvSpPr>
        <p:spPr bwMode="auto">
          <a:xfrm>
            <a:off x="720000" y="4125178"/>
            <a:ext cx="82156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 pos="4508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0" algn="l"/>
                <a:tab pos="450850" algn="l"/>
              </a:tabLst>
            </a:pPr>
            <a:r>
              <a:rPr kumimoji="0" lang="en-US" altLang="zh-CN" b="0" i="0" u="none" strike="noStrike" cap="none" normalizeH="0" baseline="0" dirty="0">
                <a:ln>
                  <a:noFill/>
                </a:ln>
                <a:solidFill>
                  <a:schemeClr val="tx1"/>
                </a:solidFill>
                <a:effectLst/>
                <a:latin typeface="Arial" panose="020B0604020202020204" pitchFamily="34" charset="0"/>
                <a:ea typeface="NimbusRomNo9L-ReguItal"/>
              </a:rPr>
              <a:t>Computational Efficiency: SAC is the least computationally efficient, with the highest total training time (2688.49 seconds) and the slowest. Average time per episode (2.06 seconds).</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8794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dirty="0"/>
              <a:t>Results – SAC </a:t>
            </a:r>
          </a:p>
        </p:txBody>
      </p:sp>
      <p:pic>
        <p:nvPicPr>
          <p:cNvPr id="5121" name="Picture 1">
            <a:extLst>
              <a:ext uri="{FF2B5EF4-FFF2-40B4-BE49-F238E27FC236}">
                <a16:creationId xmlns:a16="http://schemas.microsoft.com/office/drawing/2014/main" id="{08DC3A2C-F1FE-6FAC-F7E5-B62AC1447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654" y="1495374"/>
            <a:ext cx="5356691" cy="2879856"/>
          </a:xfrm>
          <a:prstGeom prst="rect">
            <a:avLst/>
          </a:prstGeom>
          <a:solidFill>
            <a:srgbClr val="FFFFFF"/>
          </a:solidFill>
        </p:spPr>
      </p:pic>
    </p:spTree>
    <p:extLst>
      <p:ext uri="{BB962C8B-B14F-4D97-AF65-F5344CB8AC3E}">
        <p14:creationId xmlns:p14="http://schemas.microsoft.com/office/powerpoint/2010/main" val="578981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dirty="0"/>
              <a:t>Results – PPO </a:t>
            </a:r>
          </a:p>
        </p:txBody>
      </p:sp>
      <p:sp>
        <p:nvSpPr>
          <p:cNvPr id="3" name="Rectangle 3">
            <a:extLst>
              <a:ext uri="{FF2B5EF4-FFF2-40B4-BE49-F238E27FC236}">
                <a16:creationId xmlns:a16="http://schemas.microsoft.com/office/drawing/2014/main" id="{B9895509-F37D-A326-BC71-F802D1BB87F5}"/>
              </a:ext>
            </a:extLst>
          </p:cNvPr>
          <p:cNvSpPr>
            <a:spLocks noChangeArrowheads="1"/>
          </p:cNvSpPr>
          <p:nvPr/>
        </p:nvSpPr>
        <p:spPr bwMode="auto">
          <a:xfrm>
            <a:off x="720000" y="2061710"/>
            <a:ext cx="60950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0" algn="l"/>
                <a:tab pos="4508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0" algn="l"/>
                <a:tab pos="4508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0" algn="l"/>
                <a:tab pos="450850" algn="l"/>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7B6EF7D-76E3-B288-81A5-15BE69AE9703}"/>
              </a:ext>
            </a:extLst>
          </p:cNvPr>
          <p:cNvSpPr txBox="1"/>
          <p:nvPr/>
        </p:nvSpPr>
        <p:spPr>
          <a:xfrm>
            <a:off x="758142" y="1003530"/>
            <a:ext cx="7627716" cy="3967176"/>
          </a:xfrm>
          <a:prstGeom prst="rect">
            <a:avLst/>
          </a:prstGeom>
          <a:noFill/>
        </p:spPr>
        <p:txBody>
          <a:bodyPr wrap="square">
            <a:spAutoFit/>
          </a:bodyPr>
          <a:lstStyle/>
          <a:p>
            <a:pPr marL="0" marR="0">
              <a:lnSpc>
                <a:spcPct val="115000"/>
              </a:lnSpc>
              <a:spcBef>
                <a:spcPts val="0"/>
              </a:spcBef>
              <a:spcAft>
                <a:spcPts val="700"/>
              </a:spcAft>
            </a:pPr>
            <a:r>
              <a:rPr lang="en-IN" b="0" dirty="0">
                <a:effectLst/>
                <a:latin typeface="+mj-lt"/>
                <a:ea typeface="NimbusRomNo9L-ReguItal"/>
              </a:rPr>
              <a:t>PPO (Proximal Policy Optimization)</a:t>
            </a:r>
            <a:r>
              <a:rPr lang="en-IN" dirty="0">
                <a:effectLst/>
                <a:latin typeface="+mj-lt"/>
                <a:ea typeface="NimbusRomNo9L-ReguItal"/>
              </a:rPr>
              <a:t>:</a:t>
            </a:r>
            <a:endParaRPr lang="en-IN" dirty="0">
              <a:latin typeface="+mj-lt"/>
              <a:ea typeface="NimbusRomNo9L-ReguItal"/>
            </a:endParaRPr>
          </a:p>
          <a:p>
            <a:pPr marL="285750" marR="0" indent="-285750">
              <a:lnSpc>
                <a:spcPct val="115000"/>
              </a:lnSpc>
              <a:spcBef>
                <a:spcPts val="0"/>
              </a:spcBef>
              <a:spcAft>
                <a:spcPts val="700"/>
              </a:spcAft>
              <a:buFont typeface="Arial" panose="020B0604020202020204" pitchFamily="34" charset="0"/>
              <a:buChar char="•"/>
            </a:pPr>
            <a:r>
              <a:rPr lang="en-IN" b="0" dirty="0">
                <a:effectLst/>
                <a:latin typeface="+mj-lt"/>
                <a:ea typeface="NimbusRomNo9L-ReguItal"/>
              </a:rPr>
              <a:t>Performance</a:t>
            </a:r>
            <a:r>
              <a:rPr lang="en-IN" dirty="0">
                <a:effectLst/>
                <a:latin typeface="+mj-lt"/>
                <a:ea typeface="NimbusRomNo9L-ReguItal"/>
              </a:rPr>
              <a:t>: PPO has the lowest average return (1202.52), indicating weaker performance in the Walker2d environment compared to TD3 and SAC.</a:t>
            </a:r>
            <a:endParaRPr lang="en-IN" dirty="0">
              <a:effectLst/>
              <a:latin typeface="+mj-lt"/>
              <a:ea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tabLst>
                <a:tab pos="0" algn="l"/>
                <a:tab pos="450215" algn="l"/>
              </a:tabLst>
            </a:pPr>
            <a:r>
              <a:rPr lang="en-IN" b="0" dirty="0">
                <a:effectLst/>
                <a:latin typeface="+mj-lt"/>
                <a:ea typeface="NimbusRomNo9L-ReguItal"/>
              </a:rPr>
              <a:t>Stability</a:t>
            </a:r>
            <a:r>
              <a:rPr lang="en-IN" dirty="0">
                <a:effectLst/>
                <a:latin typeface="+mj-lt"/>
                <a:ea typeface="NimbusRomNo9L-ReguItal"/>
              </a:rPr>
              <a:t>: PPO has the highest standard deviation of return (674.11), suggesting significant variability in performance, and its variance of late performance is also relatively high (666714.38), indicating less stability.</a:t>
            </a:r>
          </a:p>
          <a:p>
            <a:pPr marL="285750" marR="0" lvl="0" indent="-285750">
              <a:lnSpc>
                <a:spcPct val="115000"/>
              </a:lnSpc>
              <a:spcBef>
                <a:spcPts val="0"/>
              </a:spcBef>
              <a:spcAft>
                <a:spcPts val="0"/>
              </a:spcAft>
              <a:buFont typeface="Arial" panose="020B0604020202020204" pitchFamily="34" charset="0"/>
              <a:buChar char="•"/>
              <a:tabLst>
                <a:tab pos="0" algn="l"/>
                <a:tab pos="450215" algn="l"/>
              </a:tabLst>
            </a:pPr>
            <a:endParaRPr lang="en-IN" dirty="0">
              <a:effectLst/>
              <a:latin typeface="+mj-lt"/>
              <a:ea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tabLst>
                <a:tab pos="0" algn="l"/>
                <a:tab pos="450215" algn="l"/>
              </a:tabLst>
            </a:pPr>
            <a:r>
              <a:rPr lang="en-IN" b="0" dirty="0">
                <a:effectLst/>
                <a:latin typeface="+mj-lt"/>
                <a:ea typeface="NimbusRomNo9L-ReguItal"/>
              </a:rPr>
              <a:t>Robustness</a:t>
            </a:r>
            <a:r>
              <a:rPr lang="en-IN" dirty="0">
                <a:effectLst/>
                <a:latin typeface="+mj-lt"/>
                <a:ea typeface="NimbusRomNo9L-ReguItal"/>
              </a:rPr>
              <a:t>: PPO's performance drops significantly under perturbation (329.49) with a lower standard deviation (597.66), indicating high sensitivity to changes.</a:t>
            </a:r>
          </a:p>
          <a:p>
            <a:pPr marL="285750" marR="0" lvl="0" indent="-285750">
              <a:lnSpc>
                <a:spcPct val="115000"/>
              </a:lnSpc>
              <a:spcBef>
                <a:spcPts val="0"/>
              </a:spcBef>
              <a:spcAft>
                <a:spcPts val="0"/>
              </a:spcAft>
              <a:buFont typeface="Arial" panose="020B0604020202020204" pitchFamily="34" charset="0"/>
              <a:buChar char="•"/>
              <a:tabLst>
                <a:tab pos="0" algn="l"/>
                <a:tab pos="450215" algn="l"/>
              </a:tabLst>
            </a:pPr>
            <a:endParaRPr lang="en-IN" dirty="0">
              <a:effectLst/>
              <a:latin typeface="+mj-lt"/>
              <a:ea typeface="Times New Roman" panose="02020603050405020304" pitchFamily="18" charset="0"/>
            </a:endParaRPr>
          </a:p>
          <a:p>
            <a:pPr marL="285750" marR="0" lvl="0" indent="-285750">
              <a:lnSpc>
                <a:spcPct val="115000"/>
              </a:lnSpc>
              <a:spcBef>
                <a:spcPts val="0"/>
              </a:spcBef>
              <a:spcAft>
                <a:spcPts val="0"/>
              </a:spcAft>
              <a:buFont typeface="Arial" panose="020B0604020202020204" pitchFamily="34" charset="0"/>
              <a:buChar char="•"/>
              <a:tabLst>
                <a:tab pos="0" algn="l"/>
                <a:tab pos="450215" algn="l"/>
              </a:tabLst>
            </a:pPr>
            <a:r>
              <a:rPr lang="en-IN" b="0" dirty="0">
                <a:effectLst/>
                <a:latin typeface="+mj-lt"/>
                <a:ea typeface="NimbusRomNo9L-ReguItal"/>
              </a:rPr>
              <a:t>Sample Efficiency</a:t>
            </a:r>
            <a:r>
              <a:rPr lang="en-IN" dirty="0">
                <a:effectLst/>
                <a:latin typeface="+mj-lt"/>
                <a:ea typeface="NimbusRomNo9L-ReguItal"/>
              </a:rPr>
              <a:t>: PPO shows the highest early performance (360.79), indicating faster initial learning.</a:t>
            </a:r>
          </a:p>
          <a:p>
            <a:pPr marR="0" lvl="0">
              <a:lnSpc>
                <a:spcPct val="115000"/>
              </a:lnSpc>
              <a:spcBef>
                <a:spcPts val="0"/>
              </a:spcBef>
              <a:spcAft>
                <a:spcPts val="0"/>
              </a:spcAft>
              <a:tabLst>
                <a:tab pos="0" algn="l"/>
                <a:tab pos="450215" algn="l"/>
              </a:tabLst>
            </a:pPr>
            <a:endParaRPr lang="en-IN" dirty="0">
              <a:effectLst/>
              <a:latin typeface="+mj-lt"/>
              <a:ea typeface="Times New Roman" panose="02020603050405020304" pitchFamily="18" charset="0"/>
            </a:endParaRPr>
          </a:p>
          <a:p>
            <a:pPr marL="285750" marR="0" lvl="0" indent="-285750">
              <a:lnSpc>
                <a:spcPct val="115000"/>
              </a:lnSpc>
              <a:spcBef>
                <a:spcPts val="0"/>
              </a:spcBef>
              <a:spcAft>
                <a:spcPts val="700"/>
              </a:spcAft>
              <a:buFont typeface="Arial" panose="020B0604020202020204" pitchFamily="34" charset="0"/>
              <a:buChar char="•"/>
              <a:tabLst>
                <a:tab pos="0" algn="l"/>
                <a:tab pos="450215" algn="l"/>
              </a:tabLst>
            </a:pPr>
            <a:r>
              <a:rPr lang="en-IN" b="0" dirty="0">
                <a:effectLst/>
                <a:latin typeface="+mj-lt"/>
                <a:ea typeface="NimbusRomNo9L-ReguItal"/>
              </a:rPr>
              <a:t>Computational Efficiency</a:t>
            </a:r>
            <a:r>
              <a:rPr lang="en-IN" dirty="0">
                <a:effectLst/>
                <a:latin typeface="+mj-lt"/>
                <a:ea typeface="NimbusRomNo9L-ReguItal"/>
              </a:rPr>
              <a:t>: PPO is moderately efficient, with a total training time of 1809.78 seconds and an average time per episode of 1.81 seconds, falling between TD3 and SAC.</a:t>
            </a:r>
            <a:endParaRPr lang="en-IN" dirty="0">
              <a:effectLst/>
              <a:latin typeface="+mj-lt"/>
              <a:ea typeface="Times New Roman" panose="02020603050405020304" pitchFamily="18" charset="0"/>
            </a:endParaRPr>
          </a:p>
        </p:txBody>
      </p:sp>
    </p:spTree>
    <p:extLst>
      <p:ext uri="{BB962C8B-B14F-4D97-AF65-F5344CB8AC3E}">
        <p14:creationId xmlns:p14="http://schemas.microsoft.com/office/powerpoint/2010/main" val="3562187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dirty="0"/>
              <a:t>Results – PPO </a:t>
            </a:r>
          </a:p>
        </p:txBody>
      </p:sp>
      <p:pic>
        <p:nvPicPr>
          <p:cNvPr id="7170" name="Picture 2">
            <a:extLst>
              <a:ext uri="{FF2B5EF4-FFF2-40B4-BE49-F238E27FC236}">
                <a16:creationId xmlns:a16="http://schemas.microsoft.com/office/drawing/2014/main" id="{5DA2848B-6F40-0CAE-4C7B-202A2326B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149" y="1551661"/>
            <a:ext cx="5041702" cy="27074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35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body" idx="1"/>
          </p:nvPr>
        </p:nvSpPr>
        <p:spPr>
          <a:xfrm>
            <a:off x="720000" y="1111700"/>
            <a:ext cx="7901400" cy="3666000"/>
          </a:xfrm>
          <a:prstGeom prst="rect">
            <a:avLst/>
          </a:prstGeom>
        </p:spPr>
        <p:txBody>
          <a:bodyPr spcFirstLastPara="1" wrap="square" lIns="91425" tIns="91425" rIns="91425" bIns="91425" anchor="t" anchorCtr="0">
            <a:noAutofit/>
          </a:bodyPr>
          <a:lstStyle/>
          <a:p>
            <a:pPr>
              <a:buSzPts val="1400"/>
            </a:pPr>
            <a:r>
              <a:rPr lang="en" sz="1500">
                <a:solidFill>
                  <a:srgbClr val="242424"/>
                </a:solidFill>
              </a:rPr>
              <a:t>OpenAI — </a:t>
            </a:r>
            <a:r>
              <a:rPr lang="en" sz="1500" err="1">
                <a:solidFill>
                  <a:srgbClr val="242424"/>
                </a:solidFill>
              </a:rPr>
              <a:t>Spinng</a:t>
            </a:r>
            <a:r>
              <a:rPr lang="en" sz="1500">
                <a:solidFill>
                  <a:srgbClr val="242424"/>
                </a:solidFill>
              </a:rPr>
              <a:t> Up :  </a:t>
            </a:r>
            <a:r>
              <a:rPr lang="en" sz="1500">
                <a:solidFill>
                  <a:srgbClr val="242424"/>
                </a:solidFill>
                <a:hlinkClick r:id="rId3"/>
              </a:rPr>
              <a:t>https://spinningup.openai.com/en/latest/algorithms/td3.html</a:t>
            </a:r>
            <a:r>
              <a:rPr lang="en" sz="1500">
                <a:solidFill>
                  <a:srgbClr val="242424"/>
                </a:solidFill>
              </a:rPr>
              <a:t> </a:t>
            </a:r>
            <a:endParaRPr lang="en-US">
              <a:solidFill>
                <a:srgbClr val="263238"/>
              </a:solidFill>
            </a:endParaRPr>
          </a:p>
          <a:p>
            <a:pPr>
              <a:buSzPts val="1400"/>
            </a:pPr>
            <a:endParaRPr lang="en-US"/>
          </a:p>
          <a:p>
            <a:pPr>
              <a:buSzPts val="1400"/>
            </a:pPr>
            <a:r>
              <a:rPr lang="en" sz="1500">
                <a:solidFill>
                  <a:srgbClr val="242424"/>
                </a:solidFill>
              </a:rPr>
              <a:t>OpenAI — </a:t>
            </a:r>
            <a:r>
              <a:rPr lang="en" sz="1500" err="1">
                <a:solidFill>
                  <a:srgbClr val="242424"/>
                </a:solidFill>
              </a:rPr>
              <a:t>Spinng</a:t>
            </a:r>
            <a:r>
              <a:rPr lang="en" sz="1500">
                <a:solidFill>
                  <a:srgbClr val="242424"/>
                </a:solidFill>
              </a:rPr>
              <a:t> Up : </a:t>
            </a:r>
            <a:r>
              <a:rPr lang="en" sz="1500">
                <a:solidFill>
                  <a:srgbClr val="242424"/>
                </a:solidFill>
                <a:hlinkClick r:id="rId4"/>
              </a:rPr>
              <a:t>https://spinningup.openai.com/en/latest/algorithms/ppo.html</a:t>
            </a:r>
            <a:r>
              <a:rPr lang="en" sz="1500">
                <a:solidFill>
                  <a:srgbClr val="242424"/>
                </a:solidFill>
              </a:rPr>
              <a:t> </a:t>
            </a:r>
            <a:endParaRPr lang="en"/>
          </a:p>
          <a:p>
            <a:pPr>
              <a:buSzPts val="1400"/>
            </a:pPr>
            <a:endParaRPr lang="en"/>
          </a:p>
          <a:p>
            <a:pPr>
              <a:buSzPts val="1400"/>
            </a:pPr>
            <a:r>
              <a:rPr lang="en" sz="1500">
                <a:solidFill>
                  <a:srgbClr val="242424"/>
                </a:solidFill>
              </a:rPr>
              <a:t>Addressing Function Approximation Error in Actor-Critic Methods, Fujimoto et al, 2018 </a:t>
            </a:r>
            <a:endParaRPr lang="en"/>
          </a:p>
          <a:p>
            <a:pPr>
              <a:buSzPts val="1400"/>
            </a:pPr>
            <a:endParaRPr lang="en"/>
          </a:p>
          <a:p>
            <a:pPr>
              <a:buSzPts val="1400"/>
            </a:pPr>
            <a:r>
              <a:rPr lang="en" sz="1500">
                <a:solidFill>
                  <a:srgbClr val="242424"/>
                </a:solidFill>
              </a:rPr>
              <a:t>Schulman, John, Filip Wolski, Prafulla Dhariwal, Alec Radford, and Oleg Klimov. “Proximal policy optimization algorithms.” </a:t>
            </a:r>
            <a:endParaRPr lang="en"/>
          </a:p>
          <a:p>
            <a:pPr>
              <a:buSzPts val="1400"/>
            </a:pPr>
            <a:endParaRPr lang="en"/>
          </a:p>
          <a:p>
            <a:pPr>
              <a:buSzPts val="1400"/>
            </a:pPr>
            <a:r>
              <a:rPr lang="en" sz="1500">
                <a:solidFill>
                  <a:srgbClr val="242424"/>
                </a:solidFill>
              </a:rPr>
              <a:t>Byrne, Donal. “TD3: Learning To Run With AI.” Medium. </a:t>
            </a:r>
            <a:endParaRPr lang="en"/>
          </a:p>
          <a:p>
            <a:pPr>
              <a:buSzPts val="1400"/>
            </a:pPr>
            <a:endParaRPr lang="en"/>
          </a:p>
          <a:p>
            <a:pPr>
              <a:buSzPts val="1400"/>
            </a:pPr>
            <a:r>
              <a:rPr lang="en" sz="1500">
                <a:solidFill>
                  <a:srgbClr val="242424"/>
                </a:solidFill>
              </a:rPr>
              <a:t>Tuomas </a:t>
            </a:r>
            <a:r>
              <a:rPr lang="en" sz="1500" err="1">
                <a:solidFill>
                  <a:srgbClr val="242424"/>
                </a:solidFill>
              </a:rPr>
              <a:t>Haarnoja</a:t>
            </a:r>
            <a:r>
              <a:rPr lang="en" sz="1500">
                <a:solidFill>
                  <a:srgbClr val="242424"/>
                </a:solidFill>
              </a:rPr>
              <a:t>, Aurick Zhou, Pieter </a:t>
            </a:r>
            <a:r>
              <a:rPr lang="en" sz="1500" err="1">
                <a:solidFill>
                  <a:srgbClr val="242424"/>
                </a:solidFill>
              </a:rPr>
              <a:t>Abbeel</a:t>
            </a:r>
            <a:r>
              <a:rPr lang="en" sz="1500">
                <a:solidFill>
                  <a:srgbClr val="242424"/>
                </a:solidFill>
              </a:rPr>
              <a:t>, Sergey Levine "Soft Actor-Critic: Off-Policy Maximum Entropy Deep Reinforcement Learning with a Stochastic Actor" </a:t>
            </a:r>
            <a:endParaRPr lang="en"/>
          </a:p>
          <a:p>
            <a:pPr>
              <a:buSzPts val="1400"/>
            </a:pPr>
            <a:endParaRPr lang="en"/>
          </a:p>
        </p:txBody>
      </p:sp>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a:t>References </a:t>
            </a:r>
          </a:p>
        </p:txBody>
      </p:sp>
    </p:spTree>
    <p:extLst>
      <p:ext uri="{BB962C8B-B14F-4D97-AF65-F5344CB8AC3E}">
        <p14:creationId xmlns:p14="http://schemas.microsoft.com/office/powerpoint/2010/main" val="246571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body" idx="1"/>
          </p:nvPr>
        </p:nvSpPr>
        <p:spPr>
          <a:xfrm>
            <a:off x="720000" y="1192193"/>
            <a:ext cx="7901400" cy="3666000"/>
          </a:xfrm>
          <a:prstGeom prst="rect">
            <a:avLst/>
          </a:prstGeom>
        </p:spPr>
        <p:txBody>
          <a:bodyPr spcFirstLastPara="1" wrap="square" lIns="91425" tIns="91425" rIns="91425" bIns="91425" anchor="t" anchorCtr="0">
            <a:noAutofit/>
          </a:bodyPr>
          <a:lstStyle/>
          <a:p>
            <a:pPr marL="596900" indent="-457200">
              <a:buSzPts val="1400"/>
            </a:pPr>
            <a:r>
              <a:rPr lang="en" sz="2800" dirty="0"/>
              <a:t>Rachit Agarwal [CB.EN.U4AIE21150]</a:t>
            </a:r>
            <a:endParaRPr lang="en-US" dirty="0"/>
          </a:p>
          <a:p>
            <a:pPr marL="596900" indent="-457200">
              <a:buSzPts val="1400"/>
            </a:pPr>
            <a:r>
              <a:rPr lang="en" sz="2800" dirty="0"/>
              <a:t>Vikhyat Bansal [CB.EN.U4AIE21076]</a:t>
            </a:r>
          </a:p>
        </p:txBody>
      </p:sp>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dirty="0"/>
              <a:t>Team Members </a:t>
            </a:r>
          </a:p>
        </p:txBody>
      </p:sp>
    </p:spTree>
    <p:extLst>
      <p:ext uri="{BB962C8B-B14F-4D97-AF65-F5344CB8AC3E}">
        <p14:creationId xmlns:p14="http://schemas.microsoft.com/office/powerpoint/2010/main" val="152978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body" idx="1"/>
          </p:nvPr>
        </p:nvSpPr>
        <p:spPr>
          <a:xfrm>
            <a:off x="720000" y="1349276"/>
            <a:ext cx="7451128" cy="3666000"/>
          </a:xfrm>
          <a:prstGeom prst="rect">
            <a:avLst/>
          </a:prstGeom>
        </p:spPr>
        <p:txBody>
          <a:bodyPr spcFirstLastPara="1" wrap="square" lIns="91425" tIns="91425" rIns="91425" bIns="91425" anchor="t" anchorCtr="0">
            <a:noAutofit/>
          </a:bodyPr>
          <a:lstStyle/>
          <a:p>
            <a:pPr indent="-317500">
              <a:buSzPts val="1400"/>
            </a:pPr>
            <a:r>
              <a:rPr lang="en" sz="2400"/>
              <a:t>Comparative Study of Proximal Policy Optimization (PPO), Twin Delayed DDPG (TD3), and Soft Actor-Critic (SAC) algorithms on the Walker v2 environment to discern their respective performances in continuous control tasks</a:t>
            </a:r>
          </a:p>
        </p:txBody>
      </p:sp>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a:t>Problem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FB8BB5-38DD-ADB7-DA64-18C59F1F2B84}"/>
              </a:ext>
            </a:extLst>
          </p:cNvPr>
          <p:cNvSpPr>
            <a:spLocks noGrp="1"/>
          </p:cNvSpPr>
          <p:nvPr>
            <p:ph type="body" idx="1"/>
          </p:nvPr>
        </p:nvSpPr>
        <p:spPr>
          <a:xfrm>
            <a:off x="618491" y="1159010"/>
            <a:ext cx="7901400" cy="3666000"/>
          </a:xfrm>
        </p:spPr>
        <p:txBody>
          <a:bodyPr/>
          <a:lstStyle/>
          <a:p>
            <a:r>
              <a:rPr lang="en-US" sz="1400" dirty="0">
                <a:solidFill>
                  <a:srgbClr val="000000"/>
                </a:solidFill>
              </a:rPr>
              <a:t>The continuous controlling task in the Mujoco is a Markov Decision Process. That is both stochasticity and determinism are contained in continuous controlling tasks in Mujoco. </a:t>
            </a:r>
            <a:br>
              <a:rPr lang="en-US" dirty="0"/>
            </a:br>
            <a:endParaRPr lang="en-US" dirty="0">
              <a:solidFill>
                <a:srgbClr val="263238"/>
              </a:solidFill>
            </a:endParaRPr>
          </a:p>
          <a:p>
            <a:r>
              <a:rPr lang="en-US" sz="1400" dirty="0">
                <a:solidFill>
                  <a:srgbClr val="000000"/>
                </a:solidFill>
              </a:rPr>
              <a:t>The observation of states, transition after actions, and rewards include randomness due to the noise and other settings of the environments but is partly controllable since the actions can be selected by agent itself . </a:t>
            </a:r>
            <a:br>
              <a:rPr lang="en-US" dirty="0"/>
            </a:br>
            <a:endParaRPr lang="en-US">
              <a:solidFill>
                <a:srgbClr val="263238"/>
              </a:solidFill>
            </a:endParaRPr>
          </a:p>
          <a:p>
            <a:r>
              <a:rPr lang="en-US" sz="1400" dirty="0">
                <a:solidFill>
                  <a:srgbClr val="000000"/>
                </a:solidFill>
              </a:rPr>
              <a:t>The interaction between agents and the environment can be denoted as a Markov chain, which contains the state, action, transition, and rewards.</a:t>
            </a:r>
            <a:br>
              <a:rPr lang="en-US" sz="1400" dirty="0">
                <a:solidFill>
                  <a:srgbClr val="000000"/>
                </a:solidFill>
              </a:rPr>
            </a:br>
            <a:endParaRPr lang="en-US" dirty="0">
              <a:solidFill>
                <a:srgbClr val="263238"/>
              </a:solidFill>
            </a:endParaRPr>
          </a:p>
          <a:p>
            <a:r>
              <a:rPr lang="en-US" sz="1400" dirty="0">
                <a:solidFill>
                  <a:srgbClr val="000000"/>
                </a:solidFill>
              </a:rPr>
              <a:t>The Markov chain is the experience that enables the deep reinforcement learning algorithms to learn the optimal policy. </a:t>
            </a:r>
            <a:br>
              <a:rPr lang="en-US" dirty="0"/>
            </a:br>
            <a:endParaRPr lang="en-US">
              <a:solidFill>
                <a:srgbClr val="263238"/>
              </a:solidFill>
            </a:endParaRPr>
          </a:p>
          <a:p>
            <a:r>
              <a:rPr lang="en-US" sz="1400" dirty="0">
                <a:solidFill>
                  <a:srgbClr val="000000"/>
                </a:solidFill>
              </a:rPr>
              <a:t>Deep reinforcement learning algorithms automatically extract the best policy from Markov chain to maximize the accumulated rewards</a:t>
            </a:r>
            <a:endParaRPr lang="en-US"/>
          </a:p>
        </p:txBody>
      </p:sp>
      <p:sp>
        <p:nvSpPr>
          <p:cNvPr id="3" name="Title 2">
            <a:extLst>
              <a:ext uri="{FF2B5EF4-FFF2-40B4-BE49-F238E27FC236}">
                <a16:creationId xmlns:a16="http://schemas.microsoft.com/office/drawing/2014/main" id="{9BE8A5FB-5E71-4DCF-6EB2-3BB17568112D}"/>
              </a:ext>
            </a:extLst>
          </p:cNvPr>
          <p:cNvSpPr>
            <a:spLocks noGrp="1"/>
          </p:cNvSpPr>
          <p:nvPr>
            <p:ph type="title"/>
          </p:nvPr>
        </p:nvSpPr>
        <p:spPr/>
        <p:txBody>
          <a:bodyPr/>
          <a:lstStyle/>
          <a:p>
            <a:r>
              <a:rPr lang="en-US" dirty="0"/>
              <a:t>About Environment</a:t>
            </a:r>
          </a:p>
        </p:txBody>
      </p:sp>
    </p:spTree>
    <p:extLst>
      <p:ext uri="{BB962C8B-B14F-4D97-AF65-F5344CB8AC3E}">
        <p14:creationId xmlns:p14="http://schemas.microsoft.com/office/powerpoint/2010/main" val="1609118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body" idx="1"/>
          </p:nvPr>
        </p:nvSpPr>
        <p:spPr>
          <a:xfrm>
            <a:off x="623408" y="1188413"/>
            <a:ext cx="7901400" cy="3666000"/>
          </a:xfrm>
          <a:prstGeom prst="rect">
            <a:avLst/>
          </a:prstGeom>
        </p:spPr>
        <p:txBody>
          <a:bodyPr spcFirstLastPara="1" wrap="square" lIns="91425" tIns="91425" rIns="91425" bIns="91425" anchor="t" anchorCtr="0">
            <a:noAutofit/>
          </a:bodyPr>
          <a:lstStyle/>
          <a:p>
            <a:pPr>
              <a:buSzPts val="1400"/>
            </a:pPr>
            <a:r>
              <a:rPr lang="en" sz="1800" dirty="0"/>
              <a:t>Conduct a comparative analysis of Proximal Policy Optimization (PPO), Twin Delayed DDPG (TD3), and Soft Actor-Critic (SAC) reinforcement learning algorithms.</a:t>
            </a:r>
            <a:br>
              <a:rPr lang="en" sz="1800" dirty="0"/>
            </a:br>
            <a:endParaRPr lang="en-US" sz="1800"/>
          </a:p>
          <a:p>
            <a:pPr>
              <a:buSzPts val="1400"/>
            </a:pPr>
            <a:r>
              <a:rPr lang="en" sz="1800" dirty="0"/>
              <a:t>Evaluate and compare the training efficiency, sample efficiency, robustness to hyperparameters, exploration-exploitation trade-off, and final performance of each algorithm.</a:t>
            </a:r>
            <a:br>
              <a:rPr lang="en" sz="1800" dirty="0"/>
            </a:br>
            <a:endParaRPr lang="en" sz="1800" dirty="0"/>
          </a:p>
          <a:p>
            <a:pPr>
              <a:buSzPts val="1400"/>
            </a:pPr>
            <a:r>
              <a:rPr lang="en" sz="1800" dirty="0"/>
              <a:t>Provide insights into the capabilities and suitability of PPO, TD3, and SAC for continuous control tasks in the Walker v2 environment.</a:t>
            </a:r>
          </a:p>
          <a:p>
            <a:pPr marL="152400" indent="0">
              <a:buSzPts val="1400"/>
              <a:buNone/>
            </a:pPr>
            <a:endParaRPr lang="en-US"/>
          </a:p>
          <a:p>
            <a:pPr>
              <a:buSzPts val="1400"/>
            </a:pPr>
            <a:endParaRPr lang="en" sz="1800"/>
          </a:p>
        </p:txBody>
      </p:sp>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a:t>Objective</a:t>
            </a:r>
          </a:p>
        </p:txBody>
      </p:sp>
    </p:spTree>
    <p:extLst>
      <p:ext uri="{BB962C8B-B14F-4D97-AF65-F5344CB8AC3E}">
        <p14:creationId xmlns:p14="http://schemas.microsoft.com/office/powerpoint/2010/main" val="362787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28AA2B-C32F-E1A1-B89F-04192769656F}"/>
              </a:ext>
            </a:extLst>
          </p:cNvPr>
          <p:cNvSpPr>
            <a:spLocks noGrp="1"/>
          </p:cNvSpPr>
          <p:nvPr>
            <p:ph type="body" idx="1"/>
          </p:nvPr>
        </p:nvSpPr>
        <p:spPr>
          <a:xfrm>
            <a:off x="720000" y="915757"/>
            <a:ext cx="7901400" cy="3666000"/>
          </a:xfrm>
        </p:spPr>
        <p:txBody>
          <a:bodyPr/>
          <a:lstStyle/>
          <a:p>
            <a:pPr marL="152400" indent="0">
              <a:buNone/>
            </a:pPr>
            <a:endParaRPr lang="en-US" sz="1300" dirty="0"/>
          </a:p>
          <a:p>
            <a:r>
              <a:rPr lang="en-US" sz="1300" dirty="0"/>
              <a:t>1. Parameterization of Policy: Utilizes a neural network to output mean and variance of a probability distribution for continuous action spaces.</a:t>
            </a:r>
          </a:p>
          <a:p>
            <a:endParaRPr lang="en-US" sz="1300" dirty="0"/>
          </a:p>
          <a:p>
            <a:r>
              <a:rPr lang="en-US" sz="1300" dirty="0"/>
              <a:t>2. Policy Gradient Estimation: Estimates advantages for actions through collected samples to update the policy.</a:t>
            </a:r>
          </a:p>
          <a:p>
            <a:endParaRPr lang="en-US" sz="1300" dirty="0"/>
          </a:p>
          <a:p>
            <a:r>
              <a:rPr lang="en-US" sz="1300" dirty="0"/>
              <a:t>3. Clipped Surrogate Objective: Constrains policy updates by clipping the difference between old and new policies, ensuring stability.</a:t>
            </a:r>
          </a:p>
          <a:p>
            <a:endParaRPr lang="en-US" sz="1300" dirty="0"/>
          </a:p>
          <a:p>
            <a:r>
              <a:rPr lang="en-US" sz="1300" dirty="0"/>
              <a:t>4. Value Function Estimation: Estimates expected cumulative reward from states, aiding in policy updates and stability.</a:t>
            </a:r>
          </a:p>
          <a:p>
            <a:endParaRPr lang="en-US" sz="1300" dirty="0"/>
          </a:p>
          <a:p>
            <a:r>
              <a:rPr lang="en-US" sz="1300" dirty="0"/>
              <a:t>5. Batch Updates and Mini-batching: Processes experiences in minibatches for more efficient learning and utilization of data.</a:t>
            </a:r>
          </a:p>
          <a:p>
            <a:endParaRPr lang="en-US" sz="1300" dirty="0"/>
          </a:p>
          <a:p>
            <a:r>
              <a:rPr lang="en-US" sz="1300" dirty="0"/>
              <a:t>6. Hyperparameter Tuning: Requires careful adjustment of parameters like learning rate, clipping parameter, entropy coefficient, and batch size for optimal performance.</a:t>
            </a:r>
          </a:p>
        </p:txBody>
      </p:sp>
      <p:sp>
        <p:nvSpPr>
          <p:cNvPr id="3" name="Title 2">
            <a:extLst>
              <a:ext uri="{FF2B5EF4-FFF2-40B4-BE49-F238E27FC236}">
                <a16:creationId xmlns:a16="http://schemas.microsoft.com/office/drawing/2014/main" id="{386597B9-980D-2968-4C71-13091FA3494B}"/>
              </a:ext>
            </a:extLst>
          </p:cNvPr>
          <p:cNvSpPr>
            <a:spLocks noGrp="1"/>
          </p:cNvSpPr>
          <p:nvPr>
            <p:ph type="title"/>
          </p:nvPr>
        </p:nvSpPr>
        <p:spPr/>
        <p:txBody>
          <a:bodyPr/>
          <a:lstStyle/>
          <a:p>
            <a:r>
              <a:rPr lang="en-US" dirty="0"/>
              <a:t>PPO </a:t>
            </a:r>
          </a:p>
        </p:txBody>
      </p:sp>
    </p:spTree>
    <p:extLst>
      <p:ext uri="{BB962C8B-B14F-4D97-AF65-F5344CB8AC3E}">
        <p14:creationId xmlns:p14="http://schemas.microsoft.com/office/powerpoint/2010/main" val="237304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28AA2B-C32F-E1A1-B89F-04192769656F}"/>
              </a:ext>
            </a:extLst>
          </p:cNvPr>
          <p:cNvSpPr>
            <a:spLocks noGrp="1"/>
          </p:cNvSpPr>
          <p:nvPr>
            <p:ph type="body" idx="1"/>
          </p:nvPr>
        </p:nvSpPr>
        <p:spPr>
          <a:xfrm>
            <a:off x="622029" y="1005564"/>
            <a:ext cx="7901400" cy="3666000"/>
          </a:xfrm>
        </p:spPr>
        <p:txBody>
          <a:bodyPr/>
          <a:lstStyle/>
          <a:p>
            <a:pPr>
              <a:buNone/>
            </a:pPr>
            <a:endParaRPr lang="en-US" sz="1300" dirty="0"/>
          </a:p>
          <a:p>
            <a:pPr>
              <a:buNone/>
            </a:pPr>
            <a:r>
              <a:rPr lang="en-US" sz="1300" dirty="0"/>
              <a:t>1. Actor-Critic Architecture: Employs both actor and critic neural networks to learn a deterministic policy and evaluate its quality, respectively.</a:t>
            </a:r>
            <a:br>
              <a:rPr lang="en-US" sz="1300" dirty="0"/>
            </a:br>
            <a:endParaRPr lang="en-US" dirty="0"/>
          </a:p>
          <a:p>
            <a:pPr>
              <a:buNone/>
            </a:pPr>
            <a:r>
              <a:rPr lang="en-US" sz="1300" dirty="0"/>
              <a:t>2. Twin Critic Networks: Utilizes two critic networks to mitigate overestimation bias and enhance the stability of value estimation.</a:t>
            </a:r>
            <a:br>
              <a:rPr lang="en-US" sz="1300" dirty="0"/>
            </a:br>
            <a:endParaRPr lang="en-US" dirty="0"/>
          </a:p>
          <a:p>
            <a:pPr>
              <a:buNone/>
            </a:pPr>
            <a:r>
              <a:rPr lang="en-US" sz="1300" dirty="0"/>
              <a:t>3. Clipped Double Q-Learning: Helps to address the issue of overestimation bias by taking the minimum of Q-values from the two critic networks.</a:t>
            </a:r>
            <a:br>
              <a:rPr lang="en-US" sz="1300" dirty="0"/>
            </a:br>
            <a:endParaRPr lang="en-US" dirty="0"/>
          </a:p>
          <a:p>
            <a:pPr>
              <a:buNone/>
            </a:pPr>
            <a:r>
              <a:rPr lang="en-US" sz="1300" dirty="0"/>
              <a:t>4. Target Networks: Stabilizes training by periodically updating target networks to track the learned policy and value functions.</a:t>
            </a:r>
            <a:br>
              <a:rPr lang="en-US" sz="1300" dirty="0"/>
            </a:br>
            <a:endParaRPr lang="en-US" dirty="0"/>
          </a:p>
          <a:p>
            <a:pPr>
              <a:buNone/>
            </a:pPr>
            <a:r>
              <a:rPr lang="en-US" sz="1300" dirty="0"/>
              <a:t>5. Policy Smoothing: Adds noise to the target policy during training to improve robustness and exploration capability.</a:t>
            </a:r>
            <a:br>
              <a:rPr lang="en-US" sz="1300" dirty="0"/>
            </a:br>
            <a:endParaRPr lang="en-US" dirty="0"/>
          </a:p>
          <a:p>
            <a:pPr marL="152400" indent="0">
              <a:buNone/>
            </a:pPr>
            <a:r>
              <a:rPr lang="en-US" sz="1300" dirty="0"/>
              <a:t>6. Off-Policy Learning: Learns from a replay buffer of experiences, enhancing sample efficiency and enabling decorrelation of samples for better learning.</a:t>
            </a:r>
            <a:endParaRPr lang="en-US" dirty="0"/>
          </a:p>
        </p:txBody>
      </p:sp>
      <p:sp>
        <p:nvSpPr>
          <p:cNvPr id="3" name="Title 2">
            <a:extLst>
              <a:ext uri="{FF2B5EF4-FFF2-40B4-BE49-F238E27FC236}">
                <a16:creationId xmlns:a16="http://schemas.microsoft.com/office/drawing/2014/main" id="{386597B9-980D-2968-4C71-13091FA3494B}"/>
              </a:ext>
            </a:extLst>
          </p:cNvPr>
          <p:cNvSpPr>
            <a:spLocks noGrp="1"/>
          </p:cNvSpPr>
          <p:nvPr>
            <p:ph type="title"/>
          </p:nvPr>
        </p:nvSpPr>
        <p:spPr/>
        <p:txBody>
          <a:bodyPr/>
          <a:lstStyle/>
          <a:p>
            <a:r>
              <a:rPr lang="en-US" dirty="0"/>
              <a:t>Twin Delayed DDPG</a:t>
            </a:r>
          </a:p>
        </p:txBody>
      </p:sp>
    </p:spTree>
    <p:extLst>
      <p:ext uri="{BB962C8B-B14F-4D97-AF65-F5344CB8AC3E}">
        <p14:creationId xmlns:p14="http://schemas.microsoft.com/office/powerpoint/2010/main" val="409493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28AA2B-C32F-E1A1-B89F-04192769656F}"/>
              </a:ext>
            </a:extLst>
          </p:cNvPr>
          <p:cNvSpPr>
            <a:spLocks noGrp="1"/>
          </p:cNvSpPr>
          <p:nvPr>
            <p:ph type="body" idx="1"/>
          </p:nvPr>
        </p:nvSpPr>
        <p:spPr>
          <a:xfrm>
            <a:off x="450579" y="793294"/>
            <a:ext cx="8244300" cy="3551699"/>
          </a:xfrm>
        </p:spPr>
        <p:txBody>
          <a:bodyPr/>
          <a:lstStyle/>
          <a:p>
            <a:pPr>
              <a:buNone/>
            </a:pPr>
            <a:endParaRPr lang="en-US" sz="1300" dirty="0"/>
          </a:p>
          <a:p>
            <a:pPr>
              <a:buNone/>
            </a:pPr>
            <a:endParaRPr lang="en-US"/>
          </a:p>
          <a:p>
            <a:pPr>
              <a:buNone/>
            </a:pPr>
            <a:r>
              <a:rPr lang="en-US" sz="1300" dirty="0"/>
              <a:t>1. Policy and Value Networks: Utilizes actor and critic neural networks to respectively learn a stochastic policy and evaluate the value of actions.</a:t>
            </a:r>
            <a:br>
              <a:rPr lang="en-US" sz="1300" dirty="0"/>
            </a:br>
            <a:endParaRPr lang="en-US" dirty="0"/>
          </a:p>
          <a:p>
            <a:pPr>
              <a:buNone/>
            </a:pPr>
            <a:r>
              <a:rPr lang="en-US" sz="1300" dirty="0"/>
              <a:t>2. Entropy Regularization: Maximizes the entropy of the policy in addition to expected rewards, promoting exploration and robustness.</a:t>
            </a:r>
            <a:br>
              <a:rPr lang="en-US" sz="1300" dirty="0"/>
            </a:br>
            <a:endParaRPr lang="en-US" dirty="0"/>
          </a:p>
          <a:p>
            <a:pPr>
              <a:buNone/>
            </a:pPr>
            <a:r>
              <a:rPr lang="en-US" sz="1300" dirty="0"/>
              <a:t>3. Soft Q-Learning: Minimizes a combination of expected return and policy entropy, balancing exploration and exploitation.</a:t>
            </a:r>
            <a:br>
              <a:rPr lang="en-US" sz="1300" dirty="0"/>
            </a:br>
            <a:endParaRPr lang="en-US" dirty="0"/>
          </a:p>
          <a:p>
            <a:pPr>
              <a:buNone/>
            </a:pPr>
            <a:r>
              <a:rPr lang="en-US" sz="1300" dirty="0"/>
              <a:t>4. Target Networks: Incorporates target networks to stabilize training by periodically updating them to track learned policies and values.</a:t>
            </a:r>
            <a:br>
              <a:rPr lang="en-US" sz="1300" dirty="0"/>
            </a:br>
            <a:endParaRPr lang="en-US" dirty="0"/>
          </a:p>
          <a:p>
            <a:pPr>
              <a:buNone/>
            </a:pPr>
            <a:r>
              <a:rPr lang="en-US" sz="1300" dirty="0"/>
              <a:t>5. Off-Policy Learning: Learns from a replay buffer of experiences, improving sample efficiency and facilitating decorrelation of samples.</a:t>
            </a:r>
            <a:br>
              <a:rPr lang="en-US" sz="1300" dirty="0"/>
            </a:br>
            <a:endParaRPr lang="en-US" dirty="0"/>
          </a:p>
          <a:p>
            <a:pPr>
              <a:buNone/>
            </a:pPr>
            <a:r>
              <a:rPr lang="en-US" sz="1300" dirty="0"/>
              <a:t>6. Policy Evaluation: Estimates the Q-value using the maximum entropy framework, combining expected return and policy entropy for robust policy learning.</a:t>
            </a:r>
            <a:endParaRPr lang="en-US" dirty="0"/>
          </a:p>
        </p:txBody>
      </p:sp>
      <p:sp>
        <p:nvSpPr>
          <p:cNvPr id="3" name="Title 2">
            <a:extLst>
              <a:ext uri="{FF2B5EF4-FFF2-40B4-BE49-F238E27FC236}">
                <a16:creationId xmlns:a16="http://schemas.microsoft.com/office/drawing/2014/main" id="{386597B9-980D-2968-4C71-13091FA3494B}"/>
              </a:ext>
            </a:extLst>
          </p:cNvPr>
          <p:cNvSpPr>
            <a:spLocks noGrp="1"/>
          </p:cNvSpPr>
          <p:nvPr>
            <p:ph type="title"/>
          </p:nvPr>
        </p:nvSpPr>
        <p:spPr/>
        <p:txBody>
          <a:bodyPr/>
          <a:lstStyle/>
          <a:p>
            <a:r>
              <a:rPr lang="en-US" dirty="0"/>
              <a:t>Soft actor critic </a:t>
            </a:r>
          </a:p>
        </p:txBody>
      </p:sp>
    </p:spTree>
    <p:extLst>
      <p:ext uri="{BB962C8B-B14F-4D97-AF65-F5344CB8AC3E}">
        <p14:creationId xmlns:p14="http://schemas.microsoft.com/office/powerpoint/2010/main" val="344005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body" idx="1"/>
          </p:nvPr>
        </p:nvSpPr>
        <p:spPr>
          <a:xfrm>
            <a:off x="720000" y="1111700"/>
            <a:ext cx="7901400" cy="3666000"/>
          </a:xfrm>
          <a:prstGeom prst="rect">
            <a:avLst/>
          </a:prstGeom>
        </p:spPr>
        <p:txBody>
          <a:bodyPr spcFirstLastPara="1" wrap="square" lIns="91425" tIns="91425" rIns="91425" bIns="91425" anchor="t" anchorCtr="0">
            <a:noAutofit/>
          </a:bodyPr>
          <a:lstStyle/>
          <a:p>
            <a:pPr>
              <a:buSzPts val="1400"/>
            </a:pPr>
            <a:r>
              <a:rPr lang="en" sz="1600" dirty="0"/>
              <a:t>An Evaluation of DDPG, TD3, SAC, and PPO: Deep Reinforcement Learning Algorithms for Controlling Continuous System by </a:t>
            </a:r>
            <a:r>
              <a:rPr lang="en" sz="1600" dirty="0" err="1"/>
              <a:t>Shijie</a:t>
            </a:r>
            <a:r>
              <a:rPr lang="en" sz="1600" dirty="0"/>
              <a:t> </a:t>
            </a:r>
            <a:r>
              <a:rPr lang="en" sz="1600" dirty="0" err="1"/>
              <a:t>liu</a:t>
            </a:r>
            <a:endParaRPr lang="en" sz="1600" dirty="0"/>
          </a:p>
          <a:p>
            <a:pPr lvl="1">
              <a:buSzPts val="1400"/>
            </a:pPr>
            <a:r>
              <a:rPr lang="en" dirty="0"/>
              <a:t>TD3 and SAC outperformed DDPG and PPO in continuous control tasks in Mujoco environments like Ant, Half Cheetah, Hopper, and Swimmer.</a:t>
            </a:r>
          </a:p>
          <a:p>
            <a:pPr lvl="1">
              <a:buSzPts val="1400"/>
            </a:pPr>
            <a:r>
              <a:rPr lang="en" dirty="0"/>
              <a:t>DDPG showed weaker performance compared to TD3 and SAC across most tasks.</a:t>
            </a:r>
          </a:p>
          <a:p>
            <a:pPr lvl="1">
              <a:buSzPts val="1400"/>
            </a:pPr>
            <a:r>
              <a:rPr lang="en" dirty="0"/>
              <a:t>PPO's performance varied; while it performed well in some cases, it didn't match TD3 and SAC consistently. Its stability may be impacted by batch size.</a:t>
            </a:r>
            <a:endParaRPr lang="en-US"/>
          </a:p>
          <a:p>
            <a:pPr lvl="1">
              <a:buSzPts val="1400"/>
            </a:pPr>
            <a:r>
              <a:rPr lang="en" dirty="0"/>
              <a:t>Environment and hyperparameters significantly influenced algorithm performance, with different environments favoring different algorithms. Adjusting hyperparameters could enhance performance.</a:t>
            </a:r>
          </a:p>
          <a:p>
            <a:pPr lvl="1">
              <a:buSzPts val="1400"/>
            </a:pPr>
            <a:r>
              <a:rPr lang="en" dirty="0">
                <a:solidFill>
                  <a:srgbClr val="1F2937"/>
                </a:solidFill>
              </a:rPr>
              <a:t>The researchers recommend that further research is needed to improve hyperparameter adjustment methods.</a:t>
            </a:r>
            <a:endParaRPr lang="en" dirty="0"/>
          </a:p>
        </p:txBody>
      </p:sp>
      <p:sp>
        <p:nvSpPr>
          <p:cNvPr id="198" name="Google Shape;198;p18"/>
          <p:cNvSpPr txBox="1">
            <a:spLocks noGrp="1"/>
          </p:cNvSpPr>
          <p:nvPr>
            <p:ph type="title"/>
          </p:nvPr>
        </p:nvSpPr>
        <p:spPr>
          <a:xfrm>
            <a:off x="720000" y="390930"/>
            <a:ext cx="7704000" cy="612600"/>
          </a:xfrm>
          <a:prstGeom prst="rect">
            <a:avLst/>
          </a:prstGeom>
        </p:spPr>
        <p:txBody>
          <a:bodyPr spcFirstLastPara="1" wrap="square" lIns="91425" tIns="91425" rIns="91425" bIns="91425" anchor="t" anchorCtr="0">
            <a:noAutofit/>
          </a:bodyPr>
          <a:lstStyle/>
          <a:p>
            <a:r>
              <a:rPr lang="en"/>
              <a:t>Literature Review</a:t>
            </a:r>
            <a:endParaRPr lang="en">
              <a:solidFill>
                <a:srgbClr val="000000"/>
              </a:solidFill>
            </a:endParaRPr>
          </a:p>
          <a:p>
            <a:pPr marL="457200" indent="-304800">
              <a:buSzPts val="1400"/>
              <a:buFont typeface="Poppins"/>
              <a:buChar char="●"/>
            </a:pPr>
            <a:endParaRPr lang="en" sz="1800">
              <a:latin typeface="Poppins"/>
              <a:cs typeface="Poppins"/>
              <a:sym typeface="Poppins"/>
            </a:endParaRPr>
          </a:p>
        </p:txBody>
      </p:sp>
    </p:spTree>
    <p:extLst>
      <p:ext uri="{BB962C8B-B14F-4D97-AF65-F5344CB8AC3E}">
        <p14:creationId xmlns:p14="http://schemas.microsoft.com/office/powerpoint/2010/main" val="2212219917"/>
      </p:ext>
    </p:extLst>
  </p:cSld>
  <p:clrMapOvr>
    <a:masterClrMapping/>
  </p:clrMapOvr>
</p:sld>
</file>

<file path=ppt/theme/theme1.xml><?xml version="1.0" encoding="utf-8"?>
<a:theme xmlns:a="http://schemas.openxmlformats.org/drawingml/2006/main" name="Robotic Workshop Infographics by Slidesgo">
  <a:themeElements>
    <a:clrScheme name="Simple Light">
      <a:dk1>
        <a:srgbClr val="263238"/>
      </a:dk1>
      <a:lt1>
        <a:srgbClr val="FFFFFF"/>
      </a:lt1>
      <a:dk2>
        <a:srgbClr val="C7F9CC"/>
      </a:dk2>
      <a:lt2>
        <a:srgbClr val="80ED99"/>
      </a:lt2>
      <a:accent1>
        <a:srgbClr val="58DD76"/>
      </a:accent1>
      <a:accent2>
        <a:srgbClr val="48C063"/>
      </a:accent2>
      <a:accent3>
        <a:srgbClr val="FFFFFF"/>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1550</Words>
  <Application>Microsoft Office PowerPoint</Application>
  <PresentationFormat>On-screen Show (16:9)</PresentationFormat>
  <Paragraphs>112</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Palanquin Dark</vt:lpstr>
      <vt:lpstr>Poppins Black</vt:lpstr>
      <vt:lpstr>Poppins</vt:lpstr>
      <vt:lpstr>Robotic Workshop Infographics by Slidesgo</vt:lpstr>
      <vt:lpstr>Reinforcement  learning </vt:lpstr>
      <vt:lpstr>Team Members </vt:lpstr>
      <vt:lpstr>Problem Statement</vt:lpstr>
      <vt:lpstr>About Environment</vt:lpstr>
      <vt:lpstr>Objective</vt:lpstr>
      <vt:lpstr>PPO </vt:lpstr>
      <vt:lpstr>Twin Delayed DDPG</vt:lpstr>
      <vt:lpstr>Soft actor critic </vt:lpstr>
      <vt:lpstr>Literature Review </vt:lpstr>
      <vt:lpstr>Methodology </vt:lpstr>
      <vt:lpstr>Methodology </vt:lpstr>
      <vt:lpstr>Results – Metric Table </vt:lpstr>
      <vt:lpstr>Results – TD3 </vt:lpstr>
      <vt:lpstr>Results – TD3 </vt:lpstr>
      <vt:lpstr>Results – SAC </vt:lpstr>
      <vt:lpstr>Results – SAC </vt:lpstr>
      <vt:lpstr>Results – PPO </vt:lpstr>
      <vt:lpstr>Results – PPO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Robotic Workshop Infographics</dc:title>
  <cp:lastModifiedBy>Vikhyat Bansal - [CB.EN.U4AIE21076]</cp:lastModifiedBy>
  <cp:revision>119</cp:revision>
  <dcterms:modified xsi:type="dcterms:W3CDTF">2024-05-21T14:54:38Z</dcterms:modified>
</cp:coreProperties>
</file>