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54DAF3-2BD6-4B56-857A-0D8E80EC86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Accenture internship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993DF1-A91D-4A3F-9FD0-EE029A61B4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7/15/2023 1:19:16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48F528C-E6F1-49AC-B3CC-666C92ADE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33" y="0"/>
            <a:ext cx="32639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56BABE8A-88F2-41F9-BA81-D7AA32DA3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94" y="0"/>
            <a:ext cx="5403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4" name="slide4">
            <a:extLst>
              <a:ext uri="{FF2B5EF4-FFF2-40B4-BE49-F238E27FC236}">
                <a16:creationId xmlns:a16="http://schemas.microsoft.com/office/drawing/2014/main" id="{866278E3-E122-4409-8845-004A380A0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00" y="0"/>
            <a:ext cx="30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5" name="slide5">
            <a:extLst>
              <a:ext uri="{FF2B5EF4-FFF2-40B4-BE49-F238E27FC236}">
                <a16:creationId xmlns:a16="http://schemas.microsoft.com/office/drawing/2014/main" id="{90BDDBE1-5E0D-45DE-A0EB-73CADFB029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29" y="0"/>
            <a:ext cx="446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6" name="slide6">
            <a:extLst>
              <a:ext uri="{FF2B5EF4-FFF2-40B4-BE49-F238E27FC236}">
                <a16:creationId xmlns:a16="http://schemas.microsoft.com/office/drawing/2014/main" id="{08C5BB04-9552-423F-B76C-FD4EB1DE62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64" y="0"/>
            <a:ext cx="8943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2023-07-15T17:19:16Z</dcterms:created>
  <dcterms:modified xsi:type="dcterms:W3CDTF">2023-07-15T17:19:16Z</dcterms:modified>
</cp:coreProperties>
</file>