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9" r:id="rId3"/>
    <p:sldId id="260" r:id="rId4"/>
    <p:sldId id="261"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792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2866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1614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9297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9285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1668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133962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6663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091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64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02935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669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107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740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2A54C80-263E-416B-A8E0-580EDEADCBDC}" type="datetimeFigureOut">
              <a:rPr lang="en-US" smtClean="0"/>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57649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621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53156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5612" y="1136468"/>
            <a:ext cx="5316583"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Check </a:t>
            </a:r>
            <a:r>
              <a:rPr lang="en-US" sz="3600" dirty="0">
                <a:latin typeface="Times New Roman" panose="02020603050405020304" pitchFamily="18" charset="0"/>
                <a:cs typeface="Times New Roman" panose="02020603050405020304" pitchFamily="18" charset="0"/>
              </a:rPr>
              <a:t>list</a:t>
            </a:r>
            <a:endParaRPr lang="ru-RU" sz="3600" dirty="0">
              <a:latin typeface="Times New Roman" panose="02020603050405020304" pitchFamily="18" charset="0"/>
              <a:cs typeface="Times New Roman" panose="02020603050405020304" pitchFamily="18" charset="0"/>
            </a:endParaRPr>
          </a:p>
        </p:txBody>
      </p:sp>
      <p:pic>
        <p:nvPicPr>
          <p:cNvPr id="1026" name="Picture 2" descr="Картинки по запросу тестировани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211" y="2655807"/>
            <a:ext cx="8004175" cy="420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74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549" y="470263"/>
            <a:ext cx="3056708"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Check </a:t>
            </a:r>
            <a:r>
              <a:rPr lang="en-US" sz="3200" dirty="0">
                <a:latin typeface="Times New Roman" panose="02020603050405020304" pitchFamily="18" charset="0"/>
                <a:cs typeface="Times New Roman" panose="02020603050405020304" pitchFamily="18" charset="0"/>
              </a:rPr>
              <a:t>list</a:t>
            </a:r>
            <a:endParaRPr lang="ru-RU" sz="3200" dirty="0"/>
          </a:p>
        </p:txBody>
      </p:sp>
      <p:sp>
        <p:nvSpPr>
          <p:cNvPr id="3" name="TextBox 2"/>
          <p:cNvSpPr txBox="1"/>
          <p:nvPr/>
        </p:nvSpPr>
        <p:spPr>
          <a:xfrm>
            <a:off x="418010" y="1619794"/>
            <a:ext cx="5081453"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A </a:t>
            </a:r>
            <a:r>
              <a:rPr lang="en-US" sz="2400" dirty="0" smtClean="0">
                <a:latin typeface="Times New Roman" panose="02020603050405020304" pitchFamily="18" charset="0"/>
                <a:cs typeface="Times New Roman" panose="02020603050405020304" pitchFamily="18" charset="0"/>
              </a:rPr>
              <a:t>check list </a:t>
            </a:r>
            <a:r>
              <a:rPr lang="en-US" sz="2400" dirty="0">
                <a:latin typeface="Times New Roman" panose="02020603050405020304" pitchFamily="18" charset="0"/>
                <a:cs typeface="Times New Roman" panose="02020603050405020304" pitchFamily="18" charset="0"/>
              </a:rPr>
              <a:t>is a list containing a number of necessary checks during testing of a software product. By marking the items on the list, a team or one tester can find out about the current status of the work done and about the quality of the product.</a:t>
            </a:r>
            <a:endParaRPr lang="ru-RU"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18010" y="4350011"/>
            <a:ext cx="5081453" cy="156966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Checklists are arranged very simply. Any of them contains a list of blocks, sections, pages, other elements that should be </a:t>
            </a:r>
            <a:r>
              <a:rPr lang="en-US" sz="2400" dirty="0" smtClean="0">
                <a:latin typeface="Times New Roman" panose="02020603050405020304" pitchFamily="18" charset="0"/>
                <a:cs typeface="Times New Roman" panose="02020603050405020304" pitchFamily="18" charset="0"/>
              </a:rPr>
              <a:t>tested.</a:t>
            </a:r>
            <a:endParaRPr lang="ru-RU" sz="2400" dirty="0">
              <a:latin typeface="Times New Roman" panose="02020603050405020304" pitchFamily="18" charset="0"/>
              <a:cs typeface="Times New Roman" panose="02020603050405020304" pitchFamily="18" charset="0"/>
            </a:endParaRPr>
          </a:p>
        </p:txBody>
      </p:sp>
      <p:pic>
        <p:nvPicPr>
          <p:cNvPr id="2050" name="Picture 2" descr="Работа-с-чек-листом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4488" y="1726076"/>
            <a:ext cx="3475901" cy="3706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47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445" y="653143"/>
            <a:ext cx="8921931"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Each checklist has multiple columns. Each column is designed to be tested on a separate platform. The name of the device, browser and its version should always be indicated.</a:t>
            </a:r>
            <a:endParaRPr lang="ru-RU" sz="2400" dirty="0">
              <a:latin typeface="Times New Roman" panose="02020603050405020304" pitchFamily="18" charset="0"/>
              <a:cs typeface="Times New Roman" panose="02020603050405020304" pitchFamily="18" charset="0"/>
            </a:endParaRPr>
          </a:p>
        </p:txBody>
      </p:sp>
      <p:pic>
        <p:nvPicPr>
          <p:cNvPr id="3074" name="Picture 2" descr="Работа с чек-листом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864" y="2025060"/>
            <a:ext cx="8253512" cy="6920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00445" y="3239589"/>
            <a:ext cx="8921931"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Several people can test the application at the same time. In this case, each tester takes one or two platforms and tests only on them. In this case, you should indicate a tester opposite each platform</a:t>
            </a:r>
            <a:endParaRPr lang="ru-RU" sz="2400" dirty="0">
              <a:latin typeface="Times New Roman" panose="02020603050405020304" pitchFamily="18" charset="0"/>
              <a:cs typeface="Times New Roman" panose="02020603050405020304" pitchFamily="18" charset="0"/>
            </a:endParaRPr>
          </a:p>
        </p:txBody>
      </p:sp>
      <p:pic>
        <p:nvPicPr>
          <p:cNvPr id="3076" name="Picture 4" descr="Работа с чек-листом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64" y="4857930"/>
            <a:ext cx="8253512" cy="106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367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823" y="1018902"/>
            <a:ext cx="6531428" cy="5632311"/>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When passing the checklists, the tester notes the status in front of each item being tested. The following status options are possible: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“Passed” - the verification was successful, no bugs were found;</a:t>
            </a:r>
          </a:p>
          <a:p>
            <a:pPr algn="just"/>
            <a:r>
              <a:rPr lang="en-US" sz="2400" dirty="0">
                <a:latin typeface="Times New Roman" panose="02020603050405020304" pitchFamily="18" charset="0"/>
                <a:cs typeface="Times New Roman" panose="02020603050405020304" pitchFamily="18" charset="0"/>
              </a:rPr>
              <a:t>“Failed” - one or more bugs were found;</a:t>
            </a:r>
          </a:p>
          <a:p>
            <a:pPr algn="just"/>
            <a:r>
              <a:rPr lang="en-US" sz="2400" dirty="0">
                <a:latin typeface="Times New Roman" panose="02020603050405020304" pitchFamily="18" charset="0"/>
                <a:cs typeface="Times New Roman" panose="02020603050405020304" pitchFamily="18" charset="0"/>
              </a:rPr>
              <a:t>"Blocked" - it is impossible to verify, because one of the bugs blocks the current scan;</a:t>
            </a:r>
          </a:p>
          <a:p>
            <a:pPr algn="just"/>
            <a:r>
              <a:rPr lang="en-US" sz="2400" dirty="0">
                <a:latin typeface="Times New Roman" panose="02020603050405020304" pitchFamily="18" charset="0"/>
                <a:cs typeface="Times New Roman" panose="02020603050405020304" pitchFamily="18" charset="0"/>
              </a:rPr>
              <a:t>“In Progress” - the current item the tester is working on;</a:t>
            </a:r>
          </a:p>
          <a:p>
            <a:pPr algn="just"/>
            <a:r>
              <a:rPr lang="en-US" sz="2400" dirty="0">
                <a:latin typeface="Times New Roman" panose="02020603050405020304" pitchFamily="18" charset="0"/>
                <a:cs typeface="Times New Roman" panose="02020603050405020304" pitchFamily="18" charset="0"/>
              </a:rPr>
              <a:t>“Not run” - not yet verified;</a:t>
            </a:r>
          </a:p>
          <a:p>
            <a:pPr algn="just"/>
            <a:r>
              <a:rPr lang="en-US" sz="2400" dirty="0">
                <a:latin typeface="Times New Roman" panose="02020603050405020304" pitchFamily="18" charset="0"/>
                <a:cs typeface="Times New Roman" panose="02020603050405020304" pitchFamily="18" charset="0"/>
              </a:rPr>
              <a:t>“Skipped” - will not be checked for any reason. For example, the current functionality has not yet been implemented.</a:t>
            </a:r>
            <a:endParaRPr lang="ru-RU"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80560" y="182879"/>
            <a:ext cx="3317965"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Status</a:t>
            </a:r>
            <a:endParaRPr lang="ru-RU" sz="3200" dirty="0">
              <a:latin typeface="Times New Roman" panose="02020603050405020304" pitchFamily="18" charset="0"/>
              <a:cs typeface="Times New Roman" panose="02020603050405020304" pitchFamily="18" charset="0"/>
            </a:endParaRPr>
          </a:p>
        </p:txBody>
      </p:sp>
      <p:pic>
        <p:nvPicPr>
          <p:cNvPr id="4098" name="Picture 2" descr="Работа с чек-листом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9518" y="2926079"/>
            <a:ext cx="2579203" cy="1541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026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01737" y="169817"/>
            <a:ext cx="3644538"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Focal </a:t>
            </a:r>
            <a:r>
              <a:rPr lang="en-US" sz="3200" dirty="0">
                <a:latin typeface="Times New Roman" panose="02020603050405020304" pitchFamily="18" charset="0"/>
                <a:cs typeface="Times New Roman" panose="02020603050405020304" pitchFamily="18" charset="0"/>
              </a:rPr>
              <a:t>points</a:t>
            </a:r>
            <a:endParaRPr lang="ru-RU" sz="3200"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679269" y="1833379"/>
            <a:ext cx="8569234" cy="2308324"/>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Upon completion of the checklist, there should be no cells with the status “Not run”.</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All cells with the status of “Failed” and “Blocked” must have notes with links to bug reports.</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status "Passed" is set only for items that are checked and do not contain errors.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646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17863" y="1266485"/>
            <a:ext cx="6096000" cy="1938992"/>
          </a:xfrm>
          <a:prstGeom prst="rect">
            <a:avLst/>
          </a:prstGeom>
        </p:spPr>
        <p:txBody>
          <a:bodyPr>
            <a:spAutoFit/>
          </a:bodyPr>
          <a:lstStyle/>
          <a:p>
            <a:pPr algn="just"/>
            <a:r>
              <a:rPr lang="en-US" sz="2400" dirty="0" smtClean="0">
                <a:latin typeface="Times New Roman" panose="02020603050405020304" pitchFamily="18" charset="0"/>
                <a:cs typeface="Times New Roman" panose="02020603050405020304" pitchFamily="18" charset="0"/>
              </a:rPr>
              <a:t>A checklist is needed to:</a:t>
            </a:r>
          </a:p>
          <a:p>
            <a:pPr algn="just"/>
            <a:endParaRPr lang="en-US" sz="24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Do not forget the required tests.</a:t>
            </a: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Share tasks by skill level.</a:t>
            </a: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Save reporting and test results.</a:t>
            </a:r>
            <a:endParaRPr lang="en-US" sz="2400"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317862" y="3359055"/>
            <a:ext cx="8551817" cy="2677656"/>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The checklist contains:</a:t>
            </a:r>
          </a:p>
          <a:p>
            <a:endParaRPr lang="en-US" sz="24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List of checks (with the required level of detail).</a:t>
            </a: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Verification Environment: assembly on which testing was carried out; test environment (if applicable); information about the tester.</a:t>
            </a: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Result of checking.</a:t>
            </a:r>
            <a:endParaRPr lang="en-US" sz="2400" dirty="0">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4289564" y="213751"/>
            <a:ext cx="2215671"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C</a:t>
            </a:r>
            <a:r>
              <a:rPr lang="en-US" sz="3200" dirty="0" smtClean="0">
                <a:latin typeface="Times New Roman" panose="02020603050405020304" pitchFamily="18" charset="0"/>
                <a:cs typeface="Times New Roman" panose="02020603050405020304" pitchFamily="18" charset="0"/>
              </a:rPr>
              <a:t>onclusions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658844"/>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196</TotalTime>
  <Words>400</Words>
  <Application>Microsoft Office PowerPoint</Application>
  <PresentationFormat>Широкоэкранный</PresentationFormat>
  <Paragraphs>30</Paragraphs>
  <Slides>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vt:i4>
      </vt:variant>
    </vt:vector>
  </HeadingPairs>
  <TitlesOfParts>
    <vt:vector size="11" baseType="lpstr">
      <vt:lpstr>Arial</vt:lpstr>
      <vt:lpstr>Times New Roman</vt:lpstr>
      <vt:lpstr>Trebuchet MS</vt:lpstr>
      <vt:lpstr>Wingdings 3</vt:lpstr>
      <vt:lpstr>Аспект</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Виктория Иваненко</dc:creator>
  <cp:lastModifiedBy>Виктория Иваненко</cp:lastModifiedBy>
  <cp:revision>9</cp:revision>
  <dcterms:created xsi:type="dcterms:W3CDTF">2019-11-07T11:19:08Z</dcterms:created>
  <dcterms:modified xsi:type="dcterms:W3CDTF">2019-11-14T22:18:23Z</dcterms:modified>
</cp:coreProperties>
</file>