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  <p:sldMasterId id="2147483656" r:id="rId5"/>
  </p:sldMasterIdLst>
  <p:notesMasterIdLst>
    <p:notesMasterId r:id="rId18"/>
  </p:notesMasterIdLst>
  <p:sldIdLst>
    <p:sldId id="257" r:id="rId6"/>
    <p:sldId id="261" r:id="rId7"/>
    <p:sldId id="262" r:id="rId8"/>
    <p:sldId id="263" r:id="rId9"/>
    <p:sldId id="264" r:id="rId10"/>
    <p:sldId id="265" r:id="rId11"/>
    <p:sldId id="268" r:id="rId12"/>
    <p:sldId id="272" r:id="rId13"/>
    <p:sldId id="273" r:id="rId14"/>
    <p:sldId id="267" r:id="rId15"/>
    <p:sldId id="269" r:id="rId16"/>
    <p:sldId id="271" r:id="rId17"/>
  </p:sldIdLst>
  <p:sldSz cx="12192000" cy="6858000"/>
  <p:notesSz cx="6858000" cy="9144000"/>
  <p:embeddedFontLst>
    <p:embeddedFont>
      <p:font typeface="Proxima Nova Black" panose="02000506030000020004" pitchFamily="2" charset="0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6" autoAdjust="0"/>
    <p:restoredTop sz="86999" autoAdjust="0"/>
  </p:normalViewPr>
  <p:slideViewPr>
    <p:cSldViewPr snapToGrid="0">
      <p:cViewPr varScale="1">
        <p:scale>
          <a:sx n="64" d="100"/>
          <a:sy n="64" d="100"/>
        </p:scale>
        <p:origin x="5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6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0F5E42-2F19-42A2-A693-E085C91C9D2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25B438-2ECB-4C1E-8DFF-F4305298998D}">
      <dgm:prSet phldrT="[Text]"/>
      <dgm:spPr/>
      <dgm:t>
        <a:bodyPr/>
        <a:lstStyle/>
        <a:p>
          <a:r>
            <a:rPr lang="en-US" dirty="0" smtClean="0"/>
            <a:t>Master: pull</a:t>
          </a:r>
          <a:endParaRPr lang="en-US" dirty="0"/>
        </a:p>
      </dgm:t>
    </dgm:pt>
    <dgm:pt modelId="{E8708172-748E-4937-B2C4-56804268F208}" type="parTrans" cxnId="{C70270A8-DCE0-457F-8B6D-FDCA39F09950}">
      <dgm:prSet/>
      <dgm:spPr/>
      <dgm:t>
        <a:bodyPr/>
        <a:lstStyle/>
        <a:p>
          <a:endParaRPr lang="en-US"/>
        </a:p>
      </dgm:t>
    </dgm:pt>
    <dgm:pt modelId="{71D54BC6-7234-41A9-B9F2-D9FE0BE23D9D}" type="sibTrans" cxnId="{C70270A8-DCE0-457F-8B6D-FDCA39F09950}">
      <dgm:prSet/>
      <dgm:spPr/>
      <dgm:t>
        <a:bodyPr/>
        <a:lstStyle/>
        <a:p>
          <a:endParaRPr lang="en-US"/>
        </a:p>
      </dgm:t>
    </dgm:pt>
    <dgm:pt modelId="{3082C2EB-C812-48A3-B9CF-09B82225080D}">
      <dgm:prSet phldrT="[Text]"/>
      <dgm:spPr/>
      <dgm:t>
        <a:bodyPr/>
        <a:lstStyle/>
        <a:p>
          <a:r>
            <a:rPr lang="en-US" smtClean="0"/>
            <a:t>Commit…Commit…Commit</a:t>
          </a:r>
          <a:endParaRPr lang="en-US" dirty="0"/>
        </a:p>
      </dgm:t>
    </dgm:pt>
    <dgm:pt modelId="{F4D0A488-FB5F-4C1B-B73C-436279431AD5}" type="parTrans" cxnId="{009F5464-AC4C-487E-88FA-21567163EB17}">
      <dgm:prSet/>
      <dgm:spPr/>
      <dgm:t>
        <a:bodyPr/>
        <a:lstStyle/>
        <a:p>
          <a:endParaRPr lang="en-US"/>
        </a:p>
      </dgm:t>
    </dgm:pt>
    <dgm:pt modelId="{FD0F96D6-8B68-4965-8070-1A368AEF881E}" type="sibTrans" cxnId="{009F5464-AC4C-487E-88FA-21567163EB17}">
      <dgm:prSet/>
      <dgm:spPr/>
      <dgm:t>
        <a:bodyPr/>
        <a:lstStyle/>
        <a:p>
          <a:endParaRPr lang="en-US"/>
        </a:p>
      </dgm:t>
    </dgm:pt>
    <dgm:pt modelId="{624D8176-A6A1-45F1-83F5-9DA8971027BC}">
      <dgm:prSet phldrT="[Text]"/>
      <dgm:spPr/>
      <dgm:t>
        <a:bodyPr/>
        <a:lstStyle/>
        <a:p>
          <a:r>
            <a:rPr lang="en-US" dirty="0" smtClean="0"/>
            <a:t>Create Merge Request</a:t>
          </a:r>
          <a:endParaRPr lang="en-US" dirty="0"/>
        </a:p>
      </dgm:t>
    </dgm:pt>
    <dgm:pt modelId="{5CAB9D0E-07B0-4039-8B0F-95BC4108D63A}" type="parTrans" cxnId="{382D615F-9DD5-4621-9133-6F87BBD7ED16}">
      <dgm:prSet/>
      <dgm:spPr/>
      <dgm:t>
        <a:bodyPr/>
        <a:lstStyle/>
        <a:p>
          <a:endParaRPr lang="en-US"/>
        </a:p>
      </dgm:t>
    </dgm:pt>
    <dgm:pt modelId="{5B75DB48-ABE2-4042-AE6B-7900CAEEA050}" type="sibTrans" cxnId="{382D615F-9DD5-4621-9133-6F87BBD7ED16}">
      <dgm:prSet/>
      <dgm:spPr/>
      <dgm:t>
        <a:bodyPr/>
        <a:lstStyle/>
        <a:p>
          <a:endParaRPr lang="en-US"/>
        </a:p>
      </dgm:t>
    </dgm:pt>
    <dgm:pt modelId="{39DCE44A-FF88-45A1-A2EB-541EF6ED4DD6}">
      <dgm:prSet phldrT="[Text]"/>
      <dgm:spPr/>
      <dgm:t>
        <a:bodyPr/>
        <a:lstStyle/>
        <a:p>
          <a:r>
            <a:rPr lang="en-US" smtClean="0"/>
            <a:t>Merge to Master</a:t>
          </a:r>
          <a:endParaRPr lang="en-US" dirty="0"/>
        </a:p>
      </dgm:t>
    </dgm:pt>
    <dgm:pt modelId="{72886869-4F40-4576-89B1-3778FB560126}" type="parTrans" cxnId="{6E8FB992-3AF5-4AAB-92FE-45C0A25BE960}">
      <dgm:prSet/>
      <dgm:spPr/>
      <dgm:t>
        <a:bodyPr/>
        <a:lstStyle/>
        <a:p>
          <a:endParaRPr lang="en-US"/>
        </a:p>
      </dgm:t>
    </dgm:pt>
    <dgm:pt modelId="{D4504813-A9D7-4603-BB6E-79214F873B11}" type="sibTrans" cxnId="{6E8FB992-3AF5-4AAB-92FE-45C0A25BE960}">
      <dgm:prSet/>
      <dgm:spPr/>
      <dgm:t>
        <a:bodyPr/>
        <a:lstStyle/>
        <a:p>
          <a:endParaRPr lang="en-US"/>
        </a:p>
      </dgm:t>
    </dgm:pt>
    <dgm:pt modelId="{3E596E3F-F386-437B-BBE3-3DE4B9D64707}">
      <dgm:prSet phldrT="[Text]"/>
      <dgm:spPr/>
      <dgm:t>
        <a:bodyPr/>
        <a:lstStyle/>
        <a:p>
          <a:r>
            <a:rPr lang="en-US" dirty="0" smtClean="0"/>
            <a:t>Create new </a:t>
          </a:r>
          <a:r>
            <a:rPr lang="en-US" smtClean="0"/>
            <a:t>branch YOUR_FEATURE</a:t>
          </a:r>
          <a:endParaRPr lang="en-US" dirty="0"/>
        </a:p>
      </dgm:t>
    </dgm:pt>
    <dgm:pt modelId="{737EC7FD-0E91-4C18-B13E-62EF687D5522}" type="parTrans" cxnId="{3033AB0D-54DC-4DC5-9F99-8E79849DFFF1}">
      <dgm:prSet/>
      <dgm:spPr/>
      <dgm:t>
        <a:bodyPr/>
        <a:lstStyle/>
        <a:p>
          <a:endParaRPr lang="en-US"/>
        </a:p>
      </dgm:t>
    </dgm:pt>
    <dgm:pt modelId="{9BF79FA7-F504-4CF0-845F-AF873846F706}" type="sibTrans" cxnId="{3033AB0D-54DC-4DC5-9F99-8E79849DFFF1}">
      <dgm:prSet/>
      <dgm:spPr/>
      <dgm:t>
        <a:bodyPr/>
        <a:lstStyle/>
        <a:p>
          <a:endParaRPr lang="en-US"/>
        </a:p>
      </dgm:t>
    </dgm:pt>
    <dgm:pt modelId="{759A4FC0-6623-445B-BCBF-961DF41E6FBA}" type="pres">
      <dgm:prSet presAssocID="{6A0F5E42-2F19-42A2-A693-E085C91C9D2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73661D-E0F9-4E65-993D-957FCFBF5EEB}" type="pres">
      <dgm:prSet presAssocID="{A325B438-2ECB-4C1E-8DFF-F4305298998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B0CAC4-16E0-46A9-8E11-AB11C1DB612B}" type="pres">
      <dgm:prSet presAssocID="{71D54BC6-7234-41A9-B9F2-D9FE0BE23D9D}" presName="spacer" presStyleCnt="0"/>
      <dgm:spPr/>
    </dgm:pt>
    <dgm:pt modelId="{65BF69B9-A0D9-499C-B0BF-19DD01F7E961}" type="pres">
      <dgm:prSet presAssocID="{3E596E3F-F386-437B-BBE3-3DE4B9D64707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6CDA7E-8347-48DB-BAA4-0B39EE2508F1}" type="pres">
      <dgm:prSet presAssocID="{9BF79FA7-F504-4CF0-845F-AF873846F706}" presName="spacer" presStyleCnt="0"/>
      <dgm:spPr/>
    </dgm:pt>
    <dgm:pt modelId="{EE69C7AB-DFF7-45B8-80EA-E61F200404C9}" type="pres">
      <dgm:prSet presAssocID="{3082C2EB-C812-48A3-B9CF-09B82225080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F2B805-BA87-4A8B-B2B8-EB787EA897F8}" type="pres">
      <dgm:prSet presAssocID="{FD0F96D6-8B68-4965-8070-1A368AEF881E}" presName="spacer" presStyleCnt="0"/>
      <dgm:spPr/>
    </dgm:pt>
    <dgm:pt modelId="{B310A312-BC37-4B1C-8130-BA9030747426}" type="pres">
      <dgm:prSet presAssocID="{624D8176-A6A1-45F1-83F5-9DA8971027B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A83928-925D-44E7-BE2B-93BA49FCEF4D}" type="pres">
      <dgm:prSet presAssocID="{5B75DB48-ABE2-4042-AE6B-7900CAEEA050}" presName="spacer" presStyleCnt="0"/>
      <dgm:spPr/>
    </dgm:pt>
    <dgm:pt modelId="{083C0BCD-C15C-41B0-84F0-24F3458FF127}" type="pres">
      <dgm:prSet presAssocID="{39DCE44A-FF88-45A1-A2EB-541EF6ED4DD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33AB0D-54DC-4DC5-9F99-8E79849DFFF1}" srcId="{6A0F5E42-2F19-42A2-A693-E085C91C9D23}" destId="{3E596E3F-F386-437B-BBE3-3DE4B9D64707}" srcOrd="1" destOrd="0" parTransId="{737EC7FD-0E91-4C18-B13E-62EF687D5522}" sibTransId="{9BF79FA7-F504-4CF0-845F-AF873846F706}"/>
    <dgm:cxn modelId="{009F5464-AC4C-487E-88FA-21567163EB17}" srcId="{6A0F5E42-2F19-42A2-A693-E085C91C9D23}" destId="{3082C2EB-C812-48A3-B9CF-09B82225080D}" srcOrd="2" destOrd="0" parTransId="{F4D0A488-FB5F-4C1B-B73C-436279431AD5}" sibTransId="{FD0F96D6-8B68-4965-8070-1A368AEF881E}"/>
    <dgm:cxn modelId="{59D08E03-4409-4C9C-8ECD-577867027193}" type="presOf" srcId="{39DCE44A-FF88-45A1-A2EB-541EF6ED4DD6}" destId="{083C0BCD-C15C-41B0-84F0-24F3458FF127}" srcOrd="0" destOrd="0" presId="urn:microsoft.com/office/officeart/2005/8/layout/vList2"/>
    <dgm:cxn modelId="{EB753B81-D10B-4747-9FD0-217FD2D7BE69}" type="presOf" srcId="{6A0F5E42-2F19-42A2-A693-E085C91C9D23}" destId="{759A4FC0-6623-445B-BCBF-961DF41E6FBA}" srcOrd="0" destOrd="0" presId="urn:microsoft.com/office/officeart/2005/8/layout/vList2"/>
    <dgm:cxn modelId="{299CB52B-05E8-408E-B376-8421153EE196}" type="presOf" srcId="{624D8176-A6A1-45F1-83F5-9DA8971027BC}" destId="{B310A312-BC37-4B1C-8130-BA9030747426}" srcOrd="0" destOrd="0" presId="urn:microsoft.com/office/officeart/2005/8/layout/vList2"/>
    <dgm:cxn modelId="{382D615F-9DD5-4621-9133-6F87BBD7ED16}" srcId="{6A0F5E42-2F19-42A2-A693-E085C91C9D23}" destId="{624D8176-A6A1-45F1-83F5-9DA8971027BC}" srcOrd="3" destOrd="0" parTransId="{5CAB9D0E-07B0-4039-8B0F-95BC4108D63A}" sibTransId="{5B75DB48-ABE2-4042-AE6B-7900CAEEA050}"/>
    <dgm:cxn modelId="{E726BDA2-4131-46A7-A941-346F86306AE2}" type="presOf" srcId="{3E596E3F-F386-437B-BBE3-3DE4B9D64707}" destId="{65BF69B9-A0D9-499C-B0BF-19DD01F7E961}" srcOrd="0" destOrd="0" presId="urn:microsoft.com/office/officeart/2005/8/layout/vList2"/>
    <dgm:cxn modelId="{C69E72AE-1290-4C7E-B6EE-382C5139E31C}" type="presOf" srcId="{A325B438-2ECB-4C1E-8DFF-F4305298998D}" destId="{7173661D-E0F9-4E65-993D-957FCFBF5EEB}" srcOrd="0" destOrd="0" presId="urn:microsoft.com/office/officeart/2005/8/layout/vList2"/>
    <dgm:cxn modelId="{6E8FB992-3AF5-4AAB-92FE-45C0A25BE960}" srcId="{6A0F5E42-2F19-42A2-A693-E085C91C9D23}" destId="{39DCE44A-FF88-45A1-A2EB-541EF6ED4DD6}" srcOrd="4" destOrd="0" parTransId="{72886869-4F40-4576-89B1-3778FB560126}" sibTransId="{D4504813-A9D7-4603-BB6E-79214F873B11}"/>
    <dgm:cxn modelId="{C70270A8-DCE0-457F-8B6D-FDCA39F09950}" srcId="{6A0F5E42-2F19-42A2-A693-E085C91C9D23}" destId="{A325B438-2ECB-4C1E-8DFF-F4305298998D}" srcOrd="0" destOrd="0" parTransId="{E8708172-748E-4937-B2C4-56804268F208}" sibTransId="{71D54BC6-7234-41A9-B9F2-D9FE0BE23D9D}"/>
    <dgm:cxn modelId="{BDFCBDEC-DFA9-4B49-BDA3-BFB8D539A315}" type="presOf" srcId="{3082C2EB-C812-48A3-B9CF-09B82225080D}" destId="{EE69C7AB-DFF7-45B8-80EA-E61F200404C9}" srcOrd="0" destOrd="0" presId="urn:microsoft.com/office/officeart/2005/8/layout/vList2"/>
    <dgm:cxn modelId="{16A6338C-872D-4ED6-918E-47BC3627FE6C}" type="presParOf" srcId="{759A4FC0-6623-445B-BCBF-961DF41E6FBA}" destId="{7173661D-E0F9-4E65-993D-957FCFBF5EEB}" srcOrd="0" destOrd="0" presId="urn:microsoft.com/office/officeart/2005/8/layout/vList2"/>
    <dgm:cxn modelId="{CD8B2296-C3C4-495E-A2B3-BBCCD992B1D8}" type="presParOf" srcId="{759A4FC0-6623-445B-BCBF-961DF41E6FBA}" destId="{BFB0CAC4-16E0-46A9-8E11-AB11C1DB612B}" srcOrd="1" destOrd="0" presId="urn:microsoft.com/office/officeart/2005/8/layout/vList2"/>
    <dgm:cxn modelId="{9878529D-D949-42F6-B506-A9507577A14D}" type="presParOf" srcId="{759A4FC0-6623-445B-BCBF-961DF41E6FBA}" destId="{65BF69B9-A0D9-499C-B0BF-19DD01F7E961}" srcOrd="2" destOrd="0" presId="urn:microsoft.com/office/officeart/2005/8/layout/vList2"/>
    <dgm:cxn modelId="{0A17E62D-A119-44BB-AC53-DE8C08316816}" type="presParOf" srcId="{759A4FC0-6623-445B-BCBF-961DF41E6FBA}" destId="{866CDA7E-8347-48DB-BAA4-0B39EE2508F1}" srcOrd="3" destOrd="0" presId="urn:microsoft.com/office/officeart/2005/8/layout/vList2"/>
    <dgm:cxn modelId="{0D521ADA-B8AE-43E5-A485-A65880CE5F80}" type="presParOf" srcId="{759A4FC0-6623-445B-BCBF-961DF41E6FBA}" destId="{EE69C7AB-DFF7-45B8-80EA-E61F200404C9}" srcOrd="4" destOrd="0" presId="urn:microsoft.com/office/officeart/2005/8/layout/vList2"/>
    <dgm:cxn modelId="{1FEAE3F8-D6DC-47F5-BFC9-B58FB528D298}" type="presParOf" srcId="{759A4FC0-6623-445B-BCBF-961DF41E6FBA}" destId="{DBF2B805-BA87-4A8B-B2B8-EB787EA897F8}" srcOrd="5" destOrd="0" presId="urn:microsoft.com/office/officeart/2005/8/layout/vList2"/>
    <dgm:cxn modelId="{B048C95F-465A-402B-8023-3A3D0E4313E4}" type="presParOf" srcId="{759A4FC0-6623-445B-BCBF-961DF41E6FBA}" destId="{B310A312-BC37-4B1C-8130-BA9030747426}" srcOrd="6" destOrd="0" presId="urn:microsoft.com/office/officeart/2005/8/layout/vList2"/>
    <dgm:cxn modelId="{B68C3D4C-E2AD-4D2D-8EEE-859A19A9EDA2}" type="presParOf" srcId="{759A4FC0-6623-445B-BCBF-961DF41E6FBA}" destId="{3DA83928-925D-44E7-BE2B-93BA49FCEF4D}" srcOrd="7" destOrd="0" presId="urn:microsoft.com/office/officeart/2005/8/layout/vList2"/>
    <dgm:cxn modelId="{C93E254E-542A-4B60-BB15-979836EF36D6}" type="presParOf" srcId="{759A4FC0-6623-445B-BCBF-961DF41E6FBA}" destId="{083C0BCD-C15C-41B0-84F0-24F3458FF12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3661D-E0F9-4E65-993D-957FCFBF5EEB}">
      <dsp:nvSpPr>
        <dsp:cNvPr id="0" name=""/>
        <dsp:cNvSpPr/>
      </dsp:nvSpPr>
      <dsp:spPr>
        <a:xfrm>
          <a:off x="0" y="115263"/>
          <a:ext cx="8128000" cy="952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Master: pull</a:t>
          </a:r>
          <a:endParaRPr lang="en-US" sz="3700" kern="1200" dirty="0"/>
        </a:p>
      </dsp:txBody>
      <dsp:txXfrm>
        <a:off x="46491" y="161754"/>
        <a:ext cx="8035018" cy="859398"/>
      </dsp:txXfrm>
    </dsp:sp>
    <dsp:sp modelId="{65BF69B9-A0D9-499C-B0BF-19DD01F7E961}">
      <dsp:nvSpPr>
        <dsp:cNvPr id="0" name=""/>
        <dsp:cNvSpPr/>
      </dsp:nvSpPr>
      <dsp:spPr>
        <a:xfrm>
          <a:off x="0" y="1174203"/>
          <a:ext cx="8128000" cy="952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Create new </a:t>
          </a:r>
          <a:r>
            <a:rPr lang="en-US" sz="3700" kern="1200" smtClean="0"/>
            <a:t>branch YOUR_FEATURE</a:t>
          </a:r>
          <a:endParaRPr lang="en-US" sz="3700" kern="1200" dirty="0"/>
        </a:p>
      </dsp:txBody>
      <dsp:txXfrm>
        <a:off x="46491" y="1220694"/>
        <a:ext cx="8035018" cy="859398"/>
      </dsp:txXfrm>
    </dsp:sp>
    <dsp:sp modelId="{EE69C7AB-DFF7-45B8-80EA-E61F200404C9}">
      <dsp:nvSpPr>
        <dsp:cNvPr id="0" name=""/>
        <dsp:cNvSpPr/>
      </dsp:nvSpPr>
      <dsp:spPr>
        <a:xfrm>
          <a:off x="0" y="2233143"/>
          <a:ext cx="8128000" cy="952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smtClean="0"/>
            <a:t>Commit…Commit…Commit</a:t>
          </a:r>
          <a:endParaRPr lang="en-US" sz="3700" kern="1200" dirty="0"/>
        </a:p>
      </dsp:txBody>
      <dsp:txXfrm>
        <a:off x="46491" y="2279634"/>
        <a:ext cx="8035018" cy="859398"/>
      </dsp:txXfrm>
    </dsp:sp>
    <dsp:sp modelId="{B310A312-BC37-4B1C-8130-BA9030747426}">
      <dsp:nvSpPr>
        <dsp:cNvPr id="0" name=""/>
        <dsp:cNvSpPr/>
      </dsp:nvSpPr>
      <dsp:spPr>
        <a:xfrm>
          <a:off x="0" y="3292083"/>
          <a:ext cx="8128000" cy="952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Create Merge Request</a:t>
          </a:r>
          <a:endParaRPr lang="en-US" sz="3700" kern="1200" dirty="0"/>
        </a:p>
      </dsp:txBody>
      <dsp:txXfrm>
        <a:off x="46491" y="3338574"/>
        <a:ext cx="8035018" cy="859398"/>
      </dsp:txXfrm>
    </dsp:sp>
    <dsp:sp modelId="{083C0BCD-C15C-41B0-84F0-24F3458FF127}">
      <dsp:nvSpPr>
        <dsp:cNvPr id="0" name=""/>
        <dsp:cNvSpPr/>
      </dsp:nvSpPr>
      <dsp:spPr>
        <a:xfrm>
          <a:off x="0" y="4351023"/>
          <a:ext cx="8128000" cy="952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smtClean="0"/>
            <a:t>Merge to Master</a:t>
          </a:r>
          <a:endParaRPr lang="en-US" sz="3700" kern="1200" dirty="0"/>
        </a:p>
      </dsp:txBody>
      <dsp:txXfrm>
        <a:off x="46491" y="4397514"/>
        <a:ext cx="8035018" cy="859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B14CA-6A86-4820-B94D-B6040FB25005}" type="datetimeFigureOut">
              <a:rPr lang="uk-UA" smtClean="0"/>
              <a:t>14.11.2019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AA348-4F16-4924-9F77-E10086A2853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02253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AA348-4F16-4924-9F77-E10086A28537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9878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AA348-4F16-4924-9F77-E10086A28537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3453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AA348-4F16-4924-9F77-E10086A28537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81066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AA348-4F16-4924-9F77-E10086A28537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42098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AA348-4F16-4924-9F77-E10086A28537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6795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AA348-4F16-4924-9F77-E10086A28537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3355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AA348-4F16-4924-9F77-E10086A28537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2386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AA348-4F16-4924-9F77-E10086A28537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6109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5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39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25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734514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3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3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57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75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38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168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9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86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97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87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899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787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54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046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78070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921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63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72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88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36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2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76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3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2" r:id="rId3"/>
    <p:sldLayoutId id="2147483654" r:id="rId4"/>
    <p:sldLayoutId id="2147483657" r:id="rId5"/>
    <p:sldLayoutId id="2147483661" r:id="rId6"/>
    <p:sldLayoutId id="2147483663" r:id="rId7"/>
    <p:sldLayoutId id="2147483665" r:id="rId8"/>
    <p:sldLayoutId id="2147483667" r:id="rId9"/>
    <p:sldLayoutId id="2147483670" r:id="rId10"/>
    <p:sldLayoutId id="2147483669" r:id="rId11"/>
    <p:sldLayoutId id="2147483671" r:id="rId12"/>
    <p:sldLayoutId id="2147483672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4" r:id="rId7"/>
    <p:sldLayoutId id="2147483666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owto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gitbranching.js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4929"/>
            <a:ext cx="12390783" cy="6683071"/>
          </a:xfrm>
        </p:spPr>
        <p:txBody>
          <a:bodyPr/>
          <a:lstStyle/>
          <a:p>
            <a:r>
              <a:rPr lang="en-US" sz="10000" dirty="0" smtClean="0">
                <a:latin typeface="Proxima Nova Black" panose="02000506030000020004" pitchFamily="2" charset="0"/>
              </a:rPr>
              <a:t>VERSION CONTROL SYSTEM</a:t>
            </a:r>
            <a:endParaRPr lang="en-US" sz="10000" dirty="0">
              <a:latin typeface="Proxima Nova Black" panose="02000506030000020004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Yuliia Kholina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5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5438"/>
            <a:ext cx="10820400" cy="685800"/>
          </a:xfrm>
        </p:spPr>
        <p:txBody>
          <a:bodyPr/>
          <a:lstStyle/>
          <a:p>
            <a:r>
              <a:rPr lang="en-US" dirty="0" smtClean="0"/>
              <a:t>Let’s practice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u="sng" dirty="0">
                <a:solidFill>
                  <a:srgbClr val="FF0000"/>
                </a:solidFill>
                <a:hlinkClick r:id="rId3"/>
              </a:rPr>
              <a:t>https://</a:t>
            </a:r>
            <a:r>
              <a:rPr lang="en-US" sz="4400" u="sng" dirty="0" smtClean="0">
                <a:solidFill>
                  <a:srgbClr val="FF0000"/>
                </a:solidFill>
                <a:hlinkClick r:id="rId3"/>
              </a:rPr>
              <a:t>githowto.com</a:t>
            </a:r>
            <a:endParaRPr lang="en-US" sz="4400" u="sng" dirty="0" smtClean="0">
              <a:solidFill>
                <a:srgbClr val="FF0000"/>
              </a:solidFill>
            </a:endParaRPr>
          </a:p>
          <a:p>
            <a:endParaRPr lang="en-US" sz="4400" u="sng" dirty="0">
              <a:solidFill>
                <a:srgbClr val="FF0000"/>
              </a:solidFill>
            </a:endParaRPr>
          </a:p>
          <a:p>
            <a:r>
              <a:rPr lang="en-US" sz="4400" dirty="0">
                <a:hlinkClick r:id="rId4"/>
              </a:rPr>
              <a:t>https://learngitbranching.js.org/</a:t>
            </a:r>
            <a:endParaRPr lang="uk-UA" sz="4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08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1010"/>
            <a:ext cx="10820400" cy="685800"/>
          </a:xfrm>
        </p:spPr>
        <p:txBody>
          <a:bodyPr/>
          <a:lstStyle/>
          <a:p>
            <a:r>
              <a:rPr lang="en-US" dirty="0" smtClean="0"/>
              <a:t>Conflicts</a:t>
            </a:r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88" y="957262"/>
            <a:ext cx="6709144" cy="510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7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378"/>
            <a:ext cx="10820400" cy="685800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endParaRPr lang="uk-U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381406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822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VCS – WTF?</a:t>
            </a:r>
            <a:endParaRPr lang="uk-U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42459" y="2057399"/>
            <a:ext cx="6217830" cy="3981894"/>
          </a:xfrm>
        </p:spPr>
        <p:txBody>
          <a:bodyPr/>
          <a:lstStyle/>
          <a:p>
            <a:r>
              <a:rPr lang="en-US" dirty="0" smtClean="0"/>
              <a:t>The management of changes to documents, programs and other information stored as computer files</a:t>
            </a:r>
          </a:p>
          <a:p>
            <a:endParaRPr lang="en-US" dirty="0"/>
          </a:p>
          <a:p>
            <a:r>
              <a:rPr lang="en-US" dirty="0" smtClean="0"/>
              <a:t>Every file: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Has a full history of changes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Can be restored to any version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848" y="224613"/>
            <a:ext cx="47625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3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820400" cy="685800"/>
          </a:xfrm>
        </p:spPr>
        <p:txBody>
          <a:bodyPr/>
          <a:lstStyle/>
          <a:p>
            <a:r>
              <a:rPr lang="en-US" dirty="0" smtClean="0"/>
              <a:t>Centralized VCS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5814" y="1658679"/>
            <a:ext cx="5594984" cy="382772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Single (centralized</a:t>
            </a:r>
            <a:r>
              <a:rPr lang="en-US" dirty="0"/>
              <a:t>) master copy of the code </a:t>
            </a:r>
            <a:r>
              <a:rPr lang="en-US" dirty="0" smtClean="0"/>
              <a:t>base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ieces </a:t>
            </a:r>
            <a:r>
              <a:rPr lang="en-US" dirty="0"/>
              <a:t>of the code that are being worked on are typically </a:t>
            </a:r>
            <a:r>
              <a:rPr lang="en-US" dirty="0" smtClean="0"/>
              <a:t>locked </a:t>
            </a:r>
            <a:r>
              <a:rPr lang="en-US" dirty="0"/>
              <a:t>(or “checked out</a:t>
            </a:r>
            <a:r>
              <a:rPr lang="en-US" dirty="0" smtClean="0"/>
              <a:t>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Access to the code base and the locking is controlled by the </a:t>
            </a:r>
            <a:r>
              <a:rPr lang="en-US" dirty="0" smtClean="0"/>
              <a:t>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the developer checks their code back in, the lock is released so it’s available for others to check out</a:t>
            </a:r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602" y="1073002"/>
            <a:ext cx="5887012" cy="461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2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820400" cy="685800"/>
          </a:xfrm>
        </p:spPr>
        <p:txBody>
          <a:bodyPr/>
          <a:lstStyle/>
          <a:p>
            <a:r>
              <a:rPr lang="en-US" dirty="0"/>
              <a:t>Centralized </a:t>
            </a:r>
            <a:r>
              <a:rPr lang="en-US" dirty="0" smtClean="0"/>
              <a:t>VCS 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0107" y="2727252"/>
            <a:ext cx="5174998" cy="3429000"/>
          </a:xfrm>
        </p:spPr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veryone </a:t>
            </a:r>
            <a:r>
              <a:rPr lang="en-US" dirty="0"/>
              <a:t>knows to a certain degree what everyone else on the project is </a:t>
            </a:r>
            <a:r>
              <a:rPr lang="en-US" dirty="0" smtClean="0"/>
              <a:t>doing;</a:t>
            </a:r>
          </a:p>
          <a:p>
            <a:r>
              <a:rPr lang="en-US" dirty="0"/>
              <a:t>Administrators have fine-grained control over who can do </a:t>
            </a:r>
            <a:r>
              <a:rPr lang="en-US" dirty="0" smtClean="0"/>
              <a:t>what;</a:t>
            </a:r>
            <a:endParaRPr lang="ru-RU" dirty="0" smtClean="0"/>
          </a:p>
          <a:p>
            <a:r>
              <a:rPr lang="en-US" dirty="0" smtClean="0"/>
              <a:t>Very easy to administrate;</a:t>
            </a:r>
            <a:endParaRPr lang="uk-U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41328" y="2727252"/>
            <a:ext cx="5175504" cy="3429000"/>
          </a:xfrm>
        </p:spPr>
        <p:txBody>
          <a:bodyPr/>
          <a:lstStyle/>
          <a:p>
            <a:r>
              <a:rPr lang="en-US" dirty="0"/>
              <a:t>If </a:t>
            </a:r>
            <a:r>
              <a:rPr lang="en-US" dirty="0" smtClean="0"/>
              <a:t>server </a:t>
            </a:r>
            <a:r>
              <a:rPr lang="en-US" dirty="0"/>
              <a:t>goes down </a:t>
            </a:r>
            <a:r>
              <a:rPr lang="en-US" dirty="0" smtClean="0"/>
              <a:t>everybody </a:t>
            </a:r>
            <a:r>
              <a:rPr lang="en-US" strike="sngStrike" dirty="0" smtClean="0"/>
              <a:t>drinks coffee </a:t>
            </a:r>
            <a:r>
              <a:rPr lang="en-US" dirty="0" smtClean="0"/>
              <a:t>studies documentation;</a:t>
            </a:r>
          </a:p>
          <a:p>
            <a:r>
              <a:rPr lang="en-US" dirty="0"/>
              <a:t>Remote commits are </a:t>
            </a:r>
            <a:r>
              <a:rPr lang="en-US" dirty="0" smtClean="0"/>
              <a:t>slow;</a:t>
            </a:r>
            <a:endParaRPr lang="uk-UA" dirty="0"/>
          </a:p>
        </p:txBody>
      </p:sp>
      <p:sp>
        <p:nvSpPr>
          <p:cNvPr id="5" name="Plus 4"/>
          <p:cNvSpPr/>
          <p:nvPr/>
        </p:nvSpPr>
        <p:spPr>
          <a:xfrm>
            <a:off x="2167513" y="1403497"/>
            <a:ext cx="1010093" cy="93034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Minus 5"/>
          <p:cNvSpPr/>
          <p:nvPr/>
        </p:nvSpPr>
        <p:spPr>
          <a:xfrm>
            <a:off x="7878727" y="1273248"/>
            <a:ext cx="1350334" cy="895794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2348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3540"/>
            <a:ext cx="10820400" cy="685800"/>
          </a:xfrm>
        </p:spPr>
        <p:txBody>
          <a:bodyPr/>
          <a:lstStyle/>
          <a:p>
            <a:r>
              <a:rPr lang="en-US" dirty="0" smtClean="0"/>
              <a:t>Distributed VCS</a:t>
            </a:r>
            <a:endParaRPr lang="uk-U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34696" y="1844749"/>
            <a:ext cx="5175504" cy="3429000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code base is distributed amongst the individual developers’ </a:t>
            </a:r>
            <a:r>
              <a:rPr lang="en-US" dirty="0" smtClean="0"/>
              <a:t>computers;</a:t>
            </a:r>
          </a:p>
          <a:p>
            <a:r>
              <a:rPr lang="en-US" dirty="0"/>
              <a:t>There is no locking of parts of the </a:t>
            </a:r>
            <a:r>
              <a:rPr lang="en-US" dirty="0" smtClean="0"/>
              <a:t>code;</a:t>
            </a:r>
          </a:p>
          <a:p>
            <a:r>
              <a:rPr lang="en-US" dirty="0"/>
              <a:t>D</a:t>
            </a:r>
            <a:r>
              <a:rPr lang="en-US" dirty="0" smtClean="0"/>
              <a:t>evelopers </a:t>
            </a:r>
            <a:r>
              <a:rPr lang="en-US" dirty="0"/>
              <a:t>make changes in their local copy and </a:t>
            </a:r>
            <a:r>
              <a:rPr lang="en-US" dirty="0" smtClean="0"/>
              <a:t>then merge </a:t>
            </a:r>
            <a:r>
              <a:rPr lang="en-US" dirty="0"/>
              <a:t>their changes into the master </a:t>
            </a:r>
            <a:r>
              <a:rPr lang="en-US" dirty="0" smtClean="0"/>
              <a:t>copy;</a:t>
            </a:r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476" y="486440"/>
            <a:ext cx="47625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2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7208" y="2355111"/>
            <a:ext cx="5174998" cy="3429000"/>
          </a:xfrm>
        </p:spPr>
        <p:txBody>
          <a:bodyPr/>
          <a:lstStyle/>
          <a:p>
            <a:r>
              <a:rPr lang="en-US" dirty="0" smtClean="0"/>
              <a:t>No dependence from server;</a:t>
            </a:r>
          </a:p>
          <a:p>
            <a:r>
              <a:rPr lang="en-US" dirty="0" smtClean="0"/>
              <a:t>Everybody can work offline;</a:t>
            </a:r>
            <a:endParaRPr lang="ru-RU" dirty="0" smtClean="0"/>
          </a:p>
          <a:p>
            <a:r>
              <a:rPr lang="en-US" dirty="0"/>
              <a:t>Performing actions other than pushing and pulling </a:t>
            </a:r>
            <a:r>
              <a:rPr lang="en-US" dirty="0" err="1"/>
              <a:t>changesets</a:t>
            </a:r>
            <a:r>
              <a:rPr lang="en-US" dirty="0"/>
              <a:t> is </a:t>
            </a:r>
            <a:r>
              <a:rPr lang="en-US" i="1" dirty="0"/>
              <a:t>extremely</a:t>
            </a:r>
            <a:r>
              <a:rPr lang="en-US" dirty="0"/>
              <a:t> fast because the tool only needs to access the hard drive, not a remote server.</a:t>
            </a:r>
            <a:endParaRPr lang="en-US" dirty="0" smtClean="0"/>
          </a:p>
          <a:p>
            <a:endParaRPr lang="uk-U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32715" y="2355111"/>
            <a:ext cx="5175504" cy="3429000"/>
          </a:xfrm>
        </p:spPr>
        <p:txBody>
          <a:bodyPr/>
          <a:lstStyle/>
          <a:p>
            <a:r>
              <a:rPr lang="en-US" dirty="0"/>
              <a:t>If your project contains many large, binary files that cannot be easily compressed, the space needed to store all versions of these files can accumulate quickly.</a:t>
            </a:r>
          </a:p>
          <a:p>
            <a:r>
              <a:rPr lang="en-US" dirty="0"/>
              <a:t>If your project has a very long history (50,000 </a:t>
            </a:r>
            <a:r>
              <a:rPr lang="en-US" dirty="0" err="1"/>
              <a:t>changesets</a:t>
            </a:r>
            <a:r>
              <a:rPr lang="en-US" dirty="0"/>
              <a:t> or more), downloading the entire history can take an impractical amount of time and disk space.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43540"/>
            <a:ext cx="10820400" cy="685800"/>
          </a:xfrm>
        </p:spPr>
        <p:txBody>
          <a:bodyPr/>
          <a:lstStyle/>
          <a:p>
            <a:r>
              <a:rPr lang="en-US" dirty="0" smtClean="0"/>
              <a:t>Distributed VCS</a:t>
            </a:r>
            <a:endParaRPr lang="uk-UA" dirty="0"/>
          </a:p>
        </p:txBody>
      </p:sp>
      <p:sp>
        <p:nvSpPr>
          <p:cNvPr id="6" name="Plus 5"/>
          <p:cNvSpPr/>
          <p:nvPr/>
        </p:nvSpPr>
        <p:spPr>
          <a:xfrm>
            <a:off x="1913860" y="1127051"/>
            <a:ext cx="1010093" cy="93034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Minus 6"/>
          <p:cNvSpPr/>
          <p:nvPr/>
        </p:nvSpPr>
        <p:spPr>
          <a:xfrm>
            <a:off x="7878727" y="1273248"/>
            <a:ext cx="1350334" cy="895794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544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1"/>
            <a:ext cx="10820400" cy="685800"/>
          </a:xfrm>
        </p:spPr>
        <p:txBody>
          <a:bodyPr/>
          <a:lstStyle/>
          <a:p>
            <a:r>
              <a:rPr lang="en-US" dirty="0" err="1" smtClean="0"/>
              <a:t>Git</a:t>
            </a:r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86" y="1435394"/>
            <a:ext cx="8317024" cy="467832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264194" y="2434856"/>
            <a:ext cx="3157870" cy="112036"/>
            <a:chOff x="3381153" y="2413591"/>
            <a:chExt cx="3157870" cy="112036"/>
          </a:xfrm>
        </p:grpSpPr>
        <p:sp>
          <p:nvSpPr>
            <p:cNvPr id="8" name="Rectangle 7"/>
            <p:cNvSpPr/>
            <p:nvPr/>
          </p:nvSpPr>
          <p:spPr>
            <a:xfrm rot="2045396">
              <a:off x="3381153" y="2413591"/>
              <a:ext cx="3157870" cy="956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Rectangle 8"/>
            <p:cNvSpPr/>
            <p:nvPr/>
          </p:nvSpPr>
          <p:spPr>
            <a:xfrm rot="19262874">
              <a:off x="3524622" y="2438427"/>
              <a:ext cx="2870932" cy="8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116343" y="2044750"/>
            <a:ext cx="239828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GIT-a</a:t>
            </a:r>
            <a:endParaRPr lang="en-U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567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8905"/>
            <a:ext cx="10820400" cy="685800"/>
          </a:xfrm>
        </p:spPr>
        <p:txBody>
          <a:bodyPr/>
          <a:lstStyle/>
          <a:p>
            <a:r>
              <a:rPr lang="en-US" dirty="0" err="1" smtClean="0"/>
              <a:t>Git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755375" y="1192697"/>
            <a:ext cx="21269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Tx/>
              <a:buChar char="-"/>
            </a:pPr>
            <a:r>
              <a:rPr lang="en-US" dirty="0" smtClean="0">
                <a:latin typeface="+mj-lt"/>
              </a:rPr>
              <a:t>Branch</a:t>
            </a:r>
          </a:p>
          <a:p>
            <a:pPr indent="-285750">
              <a:buFontTx/>
              <a:buChar char="-"/>
            </a:pPr>
            <a:endParaRPr lang="en-US" dirty="0">
              <a:latin typeface="+mj-lt"/>
            </a:endParaRPr>
          </a:p>
          <a:p>
            <a:pPr indent="-285750">
              <a:buFontTx/>
              <a:buChar char="-"/>
            </a:pPr>
            <a:r>
              <a:rPr lang="en-US" dirty="0" smtClean="0">
                <a:latin typeface="+mj-lt"/>
              </a:rPr>
              <a:t>Pull</a:t>
            </a:r>
          </a:p>
          <a:p>
            <a:pPr indent="-285750">
              <a:buFontTx/>
              <a:buChar char="-"/>
            </a:pPr>
            <a:endParaRPr lang="en-US" dirty="0">
              <a:latin typeface="+mj-lt"/>
            </a:endParaRPr>
          </a:p>
          <a:p>
            <a:pPr indent="-285750">
              <a:buFontTx/>
              <a:buChar char="-"/>
            </a:pPr>
            <a:r>
              <a:rPr lang="en-US" dirty="0" smtClean="0">
                <a:latin typeface="+mj-lt"/>
              </a:rPr>
              <a:t>Push</a:t>
            </a:r>
          </a:p>
          <a:p>
            <a:pPr indent="-285750">
              <a:buFontTx/>
              <a:buChar char="-"/>
            </a:pPr>
            <a:endParaRPr lang="en-US" dirty="0">
              <a:latin typeface="+mj-lt"/>
            </a:endParaRPr>
          </a:p>
          <a:p>
            <a:pPr indent="-285750">
              <a:buFontTx/>
              <a:buChar char="-"/>
            </a:pPr>
            <a:r>
              <a:rPr lang="en-US" dirty="0" smtClean="0">
                <a:latin typeface="+mj-lt"/>
              </a:rPr>
              <a:t>Commit</a:t>
            </a:r>
          </a:p>
          <a:p>
            <a:pPr indent="-285750">
              <a:buFontTx/>
              <a:buChar char="-"/>
            </a:pPr>
            <a:endParaRPr lang="en-US" dirty="0">
              <a:latin typeface="+mj-lt"/>
            </a:endParaRPr>
          </a:p>
          <a:p>
            <a:pPr indent="-285750">
              <a:buFontTx/>
              <a:buChar char="-"/>
            </a:pPr>
            <a:r>
              <a:rPr lang="en-US" dirty="0" smtClean="0">
                <a:latin typeface="+mj-lt"/>
              </a:rPr>
              <a:t>Master</a:t>
            </a:r>
          </a:p>
          <a:p>
            <a:pPr indent="-285750">
              <a:buFontTx/>
              <a:buChar char="-"/>
            </a:pPr>
            <a:endParaRPr lang="en-US" dirty="0">
              <a:latin typeface="+mj-lt"/>
            </a:endParaRPr>
          </a:p>
          <a:p>
            <a:pPr indent="-285750">
              <a:buFontTx/>
              <a:buChar char="-"/>
            </a:pPr>
            <a:r>
              <a:rPr lang="en-US" dirty="0" smtClean="0">
                <a:latin typeface="+mj-lt"/>
              </a:rPr>
              <a:t>Staging</a:t>
            </a:r>
          </a:p>
          <a:p>
            <a:pPr indent="-285750">
              <a:buFontTx/>
              <a:buChar char="-"/>
            </a:pPr>
            <a:endParaRPr lang="en-US" dirty="0">
              <a:latin typeface="+mj-lt"/>
            </a:endParaRPr>
          </a:p>
          <a:p>
            <a:pPr indent="-285750">
              <a:buFontTx/>
              <a:buChar char="-"/>
            </a:pPr>
            <a:r>
              <a:rPr lang="en-US" dirty="0">
                <a:latin typeface="+mj-lt"/>
              </a:rPr>
              <a:t>Stash</a:t>
            </a:r>
          </a:p>
        </p:txBody>
      </p:sp>
      <p:sp>
        <p:nvSpPr>
          <p:cNvPr id="4" name="Rectangle 3"/>
          <p:cNvSpPr/>
          <p:nvPr/>
        </p:nvSpPr>
        <p:spPr>
          <a:xfrm>
            <a:off x="3701099" y="2701893"/>
            <a:ext cx="6330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Command that creates </a:t>
            </a:r>
            <a:r>
              <a:rPr lang="en-US" dirty="0">
                <a:latin typeface="+mj-lt"/>
              </a:rPr>
              <a:t>a snapshot of the staged changes</a:t>
            </a:r>
            <a:endParaRPr lang="uk-UA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01099" y="4436989"/>
            <a:ext cx="6114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A lightweight movable pointer to one of these commits</a:t>
            </a:r>
            <a:endParaRPr lang="uk-UA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01099" y="3209869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Command to </a:t>
            </a:r>
            <a:r>
              <a:rPr lang="en-US" dirty="0">
                <a:latin typeface="+mj-lt"/>
              </a:rPr>
              <a:t>update the local version of a repository from a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remote</a:t>
            </a:r>
            <a:endParaRPr lang="uk-UA" dirty="0"/>
          </a:p>
        </p:txBody>
      </p:sp>
      <p:sp>
        <p:nvSpPr>
          <p:cNvPr id="12" name="Rectangle 11"/>
          <p:cNvSpPr/>
          <p:nvPr/>
        </p:nvSpPr>
        <p:spPr>
          <a:xfrm>
            <a:off x="3701099" y="3800132"/>
            <a:ext cx="78850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Command </a:t>
            </a:r>
            <a:r>
              <a:rPr lang="en-US" dirty="0">
                <a:latin typeface="+mj-lt"/>
              </a:rPr>
              <a:t>is used to upload local repository content to a remote repository</a:t>
            </a:r>
            <a:endParaRPr lang="uk-UA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01099" y="1946595"/>
            <a:ext cx="3382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Repository's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latin typeface="+mj-lt"/>
              </a:rPr>
              <a:t>"default" branch</a:t>
            </a:r>
            <a:endParaRPr lang="uk-UA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01099" y="1220984"/>
            <a:ext cx="3278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+mj-lt"/>
              </a:rPr>
              <a:t>Preview </a:t>
            </a:r>
            <a:r>
              <a:rPr lang="en-US" dirty="0">
                <a:latin typeface="+mj-lt"/>
              </a:rPr>
              <a:t>of your next commit</a:t>
            </a:r>
            <a:endParaRPr lang="uk-U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362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8905"/>
            <a:ext cx="10820400" cy="685800"/>
          </a:xfrm>
        </p:spPr>
        <p:txBody>
          <a:bodyPr/>
          <a:lstStyle/>
          <a:p>
            <a:r>
              <a:rPr lang="en-US" dirty="0" err="1" smtClean="0"/>
              <a:t>Git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1162879" y="864705"/>
            <a:ext cx="923345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Tx/>
              <a:buChar char="-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Branch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A lightweight movable pointer to one of these commits</a:t>
            </a:r>
            <a:endParaRPr lang="uk-UA" dirty="0">
              <a:latin typeface="+mj-lt"/>
            </a:endParaRPr>
          </a:p>
          <a:p>
            <a:pPr indent="-285750">
              <a:buFontTx/>
              <a:buChar char="-"/>
            </a:pPr>
            <a:endParaRPr lang="en-US" dirty="0" smtClean="0">
              <a:latin typeface="+mj-lt"/>
            </a:endParaRPr>
          </a:p>
          <a:p>
            <a:pPr indent="-285750">
              <a:buFontTx/>
              <a:buChar char="-"/>
            </a:pPr>
            <a:endParaRPr lang="en-US" dirty="0">
              <a:latin typeface="+mj-lt"/>
            </a:endParaRPr>
          </a:p>
          <a:p>
            <a:pPr indent="-285750">
              <a:buFontTx/>
              <a:buChar char="-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Pull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Command to update the local version of a repository from a </a:t>
            </a:r>
            <a:r>
              <a:rPr lang="en-US" dirty="0">
                <a:latin typeface="+mj-lt"/>
              </a:rPr>
              <a:t>remote</a:t>
            </a:r>
            <a:endParaRPr lang="uk-UA" dirty="0">
              <a:latin typeface="+mj-lt"/>
            </a:endParaRPr>
          </a:p>
          <a:p>
            <a:pPr indent="-285750">
              <a:buFontTx/>
              <a:buChar char="-"/>
            </a:pPr>
            <a:endParaRPr lang="en-US" dirty="0" smtClean="0">
              <a:latin typeface="+mj-lt"/>
            </a:endParaRPr>
          </a:p>
          <a:p>
            <a:pPr indent="-285750">
              <a:buFontTx/>
              <a:buChar char="-"/>
            </a:pPr>
            <a:endParaRPr lang="en-US" dirty="0">
              <a:latin typeface="+mj-lt"/>
            </a:endParaRPr>
          </a:p>
          <a:p>
            <a:pPr indent="-285750">
              <a:buFontTx/>
              <a:buChar char="-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Push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Command is used to upload local repository content to a remote repository</a:t>
            </a:r>
            <a:endParaRPr lang="uk-UA" dirty="0">
              <a:latin typeface="+mj-lt"/>
            </a:endParaRPr>
          </a:p>
          <a:p>
            <a:pPr indent="-285750">
              <a:buFontTx/>
              <a:buChar char="-"/>
            </a:pPr>
            <a:endParaRPr lang="en-US" dirty="0" smtClean="0">
              <a:latin typeface="+mj-lt"/>
            </a:endParaRPr>
          </a:p>
          <a:p>
            <a:pPr indent="-285750">
              <a:buFontTx/>
              <a:buChar char="-"/>
            </a:pPr>
            <a:endParaRPr lang="en-US" dirty="0">
              <a:latin typeface="+mj-lt"/>
            </a:endParaRPr>
          </a:p>
          <a:p>
            <a:pPr indent="-285750">
              <a:buFontTx/>
              <a:buChar char="-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Commit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Command that creates a snapshot of the staged changes</a:t>
            </a:r>
            <a:endParaRPr lang="uk-UA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pPr indent="-285750">
              <a:buFontTx/>
              <a:buChar char="-"/>
            </a:pPr>
            <a:endParaRPr lang="en-US" dirty="0">
              <a:latin typeface="+mj-lt"/>
            </a:endParaRPr>
          </a:p>
          <a:p>
            <a:pPr indent="-285750">
              <a:buFontTx/>
              <a:buChar char="-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Master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Repository's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latin typeface="+mj-lt"/>
              </a:rPr>
              <a:t>"default" branch</a:t>
            </a:r>
            <a:endParaRPr lang="uk-UA" dirty="0">
              <a:latin typeface="+mj-lt"/>
            </a:endParaRPr>
          </a:p>
          <a:p>
            <a:pPr indent="-285750">
              <a:buFontTx/>
              <a:buChar char="-"/>
            </a:pPr>
            <a:endParaRPr lang="en-US" dirty="0" smtClean="0">
              <a:latin typeface="+mj-lt"/>
            </a:endParaRPr>
          </a:p>
          <a:p>
            <a:pPr indent="-285750">
              <a:buFontTx/>
              <a:buChar char="-"/>
            </a:pPr>
            <a:endParaRPr lang="en-US" dirty="0">
              <a:latin typeface="+mj-lt"/>
            </a:endParaRPr>
          </a:p>
          <a:p>
            <a:pPr indent="-285750">
              <a:buFontTx/>
              <a:buChar char="-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Staging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Preview of your next </a:t>
            </a:r>
            <a:r>
              <a:rPr lang="en-US" dirty="0" smtClean="0">
                <a:latin typeface="+mj-lt"/>
              </a:rPr>
              <a:t>commit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859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444DEE5D-51F1-4029-8FDB-DB417F7B394A}"/>
    </a:ext>
  </a:extLst>
</a:theme>
</file>

<file path=ppt/theme/theme2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0103479C-70CD-40C7-BA0E-A151EE336BC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195FC54A15F344D83577B1CDDD67A5D" ma:contentTypeVersion="9" ma:contentTypeDescription="Создание документа." ma:contentTypeScope="" ma:versionID="961ec8db58076c7d3e9f84b9cd82fd45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bd9f0c80ada20ee560e77d723f3ef44e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Props1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FDAB34-20E1-438F-BCB2-ECDA5496F3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A1340B-3A1B-4156-ADE3-51DF6C2C795D}">
  <ds:schemaRefs>
    <ds:schemaRef ds:uri="http://schemas.microsoft.com/office/2006/documentManagement/types"/>
    <ds:schemaRef ds:uri="http://purl.org/dc/elements/1.1/"/>
    <ds:schemaRef ds:uri="835f28f2-30f1-4728-84d2-86d96e143488"/>
    <ds:schemaRef ds:uri="http://purl.org/dc/dcmitype/"/>
    <ds:schemaRef ds:uri="http://schemas.microsoft.com/office/infopath/2007/PartnerControls"/>
    <ds:schemaRef ds:uri="341e6018-ac0a-4dfb-8409-db9e0d25502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1849</TotalTime>
  <Words>365</Words>
  <Application>Microsoft Office PowerPoint</Application>
  <PresentationFormat>Widescreen</PresentationFormat>
  <Paragraphs>87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Proxima Nova Black</vt:lpstr>
      <vt:lpstr>Calibri</vt:lpstr>
      <vt:lpstr>Arial</vt:lpstr>
      <vt:lpstr>Open Sans</vt:lpstr>
      <vt:lpstr>DARK THEME</vt:lpstr>
      <vt:lpstr>LIGHT-THEME</vt:lpstr>
      <vt:lpstr>VERSION CONTROL SYSTEM</vt:lpstr>
      <vt:lpstr>VCS – WTF?</vt:lpstr>
      <vt:lpstr>Centralized VCS</vt:lpstr>
      <vt:lpstr>Centralized VCS </vt:lpstr>
      <vt:lpstr>Distributed VCS</vt:lpstr>
      <vt:lpstr>Distributed VCS</vt:lpstr>
      <vt:lpstr>Git</vt:lpstr>
      <vt:lpstr>Git</vt:lpstr>
      <vt:lpstr>Git</vt:lpstr>
      <vt:lpstr>Let’s practice</vt:lpstr>
      <vt:lpstr>Conflicts</vt:lpstr>
      <vt:lpstr>Git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Automation: Goals and sphere of implementation</dc:title>
  <dc:creator>Yuliia Kholina</dc:creator>
  <cp:lastModifiedBy>Yuliia Kholina</cp:lastModifiedBy>
  <cp:revision>49</cp:revision>
  <dcterms:created xsi:type="dcterms:W3CDTF">2019-10-02T13:48:08Z</dcterms:created>
  <dcterms:modified xsi:type="dcterms:W3CDTF">2019-11-14T21:31:07Z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