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3" roundtripDataSignature="AMtx7midSlk+6/QrYyHRrJTzkupw2bfh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AD7912-AB14-4DA1-818F-9B043A1D9977}">
  <a:tblStyle styleId="{EEAD7912-AB14-4DA1-818F-9B043A1D997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Not to be Published on Internet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p:nvPr>
            <p:ph idx="2" type="pic"/>
          </p:nvPr>
        </p:nvSpPr>
        <p:spPr>
          <a:xfrm>
            <a:off x="5183188" y="987425"/>
            <a:ext cx="6172200" cy="4873625"/>
          </a:xfrm>
          <a:prstGeom prst="rect">
            <a:avLst/>
          </a:prstGeom>
          <a:noFill/>
          <a:ln>
            <a:noFill/>
          </a:ln>
        </p:spPr>
      </p:sp>
      <p:sp>
        <p:nvSpPr>
          <p:cNvPr id="74" name="Google Shape;7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
          <p:cNvPicPr preferRelativeResize="0"/>
          <p:nvPr/>
        </p:nvPicPr>
        <p:blipFill rotWithShape="1">
          <a:blip r:embed="rId1">
            <a:alphaModFix/>
          </a:blip>
          <a:srcRect b="0" l="0" r="0" t="0"/>
          <a:stretch/>
        </p:blipFill>
        <p:spPr>
          <a:xfrm>
            <a:off x="11124096" y="230188"/>
            <a:ext cx="889778" cy="560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sec20ec039@sairamtap.edu.in" TargetMode="External"/><Relationship Id="rId5" Type="http://schemas.openxmlformats.org/officeDocument/2006/relationships/hyperlink" Target="mailto:arun68002k@gmail.com" TargetMode="External"/><Relationship Id="rId6" Type="http://schemas.openxmlformats.org/officeDocument/2006/relationships/hyperlink" Target="mailto:nareshharish1315@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623944" y="1820823"/>
            <a:ext cx="9144000" cy="123511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latin typeface="Arial"/>
                <a:ea typeface="Arial"/>
                <a:cs typeface="Arial"/>
                <a:sym typeface="Arial"/>
              </a:rPr>
              <a:t>UIDAI Hackathon</a:t>
            </a:r>
            <a:endParaRPr>
              <a:latin typeface="Arial"/>
              <a:ea typeface="Arial"/>
              <a:cs typeface="Arial"/>
              <a:sym typeface="Arial"/>
            </a:endParaRPr>
          </a:p>
        </p:txBody>
      </p:sp>
      <p:pic>
        <p:nvPicPr>
          <p:cNvPr id="95" name="Google Shape;95;p1"/>
          <p:cNvPicPr preferRelativeResize="0"/>
          <p:nvPr/>
        </p:nvPicPr>
        <p:blipFill rotWithShape="1">
          <a:blip r:embed="rId3">
            <a:alphaModFix/>
          </a:blip>
          <a:srcRect b="0" l="0" r="0" t="0"/>
          <a:stretch/>
        </p:blipFill>
        <p:spPr>
          <a:xfrm>
            <a:off x="315299" y="288505"/>
            <a:ext cx="3219589" cy="572093"/>
          </a:xfrm>
          <a:prstGeom prst="rect">
            <a:avLst/>
          </a:prstGeom>
          <a:noFill/>
          <a:ln>
            <a:noFill/>
          </a:ln>
        </p:spPr>
      </p:pic>
      <p:graphicFrame>
        <p:nvGraphicFramePr>
          <p:cNvPr id="96" name="Google Shape;96;p1"/>
          <p:cNvGraphicFramePr/>
          <p:nvPr/>
        </p:nvGraphicFramePr>
        <p:xfrm>
          <a:off x="1370185" y="4385500"/>
          <a:ext cx="3000000" cy="3000000"/>
        </p:xfrm>
        <a:graphic>
          <a:graphicData uri="http://schemas.openxmlformats.org/drawingml/2006/table">
            <a:tbl>
              <a:tblPr bandRow="1" firstRow="1">
                <a:noFill/>
                <a:tableStyleId>{EEAD7912-AB14-4DA1-818F-9B043A1D9977}</a:tableStyleId>
              </a:tblPr>
              <a:tblGrid>
                <a:gridCol w="1417600"/>
                <a:gridCol w="5203050"/>
                <a:gridCol w="3310325"/>
              </a:tblGrid>
              <a:tr h="443475">
                <a:tc>
                  <a:txBody>
                    <a:bodyPr/>
                    <a:lstStyle/>
                    <a:p>
                      <a:pPr indent="0" lvl="0" marL="0" marR="0" rtl="0" algn="l">
                        <a:spcBef>
                          <a:spcPts val="0"/>
                        </a:spcBef>
                        <a:spcAft>
                          <a:spcPts val="0"/>
                        </a:spcAft>
                        <a:buNone/>
                      </a:pPr>
                      <a:r>
                        <a:rPr lang="en-US" sz="1800" u="none" cap="none" strike="noStrike"/>
                        <a:t>Sl No</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E Mail ID</a:t>
                      </a:r>
                      <a:endParaRPr sz="1800"/>
                    </a:p>
                  </a:txBody>
                  <a:tcPr marT="45725" marB="45725" marR="91450" marL="91450"/>
                </a:tc>
              </a:tr>
              <a:tr h="3493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HARISHARAN C</a:t>
                      </a:r>
                      <a:endParaRPr sz="1800"/>
                    </a:p>
                  </a:txBody>
                  <a:tcPr marT="45725" marB="45725" marR="91450" marL="91450"/>
                </a:tc>
                <a:tc>
                  <a:txBody>
                    <a:bodyPr/>
                    <a:lstStyle/>
                    <a:p>
                      <a:pPr indent="0" lvl="0" marL="0" marR="0" rtl="0" algn="l">
                        <a:spcBef>
                          <a:spcPts val="0"/>
                        </a:spcBef>
                        <a:spcAft>
                          <a:spcPts val="0"/>
                        </a:spcAft>
                        <a:buNone/>
                      </a:pPr>
                      <a:r>
                        <a:rPr lang="en-US" sz="1800"/>
                        <a:t>cjharisharan@gmail.com</a:t>
                      </a:r>
                      <a:endParaRPr sz="1800"/>
                    </a:p>
                  </a:txBody>
                  <a:tcPr marT="45725" marB="45725" marR="91450" marL="91450"/>
                </a:tc>
              </a:tr>
              <a:tr h="1397475">
                <a:tc>
                  <a:txBody>
                    <a:bodyPr/>
                    <a:lstStyle/>
                    <a:p>
                      <a:pPr indent="0" lvl="0" marL="0" marR="0" rtl="0" algn="l">
                        <a:spcBef>
                          <a:spcPts val="0"/>
                        </a:spcBef>
                        <a:spcAft>
                          <a:spcPts val="0"/>
                        </a:spcAft>
                        <a:buNone/>
                      </a:pPr>
                      <a:r>
                        <a:rPr lang="en-US" sz="1800"/>
                        <a:t>2</a:t>
                      </a:r>
                      <a:endParaRPr sz="1800"/>
                    </a:p>
                    <a:p>
                      <a:pPr indent="0" lvl="0" marL="0" marR="0" rtl="0" algn="l">
                        <a:spcBef>
                          <a:spcPts val="0"/>
                        </a:spcBef>
                        <a:spcAft>
                          <a:spcPts val="0"/>
                        </a:spcAft>
                        <a:buNone/>
                      </a:pPr>
                      <a:r>
                        <a:rPr lang="en-US" sz="1800"/>
                        <a:t>3</a:t>
                      </a:r>
                      <a:endParaRPr sz="1800"/>
                    </a:p>
                    <a:p>
                      <a:pPr indent="0" lvl="0" marL="0" marR="0" rtl="0" algn="l">
                        <a:spcBef>
                          <a:spcPts val="0"/>
                        </a:spcBef>
                        <a:spcAft>
                          <a:spcPts val="0"/>
                        </a:spcAft>
                        <a:buNone/>
                      </a:pPr>
                      <a:r>
                        <a:rPr lang="en-US" sz="1800"/>
                        <a:t>4</a:t>
                      </a:r>
                      <a:endParaRPr sz="1800"/>
                    </a:p>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VIGNESH M</a:t>
                      </a:r>
                      <a:endParaRPr sz="1800"/>
                    </a:p>
                    <a:p>
                      <a:pPr indent="0" lvl="0" marL="0" marR="0" rtl="0" algn="l">
                        <a:spcBef>
                          <a:spcPts val="0"/>
                        </a:spcBef>
                        <a:spcAft>
                          <a:spcPts val="0"/>
                        </a:spcAft>
                        <a:buNone/>
                      </a:pPr>
                      <a:r>
                        <a:rPr lang="en-US" sz="1800"/>
                        <a:t>ARUN KUMAR B</a:t>
                      </a:r>
                      <a:endParaRPr sz="1800"/>
                    </a:p>
                    <a:p>
                      <a:pPr indent="0" lvl="0" marL="0" marR="0" rtl="0" algn="l">
                        <a:spcBef>
                          <a:spcPts val="0"/>
                        </a:spcBef>
                        <a:spcAft>
                          <a:spcPts val="0"/>
                        </a:spcAft>
                        <a:buNone/>
                      </a:pPr>
                      <a:r>
                        <a:rPr lang="en-US" sz="1800"/>
                        <a:t>BHUVANESH K</a:t>
                      </a:r>
                      <a:endParaRPr sz="1800"/>
                    </a:p>
                    <a:p>
                      <a:pPr indent="0" lvl="0" marL="0" marR="0" rtl="0" algn="l">
                        <a:spcBef>
                          <a:spcPts val="0"/>
                        </a:spcBef>
                        <a:spcAft>
                          <a:spcPts val="0"/>
                        </a:spcAft>
                        <a:buNone/>
                      </a:pPr>
                      <a:r>
                        <a:rPr lang="en-US" sz="1800"/>
                        <a:t>NARESH M</a:t>
                      </a:r>
                      <a:endParaRPr sz="1800"/>
                    </a:p>
                  </a:txBody>
                  <a:tcPr marT="45725" marB="45725" marR="91450" marL="91450"/>
                </a:tc>
                <a:tc>
                  <a:txBody>
                    <a:bodyPr/>
                    <a:lstStyle/>
                    <a:p>
                      <a:pPr indent="0" lvl="0" marL="0" marR="0" rtl="0" algn="l">
                        <a:spcBef>
                          <a:spcPts val="0"/>
                        </a:spcBef>
                        <a:spcAft>
                          <a:spcPts val="0"/>
                        </a:spcAft>
                        <a:buNone/>
                      </a:pPr>
                      <a:r>
                        <a:rPr lang="en-US" sz="1800" u="sng">
                          <a:solidFill>
                            <a:schemeClr val="hlink"/>
                          </a:solidFill>
                          <a:hlinkClick r:id="rId4"/>
                        </a:rPr>
                        <a:t>sec20ec039@sairamtap.edu.in</a:t>
                      </a:r>
                      <a:endParaRPr sz="1800"/>
                    </a:p>
                    <a:p>
                      <a:pPr indent="0" lvl="0" marL="0" marR="0" rtl="0" algn="l">
                        <a:spcBef>
                          <a:spcPts val="0"/>
                        </a:spcBef>
                        <a:spcAft>
                          <a:spcPts val="0"/>
                        </a:spcAft>
                        <a:buNone/>
                      </a:pPr>
                      <a:r>
                        <a:rPr lang="en-US" sz="1800" u="sng">
                          <a:solidFill>
                            <a:schemeClr val="hlink"/>
                          </a:solidFill>
                          <a:hlinkClick r:id="rId5"/>
                        </a:rPr>
                        <a:t>arun68002k@gmail.com</a:t>
                      </a:r>
                      <a:endParaRPr sz="1800"/>
                    </a:p>
                    <a:p>
                      <a:pPr indent="0" lvl="0" marL="0" rtl="0" algn="l">
                        <a:spcBef>
                          <a:spcPts val="0"/>
                        </a:spcBef>
                        <a:spcAft>
                          <a:spcPts val="0"/>
                        </a:spcAft>
                        <a:buClr>
                          <a:schemeClr val="dk1"/>
                        </a:buClr>
                        <a:buFont typeface="Arial"/>
                        <a:buNone/>
                      </a:pPr>
                      <a:r>
                        <a:rPr lang="en-US" sz="1800"/>
                        <a:t>bhuvaneshkamal42@gmail.com</a:t>
                      </a:r>
                      <a:endParaRPr sz="1800"/>
                    </a:p>
                    <a:p>
                      <a:pPr indent="0" lvl="0" marL="0" marR="0" rtl="0" algn="l">
                        <a:spcBef>
                          <a:spcPts val="0"/>
                        </a:spcBef>
                        <a:spcAft>
                          <a:spcPts val="0"/>
                        </a:spcAft>
                        <a:buNone/>
                      </a:pPr>
                      <a:r>
                        <a:rPr lang="en-US" sz="1800" u="sng">
                          <a:solidFill>
                            <a:schemeClr val="hlink"/>
                          </a:solidFill>
                          <a:hlinkClick r:id="rId6"/>
                        </a:rPr>
                        <a:t>nareshharish1315@gmail.com</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97" name="Google Shape;97;p1"/>
          <p:cNvSpPr txBox="1"/>
          <p:nvPr/>
        </p:nvSpPr>
        <p:spPr>
          <a:xfrm>
            <a:off x="3192524" y="3351383"/>
            <a:ext cx="60068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Team Reference ID : </a:t>
            </a:r>
            <a:r>
              <a:rPr lang="en-US" sz="1800">
                <a:solidFill>
                  <a:schemeClr val="dk1"/>
                </a:solidFill>
              </a:rPr>
              <a:t>wGsxJrfzJm</a:t>
            </a:r>
            <a:endParaRPr sz="1800">
              <a:solidFill>
                <a:schemeClr val="dk1"/>
              </a:solidFill>
              <a:latin typeface="Arial"/>
              <a:ea typeface="Arial"/>
              <a:cs typeface="Arial"/>
              <a:sym typeface="Arial"/>
            </a:endParaRPr>
          </a:p>
        </p:txBody>
      </p:sp>
      <p:sp>
        <p:nvSpPr>
          <p:cNvPr id="98" name="Google Shape;98;p1"/>
          <p:cNvSpPr txBox="1"/>
          <p:nvPr/>
        </p:nvSpPr>
        <p:spPr>
          <a:xfrm>
            <a:off x="4981476" y="4016162"/>
            <a:ext cx="24289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Team Member Details</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About the Problem Statement</a:t>
            </a:r>
            <a:endParaRPr/>
          </a:p>
        </p:txBody>
      </p:sp>
      <p:sp>
        <p:nvSpPr>
          <p:cNvPr id="104" name="Google Shape;104;p2"/>
          <p:cNvSpPr txBox="1"/>
          <p:nvPr>
            <p:ph idx="1" type="body"/>
          </p:nvPr>
        </p:nvSpPr>
        <p:spPr>
          <a:xfrm>
            <a:off x="576575" y="1690699"/>
            <a:ext cx="10515600" cy="46794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Theme 1:  Address Update</a:t>
            </a:r>
            <a:endParaRPr/>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Problem Statement: </a:t>
            </a:r>
            <a:endParaRPr/>
          </a:p>
          <a:p>
            <a:pPr indent="-234950" lvl="1" marL="685800" rtl="0" algn="l">
              <a:lnSpc>
                <a:spcPct val="150000"/>
              </a:lnSpc>
              <a:spcBef>
                <a:spcPts val="500"/>
              </a:spcBef>
              <a:spcAft>
                <a:spcPts val="0"/>
              </a:spcAft>
              <a:buClr>
                <a:schemeClr val="dk1"/>
              </a:buClr>
              <a:buSzPts val="2500"/>
              <a:buChar char="•"/>
            </a:pPr>
            <a:r>
              <a:rPr lang="en-US"/>
              <a:t>Address Update Challenge in Urban Areas</a:t>
            </a:r>
            <a:endParaRPr/>
          </a:p>
          <a:p>
            <a:pPr indent="-234950" lvl="1" marL="685800" rtl="0" algn="l">
              <a:lnSpc>
                <a:spcPct val="150000"/>
              </a:lnSpc>
              <a:spcBef>
                <a:spcPts val="500"/>
              </a:spcBef>
              <a:spcAft>
                <a:spcPts val="0"/>
              </a:spcAft>
              <a:buSzPts val="2500"/>
              <a:buChar char="•"/>
            </a:pPr>
            <a:r>
              <a:rPr lang="en-US"/>
              <a:t>Address Update Using Supporting Document</a:t>
            </a:r>
            <a:endParaRPr/>
          </a:p>
          <a:p>
            <a:pPr indent="-234950" lvl="1" marL="685800" rtl="0" algn="l">
              <a:lnSpc>
                <a:spcPct val="150000"/>
              </a:lnSpc>
              <a:spcBef>
                <a:spcPts val="500"/>
              </a:spcBef>
              <a:spcAft>
                <a:spcPts val="0"/>
              </a:spcAft>
              <a:buSzPts val="2500"/>
              <a:buChar char="•"/>
            </a:pPr>
            <a:r>
              <a:rPr lang="en-US"/>
              <a:t>Address Formatting Issue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Approach</a:t>
            </a:r>
            <a:endParaRPr/>
          </a:p>
        </p:txBody>
      </p:sp>
      <p:sp>
        <p:nvSpPr>
          <p:cNvPr id="110" name="Google Shape;110;p3"/>
          <p:cNvSpPr txBox="1"/>
          <p:nvPr>
            <p:ph idx="1" type="body"/>
          </p:nvPr>
        </p:nvSpPr>
        <p:spPr>
          <a:xfrm>
            <a:off x="838200" y="1690700"/>
            <a:ext cx="10515600" cy="4830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75"/>
              <a:buNone/>
            </a:pPr>
            <a:r>
              <a:rPr lang="en-US" sz="1900"/>
              <a:t>If a person do not have any supporting document or address proof, first landlord’s mail id or phone number will asked from that person. now a mail or text message will be sent to the landlord by</a:t>
            </a:r>
            <a:endParaRPr sz="1900"/>
          </a:p>
          <a:p>
            <a:pPr indent="0" lvl="0" marL="0" rtl="0" algn="l">
              <a:lnSpc>
                <a:spcPct val="150000"/>
              </a:lnSpc>
              <a:spcBef>
                <a:spcPts val="0"/>
              </a:spcBef>
              <a:spcAft>
                <a:spcPts val="0"/>
              </a:spcAft>
              <a:buSzPts val="275"/>
              <a:buNone/>
            </a:pPr>
            <a:r>
              <a:rPr lang="en-US" sz="1900"/>
              <a:t>asking the address of his rented house. then the </a:t>
            </a:r>
            <a:r>
              <a:rPr lang="en-US" sz="1900"/>
              <a:t>address</a:t>
            </a:r>
            <a:r>
              <a:rPr lang="en-US" sz="1900"/>
              <a:t> provided by the landlord is verified with the address provided by the renting person. the program’s work is to check the both address if both the address is matched now the old address is deleted and new address is updated.</a:t>
            </a:r>
            <a:endParaRPr sz="1900"/>
          </a:p>
          <a:p>
            <a:pPr indent="0" lvl="0" marL="0" rtl="0" algn="l">
              <a:lnSpc>
                <a:spcPct val="150000"/>
              </a:lnSpc>
              <a:spcBef>
                <a:spcPts val="0"/>
              </a:spcBef>
              <a:spcAft>
                <a:spcPts val="0"/>
              </a:spcAft>
              <a:buSzPts val="275"/>
              <a:buNone/>
            </a:pPr>
            <a:r>
              <a:rPr lang="en-US" sz="1900"/>
              <a:t>the next case is if the person has some supporting document a picture of that document will be asked now the address will be verified using mobile operators.</a:t>
            </a:r>
            <a:endParaRPr sz="1900"/>
          </a:p>
          <a:p>
            <a:pPr indent="0" lvl="0" marL="0" rtl="0" algn="l">
              <a:lnSpc>
                <a:spcPct val="150000"/>
              </a:lnSpc>
              <a:spcBef>
                <a:spcPts val="0"/>
              </a:spcBef>
              <a:spcAft>
                <a:spcPts val="0"/>
              </a:spcAft>
              <a:buSzPts val="275"/>
              <a:buNone/>
            </a:pPr>
            <a:r>
              <a:rPr lang="en-US" sz="1900"/>
              <a:t>now the next problem is address formatting,with a help an algorithm we can check for the repeated words so now whenever the user enters the same keywords two or motime times an error will be displayed in the api screen</a:t>
            </a:r>
            <a:endParaRPr sz="1900"/>
          </a:p>
          <a:p>
            <a:pPr indent="-25400" lvl="0" marL="228600" rtl="0" algn="l">
              <a:lnSpc>
                <a:spcPct val="150000"/>
              </a:lnSpc>
              <a:spcBef>
                <a:spcPts val="1000"/>
              </a:spcBef>
              <a:spcAft>
                <a:spcPts val="0"/>
              </a:spcAft>
              <a:buClr>
                <a:schemeClr val="dk1"/>
              </a:buClr>
              <a:buSzPts val="800"/>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240225" y="90125"/>
            <a:ext cx="6729900" cy="956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Architectural Diagram</a:t>
            </a:r>
            <a:endParaRPr/>
          </a:p>
        </p:txBody>
      </p:sp>
      <p:sp>
        <p:nvSpPr>
          <p:cNvPr id="116" name="Google Shape;116;p4"/>
          <p:cNvSpPr txBox="1"/>
          <p:nvPr>
            <p:ph idx="1" type="body"/>
          </p:nvPr>
        </p:nvSpPr>
        <p:spPr>
          <a:xfrm>
            <a:off x="389725" y="856675"/>
            <a:ext cx="10515600" cy="5462100"/>
          </a:xfrm>
          <a:prstGeom prst="rect">
            <a:avLst/>
          </a:prstGeom>
          <a:noFill/>
          <a:ln>
            <a:noFill/>
          </a:ln>
        </p:spPr>
        <p:txBody>
          <a:bodyPr anchorCtr="0" anchor="t" bIns="45700" lIns="91425" spcFirstLastPara="1" rIns="91425" wrap="square" tIns="45700">
            <a:normAutofit/>
          </a:bodyPr>
          <a:lstStyle/>
          <a:p>
            <a:pPr indent="0" lvl="0" marL="228600" rtl="0" algn="l">
              <a:lnSpc>
                <a:spcPct val="150000"/>
              </a:lnSpc>
              <a:spcBef>
                <a:spcPts val="0"/>
              </a:spcBef>
              <a:spcAft>
                <a:spcPts val="0"/>
              </a:spcAft>
              <a:buNone/>
            </a:pPr>
            <a:r>
              <a:t/>
            </a:r>
            <a:endParaRPr/>
          </a:p>
          <a:p>
            <a:pPr indent="-25400" lvl="0" marL="228600" rtl="0" algn="l">
              <a:lnSpc>
                <a:spcPct val="150000"/>
              </a:lnSpc>
              <a:spcBef>
                <a:spcPts val="1000"/>
              </a:spcBef>
              <a:spcAft>
                <a:spcPts val="0"/>
              </a:spcAft>
              <a:buClr>
                <a:schemeClr val="dk1"/>
              </a:buClr>
              <a:buSzPts val="3200"/>
              <a:buNone/>
            </a:pPr>
            <a:r>
              <a:t/>
            </a:r>
            <a:endParaRPr sz="3200"/>
          </a:p>
        </p:txBody>
      </p:sp>
      <p:sp>
        <p:nvSpPr>
          <p:cNvPr id="117" name="Google Shape;117;p4"/>
          <p:cNvSpPr/>
          <p:nvPr/>
        </p:nvSpPr>
        <p:spPr>
          <a:xfrm>
            <a:off x="5217750" y="1494925"/>
            <a:ext cx="1494900" cy="4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address update</a:t>
            </a:r>
            <a:endParaRPr/>
          </a:p>
        </p:txBody>
      </p:sp>
      <p:sp>
        <p:nvSpPr>
          <p:cNvPr id="118" name="Google Shape;118;p4"/>
          <p:cNvSpPr/>
          <p:nvPr/>
        </p:nvSpPr>
        <p:spPr>
          <a:xfrm>
            <a:off x="2167650" y="2410425"/>
            <a:ext cx="2037000" cy="4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without supporting document</a:t>
            </a:r>
            <a:endParaRPr/>
          </a:p>
        </p:txBody>
      </p:sp>
      <p:sp>
        <p:nvSpPr>
          <p:cNvPr id="119" name="Google Shape;119;p4"/>
          <p:cNvSpPr/>
          <p:nvPr/>
        </p:nvSpPr>
        <p:spPr>
          <a:xfrm>
            <a:off x="4825350" y="2410425"/>
            <a:ext cx="2279700" cy="4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with supporting document</a:t>
            </a:r>
            <a:endParaRPr/>
          </a:p>
        </p:txBody>
      </p:sp>
      <p:sp>
        <p:nvSpPr>
          <p:cNvPr id="120" name="Google Shape;120;p4"/>
          <p:cNvSpPr/>
          <p:nvPr/>
        </p:nvSpPr>
        <p:spPr>
          <a:xfrm>
            <a:off x="7885775" y="2410425"/>
            <a:ext cx="1812600" cy="4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address formatting</a:t>
            </a:r>
            <a:endParaRPr/>
          </a:p>
        </p:txBody>
      </p:sp>
      <p:sp>
        <p:nvSpPr>
          <p:cNvPr id="121" name="Google Shape;121;p4"/>
          <p:cNvSpPr/>
          <p:nvPr/>
        </p:nvSpPr>
        <p:spPr>
          <a:xfrm>
            <a:off x="1588375" y="3354175"/>
            <a:ext cx="1644300" cy="46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landlord’s maild/mobile no</a:t>
            </a:r>
            <a:endParaRPr/>
          </a:p>
        </p:txBody>
      </p:sp>
      <p:sp>
        <p:nvSpPr>
          <p:cNvPr id="122" name="Google Shape;122;p4"/>
          <p:cNvSpPr/>
          <p:nvPr/>
        </p:nvSpPr>
        <p:spPr>
          <a:xfrm>
            <a:off x="1588375" y="4283875"/>
            <a:ext cx="1644300" cy="5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mail or msg sent to landlord asking for address</a:t>
            </a:r>
            <a:endParaRPr/>
          </a:p>
        </p:txBody>
      </p:sp>
      <p:sp>
        <p:nvSpPr>
          <p:cNvPr id="123" name="Google Shape;123;p4"/>
          <p:cNvSpPr/>
          <p:nvPr/>
        </p:nvSpPr>
        <p:spPr>
          <a:xfrm>
            <a:off x="1457425" y="5344375"/>
            <a:ext cx="1906200" cy="59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verifying with the address provided by the user</a:t>
            </a:r>
            <a:endParaRPr/>
          </a:p>
        </p:txBody>
      </p:sp>
      <p:sp>
        <p:nvSpPr>
          <p:cNvPr id="124" name="Google Shape;124;p4"/>
          <p:cNvSpPr/>
          <p:nvPr/>
        </p:nvSpPr>
        <p:spPr>
          <a:xfrm>
            <a:off x="4765100" y="3629813"/>
            <a:ext cx="2616000" cy="41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photocopy of the document</a:t>
            </a:r>
            <a:endParaRPr/>
          </a:p>
        </p:txBody>
      </p:sp>
      <p:sp>
        <p:nvSpPr>
          <p:cNvPr id="125" name="Google Shape;125;p4"/>
          <p:cNvSpPr/>
          <p:nvPr/>
        </p:nvSpPr>
        <p:spPr>
          <a:xfrm>
            <a:off x="4825350" y="4793100"/>
            <a:ext cx="2279700" cy="46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address verified using mobile operators</a:t>
            </a:r>
            <a:endParaRPr/>
          </a:p>
        </p:txBody>
      </p:sp>
      <p:sp>
        <p:nvSpPr>
          <p:cNvPr id="126" name="Google Shape;126;p4"/>
          <p:cNvSpPr/>
          <p:nvPr/>
        </p:nvSpPr>
        <p:spPr>
          <a:xfrm>
            <a:off x="8240800" y="3699950"/>
            <a:ext cx="2429400" cy="41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checking for repeated keywords</a:t>
            </a:r>
            <a:endParaRPr/>
          </a:p>
        </p:txBody>
      </p:sp>
      <p:sp>
        <p:nvSpPr>
          <p:cNvPr id="127" name="Google Shape;127;p4"/>
          <p:cNvSpPr/>
          <p:nvPr/>
        </p:nvSpPr>
        <p:spPr>
          <a:xfrm>
            <a:off x="4501400" y="6260100"/>
            <a:ext cx="3143400" cy="59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700"/>
              <a:t>address updation</a:t>
            </a:r>
            <a:endParaRPr sz="2700"/>
          </a:p>
        </p:txBody>
      </p:sp>
      <p:cxnSp>
        <p:nvCxnSpPr>
          <p:cNvPr id="128" name="Google Shape;128;p4"/>
          <p:cNvCxnSpPr>
            <a:stCxn id="118" idx="2"/>
            <a:endCxn id="121" idx="0"/>
          </p:cNvCxnSpPr>
          <p:nvPr/>
        </p:nvCxnSpPr>
        <p:spPr>
          <a:xfrm flipH="1">
            <a:off x="2410650" y="2877525"/>
            <a:ext cx="775500" cy="4767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4"/>
          <p:cNvCxnSpPr>
            <a:stCxn id="121" idx="2"/>
            <a:endCxn id="122" idx="0"/>
          </p:cNvCxnSpPr>
          <p:nvPr/>
        </p:nvCxnSpPr>
        <p:spPr>
          <a:xfrm>
            <a:off x="2410525" y="3821275"/>
            <a:ext cx="0" cy="4626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4"/>
          <p:cNvCxnSpPr>
            <a:stCxn id="122" idx="2"/>
            <a:endCxn id="123" idx="0"/>
          </p:cNvCxnSpPr>
          <p:nvPr/>
        </p:nvCxnSpPr>
        <p:spPr>
          <a:xfrm>
            <a:off x="2410525" y="4881775"/>
            <a:ext cx="0" cy="4626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4"/>
          <p:cNvCxnSpPr>
            <a:stCxn id="123" idx="2"/>
            <a:endCxn id="127" idx="1"/>
          </p:cNvCxnSpPr>
          <p:nvPr/>
        </p:nvCxnSpPr>
        <p:spPr>
          <a:xfrm>
            <a:off x="2410525" y="5942275"/>
            <a:ext cx="2091000" cy="6168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4"/>
          <p:cNvCxnSpPr>
            <a:stCxn id="117" idx="2"/>
            <a:endCxn id="119" idx="0"/>
          </p:cNvCxnSpPr>
          <p:nvPr/>
        </p:nvCxnSpPr>
        <p:spPr>
          <a:xfrm>
            <a:off x="5965200" y="1962025"/>
            <a:ext cx="0" cy="4485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4"/>
          <p:cNvCxnSpPr>
            <a:stCxn id="119" idx="2"/>
            <a:endCxn id="124" idx="0"/>
          </p:cNvCxnSpPr>
          <p:nvPr/>
        </p:nvCxnSpPr>
        <p:spPr>
          <a:xfrm>
            <a:off x="5965200" y="2877525"/>
            <a:ext cx="108000" cy="7524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4"/>
          <p:cNvCxnSpPr>
            <a:stCxn id="124" idx="2"/>
            <a:endCxn id="125" idx="0"/>
          </p:cNvCxnSpPr>
          <p:nvPr/>
        </p:nvCxnSpPr>
        <p:spPr>
          <a:xfrm flipH="1">
            <a:off x="5965100" y="4040813"/>
            <a:ext cx="108000" cy="7524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4"/>
          <p:cNvCxnSpPr/>
          <p:nvPr/>
        </p:nvCxnSpPr>
        <p:spPr>
          <a:xfrm>
            <a:off x="5965200" y="5260200"/>
            <a:ext cx="108000" cy="9999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4"/>
          <p:cNvCxnSpPr>
            <a:stCxn id="127" idx="3"/>
            <a:endCxn id="126" idx="2"/>
          </p:cNvCxnSpPr>
          <p:nvPr/>
        </p:nvCxnSpPr>
        <p:spPr>
          <a:xfrm flipH="1" rot="10800000">
            <a:off x="7644800" y="4111050"/>
            <a:ext cx="1810800" cy="24480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4"/>
          <p:cNvCxnSpPr>
            <a:stCxn id="126" idx="0"/>
            <a:endCxn id="120" idx="2"/>
          </p:cNvCxnSpPr>
          <p:nvPr/>
        </p:nvCxnSpPr>
        <p:spPr>
          <a:xfrm rot="10800000">
            <a:off x="8792200" y="2877650"/>
            <a:ext cx="663300" cy="8223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a:stCxn id="120" idx="0"/>
            <a:endCxn id="117" idx="3"/>
          </p:cNvCxnSpPr>
          <p:nvPr/>
        </p:nvCxnSpPr>
        <p:spPr>
          <a:xfrm rot="10800000">
            <a:off x="6712775" y="1728525"/>
            <a:ext cx="2079300" cy="6819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a:stCxn id="117" idx="1"/>
            <a:endCxn id="118" idx="0"/>
          </p:cNvCxnSpPr>
          <p:nvPr/>
        </p:nvCxnSpPr>
        <p:spPr>
          <a:xfrm flipH="1">
            <a:off x="3186150" y="1728475"/>
            <a:ext cx="2031600" cy="68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API Usage</a:t>
            </a:r>
            <a:endParaRPr/>
          </a:p>
        </p:txBody>
      </p:sp>
      <p:sp>
        <p:nvSpPr>
          <p:cNvPr id="145" name="Google Shape;145;p5"/>
          <p:cNvSpPr txBox="1"/>
          <p:nvPr>
            <p:ph idx="1" type="body"/>
          </p:nvPr>
        </p:nvSpPr>
        <p:spPr>
          <a:xfrm>
            <a:off x="838200" y="1825625"/>
            <a:ext cx="10515600" cy="2677800"/>
          </a:xfrm>
          <a:prstGeom prst="rect">
            <a:avLst/>
          </a:prstGeom>
          <a:noFill/>
          <a:ln>
            <a:noFill/>
          </a:ln>
        </p:spPr>
        <p:txBody>
          <a:bodyPr anchorCtr="0" anchor="t" bIns="45700" lIns="91425" spcFirstLastPara="1" rIns="91425" wrap="square" tIns="45700">
            <a:normAutofit fontScale="32500"/>
          </a:bodyPr>
          <a:lstStyle/>
          <a:p>
            <a:pPr indent="-180181" lvl="0" marL="228600" rtl="0" algn="l">
              <a:lnSpc>
                <a:spcPct val="150000"/>
              </a:lnSpc>
              <a:spcBef>
                <a:spcPts val="0"/>
              </a:spcBef>
              <a:spcAft>
                <a:spcPts val="0"/>
              </a:spcAft>
              <a:buClr>
                <a:schemeClr val="dk1"/>
              </a:buClr>
              <a:buSzPct val="100000"/>
              <a:buChar char="•"/>
            </a:pPr>
            <a:r>
              <a:rPr lang="en-US" sz="7500"/>
              <a:t>API NAME: Aadhar Updation Centre(AUC)</a:t>
            </a:r>
            <a:endParaRPr sz="7500"/>
          </a:p>
          <a:p>
            <a:pPr indent="-25400" lvl="0" marL="228600" rtl="0" algn="l">
              <a:lnSpc>
                <a:spcPct val="150000"/>
              </a:lnSpc>
              <a:spcBef>
                <a:spcPts val="1000"/>
              </a:spcBef>
              <a:spcAft>
                <a:spcPts val="0"/>
              </a:spcAft>
              <a:buClr>
                <a:schemeClr val="dk1"/>
              </a:buClr>
              <a:buSzPct val="42666"/>
              <a:buNone/>
            </a:pPr>
            <a:r>
              <a:rPr lang="en-US" sz="7500"/>
              <a:t>USAGE:</a:t>
            </a:r>
            <a:endParaRPr sz="7500"/>
          </a:p>
          <a:p>
            <a:pPr indent="-25400" lvl="0" marL="228600" rtl="0" algn="l">
              <a:lnSpc>
                <a:spcPct val="150000"/>
              </a:lnSpc>
              <a:spcBef>
                <a:spcPts val="1000"/>
              </a:spcBef>
              <a:spcAft>
                <a:spcPts val="0"/>
              </a:spcAft>
              <a:buClr>
                <a:schemeClr val="dk1"/>
              </a:buClr>
              <a:buSzPct val="42666"/>
              <a:buNone/>
            </a:pPr>
            <a:r>
              <a:rPr lang="en-US" sz="7500"/>
              <a:t>ADDRESS UPDATION</a:t>
            </a:r>
            <a:endParaRPr sz="7500"/>
          </a:p>
          <a:p>
            <a:pPr indent="-25400" lvl="0" marL="228600" rtl="0" algn="l">
              <a:lnSpc>
                <a:spcPct val="150000"/>
              </a:lnSpc>
              <a:spcBef>
                <a:spcPts val="1000"/>
              </a:spcBef>
              <a:spcAft>
                <a:spcPts val="0"/>
              </a:spcAft>
              <a:buClr>
                <a:schemeClr val="dk1"/>
              </a:buClr>
              <a:buSzPct val="100000"/>
              <a:buNone/>
            </a:pPr>
            <a:r>
              <a:t/>
            </a:r>
            <a:endParaRPr sz="3200"/>
          </a:p>
          <a:p>
            <a:pPr indent="0" lvl="0" marL="203200" rtl="0" algn="l">
              <a:lnSpc>
                <a:spcPct val="150000"/>
              </a:lnSpc>
              <a:spcBef>
                <a:spcPts val="1000"/>
              </a:spcBef>
              <a:spcAft>
                <a:spcPts val="0"/>
              </a:spcAft>
              <a:buClr>
                <a:schemeClr val="dk1"/>
              </a:buClr>
              <a:buSzPct val="100000"/>
              <a:buNone/>
            </a:pPr>
            <a:r>
              <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Security Considerations</a:t>
            </a:r>
            <a:endParaRPr/>
          </a:p>
        </p:txBody>
      </p:sp>
      <p:sp>
        <p:nvSpPr>
          <p:cNvPr id="151" name="Google Shape;15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Mobile operators will be sent to the place to check the address</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Address will be verified using gps </a:t>
            </a:r>
            <a:endParaRPr/>
          </a:p>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landlord’s information will be checked.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2020-07-08T09:37:44Z</dcterms:created>
  <dc:creator>Barada Prasad</dc:creator>
</cp:coreProperties>
</file>