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9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kiSonwane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8536" y="431106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Viki Sonwane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Viki Sonwane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MCA ,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Iicmr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Nigdi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8729C-D7AD-E4C6-3DC4-05667134D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83" y="1815932"/>
            <a:ext cx="113160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 project successfully addresses the challenge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secure and undetectable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combining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 encryption with LSB-based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By encrypting the message before embedding it into an image, 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confidentiality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prevents unauthorized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The system is designed to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lightweight, efficient, and cross-platform compatible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making it accessible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cybersecurity professionals, journalists, and privacy-conscious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With potential for further enhancements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GUI integration, cloud storage support, or mobile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this project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strong foundation for secure data hiding and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https://github.com/VikiSonwane/SECURE-DATA-HIDING-IN-IMAGES-USING-STEGANOGRAPHY.git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User Interface (GUI) Integration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Develop 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user-friendly GUI using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Tkinter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PyQt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simplify message encryption, hiding, and extraction for non-            technical users.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Web Application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Develop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Android, iOS, or web-based applications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the tool more accessible for secure communication on the go.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Adaptive Steganography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Implement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AI-based steganography techniques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dynamically adjust embedding based on image properties, reducing the risk of detection.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increasing digital communication, securing sensitive information is crucial. Traditional encryption methods protect data, but their presence can raise suspicion. This project integrates AES encryption with LSB-based image steganography to securely hide and retrieve encrypted messages within images. The system ensures confidentiality while making the hidden message undetectable to casual observers.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02AE87-6BE5-D7DA-466A-7C9B818C7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6338"/>
            <a:ext cx="642669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cv2 (OpenCV)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image processing and manipulation.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Crypto (PyCryptodome)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AES encryption and decryption.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base64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encoding encrypted messages.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secrets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– For generating secure AES keys.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8C536D-FC5E-CAA8-BD3A-5370551D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2" y="3267841"/>
            <a:ext cx="10180214" cy="1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Platforms: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Compatible with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Windows, Linux, and macOS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Requires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Python 3.x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 for execution.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97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Can be deployed on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local machines or cloud platforms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 like AWS, Azure, or Google Cloud if extended with web-based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BEE48B-9794-F70B-9F6B-9B82E8430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515" y="1582340"/>
            <a:ext cx="116728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Combination of AES Encryption &amp; Steganography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Unlike standard steganography projects, this system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encrypts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message first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 (Advanced      Encryption Standard)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before embedding it in an image. This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double-layer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Least Significant Bit (LSB) Image Steganography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encrypted message is hidden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LSB of the red 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making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visually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while preserving the original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Automated Key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 AES 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generated and stored securely in a file, ensuring that only authorized users can decrypt the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 Marker for Message Retrieval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unique end marker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1111111111111110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accurately detect the hidden 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preventing errors in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8366B9-C2A8-2154-3EDB-BD0127CF2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376530"/>
            <a:ext cx="114436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&amp; Researchers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Individuals exploring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security, cryptography, and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People who need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sensitive information discreetly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For 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traditional encryption might attract unwanted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 &amp; Enterprises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Protecting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business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industrial espionage by hiding it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Regular users who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 to securely store or share personal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being detected.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 &amp; Law Enforcement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or recovering critical evidence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forensic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Developers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Learners interested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cryptography, image processing, and ethical hacking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academic projects or skill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4967-1C53-7331-B15C-E89795407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19" y="1942863"/>
            <a:ext cx="9211961" cy="339137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6B0D-BA77-353A-0A1C-7EA4A92A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58C8-0F20-1DB3-D0F6-FED0B390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4913E4-E93C-97DD-D844-7B4AD9ACA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44" y="1301750"/>
            <a:ext cx="10898112" cy="4673600"/>
          </a:xfrm>
        </p:spPr>
      </p:pic>
    </p:spTree>
    <p:extLst>
      <p:ext uri="{BB962C8B-B14F-4D97-AF65-F5344CB8AC3E}">
        <p14:creationId xmlns:p14="http://schemas.microsoft.com/office/powerpoint/2010/main" val="221382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AC04-6ED9-AA75-9257-CF491870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3D92-E0BC-9200-3083-B5456AA8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E1DB6E-D27D-94EF-A718-138E5F46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57" y="1881506"/>
            <a:ext cx="8579345" cy="2533177"/>
          </a:xfrm>
        </p:spPr>
      </p:pic>
    </p:spTree>
    <p:extLst>
      <p:ext uri="{BB962C8B-B14F-4D97-AF65-F5344CB8AC3E}">
        <p14:creationId xmlns:p14="http://schemas.microsoft.com/office/powerpoint/2010/main" val="22466250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264</TotalTime>
  <Words>635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Viki Sonwane</cp:lastModifiedBy>
  <cp:revision>31</cp:revision>
  <dcterms:created xsi:type="dcterms:W3CDTF">2021-05-26T16:50:10Z</dcterms:created>
  <dcterms:modified xsi:type="dcterms:W3CDTF">2025-02-19T13:01:47Z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