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7" r:id="rId2"/>
    <p:sldId id="258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emf" Type="http://schemas.openxmlformats.org/officeDocument/2006/relationships/image"/><Relationship Id="rId4" Target="../media/image3.emf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emf" Type="http://schemas.openxmlformats.org/officeDocument/2006/relationships/image"/><Relationship Id="rId3" Target="../media/image1.png" Type="http://schemas.openxmlformats.org/officeDocument/2006/relationships/image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3.emf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emf" Type="http://schemas.openxmlformats.org/officeDocument/2006/relationships/image"/><Relationship Id="rId3" Target="../media/image3.emf" Type="http://schemas.openxmlformats.org/officeDocument/2006/relationships/image"/><Relationship Id="rId4" Target="../media/image1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emf" Type="http://schemas.openxmlformats.org/officeDocument/2006/relationships/image"/><Relationship Id="rId3" Target="../media/image3.emf" Type="http://schemas.openxmlformats.org/officeDocument/2006/relationships/image"/><Relationship Id="rId4" Target="../media/image1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5.jpe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emf" Type="http://schemas.openxmlformats.org/officeDocument/2006/relationships/image"/><Relationship Id="rId3" Target="../media/image3.emf" Type="http://schemas.openxmlformats.org/officeDocument/2006/relationships/image"/><Relationship Id="rId4" Target="../media/image1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emf" Type="http://schemas.openxmlformats.org/officeDocument/2006/relationships/image"/><Relationship Id="rId3" Target="../media/image3.emf" Type="http://schemas.openxmlformats.org/officeDocument/2006/relationships/image"/><Relationship Id="rId4" Target="../media/image1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BB61E38-C72B-384E-95B2-12F4DBC21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30" name="Straight Connector 29"/>
          <p:cNvCxnSpPr/>
          <p:nvPr userDrawn="1"/>
        </p:nvCxnSpPr>
        <p:spPr>
          <a:xfrm>
            <a:off x="5886295" y="1873090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2"/>
          <p:cNvSpPr>
            <a:spLocks noGrp="1"/>
          </p:cNvSpPr>
          <p:nvPr userDrawn="1">
            <p:ph hasCustomPrompt="1" idx="12" sz="quarter" type="body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35" name="Text Placeholder 32"/>
          <p:cNvSpPr>
            <a:spLocks noGrp="1"/>
          </p:cNvSpPr>
          <p:nvPr userDrawn="1">
            <p:ph hasCustomPrompt="1" idx="13" sz="quarter" type="body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36" name="Text Placeholder 32"/>
          <p:cNvSpPr>
            <a:spLocks noGrp="1"/>
          </p:cNvSpPr>
          <p:nvPr userDrawn="1">
            <p:ph hasCustomPrompt="1" idx="14" sz="quarter" type="body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37" name="Title 23"/>
          <p:cNvSpPr>
            <a:spLocks noGrp="1"/>
          </p:cNvSpPr>
          <p:nvPr userDrawn="1">
            <p:ph hasCustomPrompt="1" type="title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algn="l" defTabSz="914400" eaLnBrk="1" hangingPunct="1" indent="-228600" latinLnBrk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>
                <a:solidFill>
                  <a:schemeClr val="accent4"/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Insert Title Here</a:t>
            </a:r>
            <a:br>
              <a:rPr lang="en-US"/>
            </a:br>
            <a:r>
              <a:rPr lang="en-US"/>
              <a:t>in two lines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579303F-EC8D-8A45-ADBE-B60FB390CE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7022" y="2160276"/>
            <a:ext cx="2885278" cy="13739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B964429-57E4-5B4D-B0E2-4B1A1A6CE06C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11/23/2021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2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1_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0" y="244215"/>
            <a:ext cx="136525" cy="386576"/>
            <a:chOff x="0" y="206533"/>
            <a:chExt cx="136525" cy="386576"/>
          </a:xfrm>
        </p:grpSpPr>
        <p:sp>
          <p:nvSpPr>
            <p:cNvPr id="33" name="Rectangle 32"/>
            <p:cNvSpPr/>
            <p:nvPr/>
          </p:nvSpPr>
          <p:spPr>
            <a:xfrm>
              <a:off x="0" y="206533"/>
              <a:ext cx="89209" cy="386576"/>
            </a:xfrm>
            <a:prstGeom prst="rect">
              <a:avLst/>
            </a:prstGeom>
            <a:solidFill>
              <a:srgbClr val="F26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36525" y="206533"/>
              <a:ext cx="0" cy="386576"/>
            </a:xfrm>
            <a:prstGeom prst="line">
              <a:avLst/>
            </a:prstGeom>
            <a:ln>
              <a:solidFill>
                <a:srgbClr val="F26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 userDrawn="1"/>
        </p:nvCxnSpPr>
        <p:spPr>
          <a:xfrm>
            <a:off x="313690" y="752339"/>
            <a:ext cx="37538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hasCustomPrompt="1" type="title"/>
          </p:nvPr>
        </p:nvSpPr>
        <p:spPr>
          <a:xfrm>
            <a:off x="307205" y="160103"/>
            <a:ext cx="11567643" cy="562161"/>
          </a:xfrm>
        </p:spPr>
        <p:txBody>
          <a:bodyPr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b="1" baseline="0" dirty="0" kern="1200" lang="en-US" smtClean="0" sz="28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Click to add title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108BD-CC43-42BF-AD96-9FEC00D4BF41}"/>
              </a:ext>
            </a:extLst>
          </p:cNvPr>
          <p:cNvGrpSpPr/>
          <p:nvPr userDrawn="1"/>
        </p:nvGrpSpPr>
        <p:grpSpPr>
          <a:xfrm>
            <a:off x="0" y="6597836"/>
            <a:ext cx="11934714" cy="260648"/>
            <a:chOff x="0" y="6597836"/>
            <a:chExt cx="11934714" cy="260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F1A311-21C4-4EEC-B656-0150D6B4F823}"/>
                </a:ext>
              </a:extLst>
            </p:cNvPr>
            <p:cNvSpPr/>
            <p:nvPr userDrawn="1"/>
          </p:nvSpPr>
          <p:spPr>
            <a:xfrm>
              <a:off x="0" y="6597836"/>
              <a:ext cx="11934714" cy="26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E34257-9B43-482A-AAB8-93C682F5D95B}"/>
                </a:ext>
              </a:extLst>
            </p:cNvPr>
            <p:cNvSpPr txBox="1"/>
            <p:nvPr userDrawn="1"/>
          </p:nvSpPr>
          <p:spPr>
            <a:xfrm>
              <a:off x="1222058" y="6617602"/>
              <a:ext cx="1410964" cy="230832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pPr algn="ctr"/>
              <a:r>
                <a:rPr lang="en-US" sz="900">
                  <a:solidFill>
                    <a:srgbClr val="FFFFFF">
                      <a:lumMod val="65000"/>
                    </a:srgbClr>
                  </a:solidFill>
                  <a:latin charset="0" panose="02000000000000000000" pitchFamily="2" typeface="Roboto"/>
                  <a:ea charset="0" panose="02000000000000000000" pitchFamily="2" typeface="Roboto"/>
                </a:rPr>
                <a:t>© 2020 Altimetrik Corp.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CD906-18AC-405E-99EB-FB3913EB99A6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C90656-1B38-4B01-9287-F25CE8C7B06E}"/>
              </a:ext>
            </a:extLst>
          </p:cNvPr>
          <p:cNvSpPr txBox="1"/>
          <p:nvPr userDrawn="1"/>
        </p:nvSpPr>
        <p:spPr>
          <a:xfrm>
            <a:off x="10188727" y="6617602"/>
            <a:ext cx="1556837" cy="2308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ctr"/>
            <a:r>
              <a:rPr lang="en-US" sz="900">
                <a:solidFill>
                  <a:srgbClr val="FFFFFF">
                    <a:lumMod val="65000"/>
                  </a:srgbClr>
                </a:solidFill>
                <a:latin charset="0" panose="02000000000000000000" pitchFamily="2" typeface="Roboto"/>
                <a:ea charset="0" panose="02000000000000000000" pitchFamily="2" typeface="Roboto"/>
              </a:rPr>
              <a:t>Restricted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61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hasCustomPrompt="1" idx="16" sz="quarter" type="body"/>
          </p:nvPr>
        </p:nvSpPr>
        <p:spPr>
          <a:xfrm>
            <a:off x="3405307" y="2294488"/>
            <a:ext cx="1969850" cy="137851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indent="0" marL="0">
              <a:buNone/>
              <a:defRPr sz="1500">
                <a:solidFill>
                  <a:schemeClr val="bg2">
                    <a:lumMod val="50000"/>
                  </a:schemeClr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lvl="0"/>
            <a:r>
              <a:rPr lang="en-US"/>
              <a:t>Place Client / Partner Logo Here</a:t>
            </a:r>
          </a:p>
        </p:txBody>
      </p:sp>
      <p:sp>
        <p:nvSpPr>
          <p:cNvPr id="32" name="Text Placeholder 32"/>
          <p:cNvSpPr>
            <a:spLocks noGrp="1"/>
          </p:cNvSpPr>
          <p:nvPr>
            <p:ph hasCustomPrompt="1" idx="12" sz="quarter" type="body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hasCustomPrompt="1" idx="13" sz="quarter" type="body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hasCustomPrompt="1" idx="14" sz="quarter" type="body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36" name="Title 23"/>
          <p:cNvSpPr>
            <a:spLocks noGrp="1"/>
          </p:cNvSpPr>
          <p:nvPr>
            <p:ph hasCustomPrompt="1" type="title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algn="l" defTabSz="914400" eaLnBrk="1" hangingPunct="1" indent="-12700" latinLnBrk="0" marL="127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>
                <a:solidFill>
                  <a:schemeClr val="accent4"/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Insert Title Here</a:t>
            </a:r>
            <a:br>
              <a:rPr lang="en-US"/>
            </a:br>
            <a:r>
              <a:rPr lang="en-US"/>
              <a:t>in two lines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5F9A1EF-50D3-304F-BE37-CE34CFFFC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71" y="2387079"/>
            <a:ext cx="2384527" cy="11354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4CB56-F98A-A047-AB01-CD136D72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2620195-B62C-DB49-A077-7E9850AC1D87}"/>
              </a:ext>
            </a:extLst>
          </p:cNvPr>
          <p:cNvCxnSpPr/>
          <p:nvPr userDrawn="1"/>
        </p:nvCxnSpPr>
        <p:spPr>
          <a:xfrm>
            <a:off x="6038695" y="2025490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5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B8CBDB9-2E5A-BF48-A05A-E6631A829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396" y="1452456"/>
            <a:ext cx="4588115" cy="4401714"/>
          </a:xfrm>
          <a:prstGeom prst="rect">
            <a:avLst/>
          </a:prstGeom>
        </p:spPr>
      </p:pic>
      <p:sp>
        <p:nvSpPr>
          <p:cNvPr id="22" name="Text Placeholder 38"/>
          <p:cNvSpPr>
            <a:spLocks noGrp="1"/>
          </p:cNvSpPr>
          <p:nvPr>
            <p:ph hasCustomPrompt="1" idx="10" sz="quarter" type="body"/>
          </p:nvPr>
        </p:nvSpPr>
        <p:spPr>
          <a:xfrm>
            <a:off x="954568" y="1398942"/>
            <a:ext cx="5583392" cy="248310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1" sz="1800">
                <a:solidFill>
                  <a:schemeClr val="accent5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3" name="Text Placeholder 38"/>
          <p:cNvSpPr>
            <a:spLocks noGrp="1"/>
          </p:cNvSpPr>
          <p:nvPr>
            <p:ph hasCustomPrompt="1" idx="15" sz="quarter" type="body"/>
          </p:nvPr>
        </p:nvSpPr>
        <p:spPr>
          <a:xfrm>
            <a:off x="313690" y="1373094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 indent="0" marL="0">
              <a:buFont charset="0" pitchFamily="34" typeface="Arial"/>
              <a:buNone/>
              <a:defRPr b="1" sz="1600">
                <a:solidFill>
                  <a:schemeClr val="bg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hasCustomPrompt="1" idx="16" sz="quarter" type="body"/>
          </p:nvPr>
        </p:nvSpPr>
        <p:spPr>
          <a:xfrm>
            <a:off x="954568" y="1751291"/>
            <a:ext cx="5583392" cy="149245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0" sz="1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hasCustomPrompt="1" idx="17" sz="quarter" type="body"/>
          </p:nvPr>
        </p:nvSpPr>
        <p:spPr>
          <a:xfrm>
            <a:off x="954568" y="2424429"/>
            <a:ext cx="5583392" cy="248310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1" sz="1800">
                <a:solidFill>
                  <a:schemeClr val="accent5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hasCustomPrompt="1" idx="18" sz="quarter" type="body"/>
          </p:nvPr>
        </p:nvSpPr>
        <p:spPr>
          <a:xfrm>
            <a:off x="313690" y="2425715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 indent="0" marL="0">
              <a:buFont charset="0" pitchFamily="34" typeface="Arial"/>
              <a:buNone/>
              <a:defRPr b="1" sz="1600">
                <a:solidFill>
                  <a:schemeClr val="bg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hasCustomPrompt="1" idx="19" sz="quarter" type="body"/>
          </p:nvPr>
        </p:nvSpPr>
        <p:spPr>
          <a:xfrm>
            <a:off x="954568" y="2776778"/>
            <a:ext cx="5583392" cy="149245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0" sz="1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hasCustomPrompt="1" idx="20" sz="quarter" type="body"/>
          </p:nvPr>
        </p:nvSpPr>
        <p:spPr>
          <a:xfrm>
            <a:off x="954568" y="3478336"/>
            <a:ext cx="5583392" cy="248310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1" sz="1800">
                <a:solidFill>
                  <a:schemeClr val="accent5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hasCustomPrompt="1" idx="21" sz="quarter" type="body"/>
          </p:nvPr>
        </p:nvSpPr>
        <p:spPr>
          <a:xfrm>
            <a:off x="313690" y="3478336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 indent="0" marL="0">
              <a:buFont charset="0" pitchFamily="34" typeface="Arial"/>
              <a:buNone/>
              <a:defRPr b="1" sz="1600">
                <a:solidFill>
                  <a:schemeClr val="bg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hasCustomPrompt="1" idx="22" sz="quarter" type="body"/>
          </p:nvPr>
        </p:nvSpPr>
        <p:spPr>
          <a:xfrm>
            <a:off x="954568" y="3830685"/>
            <a:ext cx="5583392" cy="149245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0" sz="1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hasCustomPrompt="1" idx="23" sz="quarter" type="body"/>
          </p:nvPr>
        </p:nvSpPr>
        <p:spPr>
          <a:xfrm>
            <a:off x="954568" y="4570551"/>
            <a:ext cx="5583392" cy="248310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1" sz="1800">
                <a:solidFill>
                  <a:schemeClr val="accent5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hasCustomPrompt="1" idx="24" sz="quarter" type="body"/>
          </p:nvPr>
        </p:nvSpPr>
        <p:spPr>
          <a:xfrm>
            <a:off x="313690" y="4530957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 indent="0" marL="0">
              <a:buFont charset="0" pitchFamily="34" typeface="Arial"/>
              <a:buNone/>
              <a:defRPr b="1" sz="1600">
                <a:solidFill>
                  <a:schemeClr val="bg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hasCustomPrompt="1" idx="25" sz="quarter" type="body"/>
          </p:nvPr>
        </p:nvSpPr>
        <p:spPr>
          <a:xfrm>
            <a:off x="954568" y="4922900"/>
            <a:ext cx="5583392" cy="149245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0" sz="1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34" name="Text Placeholder 38"/>
          <p:cNvSpPr>
            <a:spLocks noGrp="1"/>
          </p:cNvSpPr>
          <p:nvPr>
            <p:ph hasCustomPrompt="1" idx="26" sz="quarter" type="body"/>
          </p:nvPr>
        </p:nvSpPr>
        <p:spPr>
          <a:xfrm>
            <a:off x="954568" y="5609424"/>
            <a:ext cx="5583392" cy="248310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1" sz="1800">
                <a:solidFill>
                  <a:schemeClr val="accent5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hasCustomPrompt="1" idx="27" sz="quarter" type="body"/>
          </p:nvPr>
        </p:nvSpPr>
        <p:spPr>
          <a:xfrm>
            <a:off x="313690" y="5583576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 indent="0" marL="0">
              <a:buFont charset="0" pitchFamily="34" typeface="Arial"/>
              <a:buNone/>
              <a:defRPr b="1" sz="1600">
                <a:solidFill>
                  <a:schemeClr val="bg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38"/>
          <p:cNvSpPr>
            <a:spLocks noGrp="1"/>
          </p:cNvSpPr>
          <p:nvPr>
            <p:ph hasCustomPrompt="1" idx="28" sz="quarter" type="body"/>
          </p:nvPr>
        </p:nvSpPr>
        <p:spPr>
          <a:xfrm>
            <a:off x="954568" y="5961773"/>
            <a:ext cx="5583392" cy="149245"/>
          </a:xfrm>
          <a:prstGeom prst="rect">
            <a:avLst/>
          </a:prstGeom>
        </p:spPr>
        <p:txBody>
          <a:bodyPr anchor="ctr" anchorCtr="0" bIns="0" tIns="0">
            <a:noAutofit/>
          </a:bodyPr>
          <a:lstStyle>
            <a:lvl1pPr indent="0" marL="0">
              <a:buNone/>
              <a:defRPr b="0" sz="1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panose="020B0604020202020204" pitchFamily="34"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A09285-7DA6-8846-BB98-AAB795BC1678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sp>
        <p:nvSpPr>
          <p:cNvPr id="44" name="Title 3">
            <a:extLst>
              <a:ext uri="{FF2B5EF4-FFF2-40B4-BE49-F238E27FC236}">
                <a16:creationId xmlns:a16="http://schemas.microsoft.com/office/drawing/2014/main" id="{840CFED9-A764-6442-BAB8-14851E847351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307206" y="107576"/>
            <a:ext cx="6348776" cy="677511"/>
          </a:xfrm>
        </p:spPr>
        <p:txBody>
          <a:bodyPr>
            <a:noAutofit/>
          </a:bodyPr>
          <a:lstStyle>
            <a:lvl1pPr algn="l" defTabSz="914400" eaLnBrk="1" hangingPunct="1" indent="-228600" latinLnBrk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="1" baseline="0" dirty="0" kern="1200" lang="en-US" smtClean="0" sz="28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9F3B5-30C1-9D4C-A9B6-86C533E50217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84F113D7-C99A-7D4C-8C4E-3E19D0BF24D9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anchor="ctr" bIns="71436" lIns="71436" rIns="71436" tIns="71436"/>
            <a:lstStyle/>
            <a:p>
              <a:pPr defTabSz="821530">
                <a:defRPr b="0"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charset="0" panose="02000000000000000000" pitchFamily="2" typeface="Roboto"/>
                <a:ea charset="0" panose="02000000000000000000" pitchFamily="2" typeface="Roboto"/>
                <a:cs typeface="Helvetica Light"/>
                <a:sym typeface="Helvetica Light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7674A4E-40DC-714A-940C-1E8028C88B0F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178B-71DB-A84F-A312-29E8EE2E33A8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9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Section Breaker 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2"/>
          <p:cNvSpPr>
            <a:spLocks noGrp="1"/>
          </p:cNvSpPr>
          <p:nvPr>
            <p:ph hasCustomPrompt="1" idx="11" sz="quarter" type="body"/>
          </p:nvPr>
        </p:nvSpPr>
        <p:spPr>
          <a:xfrm>
            <a:off x="313690" y="2204940"/>
            <a:ext cx="11317478" cy="10702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-228600" latinLnBrk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None/>
              <a:defRPr b="1" dirty="0" kern="1200" lang="en-US" smtClean="0" sz="3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Section name here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375DA6B-C12A-B74C-A8D7-E9CB29EF74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5702" y="265470"/>
            <a:ext cx="1243605" cy="5921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7EDA23-1ABC-F043-ACD7-DCA859F74239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91602D-FCBA-8840-97E3-EBB9F9DEDB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A60A59E-56D1-B341-A8C4-64F7C5CFC835}"/>
              </a:ext>
            </a:extLst>
          </p:cNvPr>
          <p:cNvGrpSpPr/>
          <p:nvPr userDrawn="1"/>
        </p:nvGrpSpPr>
        <p:grpSpPr>
          <a:xfrm>
            <a:off x="2960" y="2499953"/>
            <a:ext cx="131767" cy="463159"/>
            <a:chOff x="2960" y="0"/>
            <a:chExt cx="131767" cy="680484"/>
          </a:xfrm>
        </p:grpSpPr>
        <p:sp>
          <p:nvSpPr>
            <p:cNvPr id="111" name="Rectangle">
              <a:extLst>
                <a:ext uri="{FF2B5EF4-FFF2-40B4-BE49-F238E27FC236}">
                  <a16:creationId xmlns:a16="http://schemas.microsoft.com/office/drawing/2014/main" id="{F54FAB8B-E94F-3248-B573-4EC1B1DDF2EC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anchor="ctr" bIns="71436" lIns="71436" rIns="71436" tIns="71436"/>
            <a:lstStyle/>
            <a:p>
              <a:pPr defTabSz="821530">
                <a:defRPr b="0"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charset="0" panose="02000000000000000000" pitchFamily="2" typeface="Roboto"/>
                <a:ea charset="0" panose="02000000000000000000" pitchFamily="2" typeface="Roboto"/>
                <a:cs typeface="Helvetica Light"/>
                <a:sym typeface="Helvetica Light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F5D19DF-C0C9-4A46-81EB-FE1FB5D8F427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9008C50-E4E7-C74A-A1E1-10FF23A21908}"/>
              </a:ext>
            </a:extLst>
          </p:cNvPr>
          <p:cNvCxnSpPr>
            <a:cxnSpLocks/>
          </p:cNvCxnSpPr>
          <p:nvPr userDrawn="1"/>
        </p:nvCxnSpPr>
        <p:spPr>
          <a:xfrm>
            <a:off x="-42178" y="3070288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1_Section Breaker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hasCustomPrompt="1" idx="16" sz="quarter" type="body"/>
          </p:nvPr>
        </p:nvSpPr>
        <p:spPr>
          <a:xfrm>
            <a:off x="10899648" y="215208"/>
            <a:ext cx="976892" cy="643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indent="0" marL="0">
              <a:buNone/>
              <a:defRPr sz="1000">
                <a:solidFill>
                  <a:schemeClr val="bg2">
                    <a:lumMod val="50000"/>
                  </a:schemeClr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lvl="0"/>
            <a:r>
              <a:rPr lang="en-US"/>
              <a:t>Place Client / Partner Logo Here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69A0DEA-DFF5-F44F-A1A3-25BCA326C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6668" y="265470"/>
            <a:ext cx="1243605" cy="5921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09BB8A-5C4B-AA41-BFCD-5D834544E83E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B9335D6-4F0B-D643-BFE5-7DBC583D1E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sp>
        <p:nvSpPr>
          <p:cNvPr id="121" name="Text Placeholder 32">
            <a:extLst>
              <a:ext uri="{FF2B5EF4-FFF2-40B4-BE49-F238E27FC236}">
                <a16:creationId xmlns:a16="http://schemas.microsoft.com/office/drawing/2014/main" id="{7666949C-F302-C245-9815-A6EDAB459048}"/>
              </a:ext>
            </a:extLst>
          </p:cNvPr>
          <p:cNvSpPr>
            <a:spLocks noGrp="1"/>
          </p:cNvSpPr>
          <p:nvPr userDrawn="1">
            <p:ph hasCustomPrompt="1" idx="11" sz="quarter" type="body"/>
          </p:nvPr>
        </p:nvSpPr>
        <p:spPr>
          <a:xfrm>
            <a:off x="313690" y="2204940"/>
            <a:ext cx="11317478" cy="10702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-228600" latinLnBrk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None/>
              <a:defRPr b="1" dirty="0" kern="1200" lang="en-US" smtClean="0" sz="32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Section name here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59B3DC-0264-AC40-9D6C-10F78C2FE579}"/>
              </a:ext>
            </a:extLst>
          </p:cNvPr>
          <p:cNvGrpSpPr/>
          <p:nvPr userDrawn="1"/>
        </p:nvGrpSpPr>
        <p:grpSpPr>
          <a:xfrm>
            <a:off x="2960" y="2499953"/>
            <a:ext cx="131767" cy="463159"/>
            <a:chOff x="2960" y="0"/>
            <a:chExt cx="131767" cy="680484"/>
          </a:xfrm>
        </p:grpSpPr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7EF4F821-4364-8B46-B56F-3ECDF06182C2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anchor="ctr" bIns="71436" lIns="71436" rIns="71436" tIns="71436"/>
            <a:lstStyle/>
            <a:p>
              <a:pPr defTabSz="821530">
                <a:defRPr b="0"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charset="0" panose="02000000000000000000" pitchFamily="2" typeface="Roboto"/>
                <a:ea charset="0" panose="02000000000000000000" pitchFamily="2" typeface="Roboto"/>
                <a:cs typeface="Helvetica Light"/>
                <a:sym typeface="Helvetica Light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69216EE-BCB5-8341-845F-6DA26E71D4A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30D168C-19A8-B040-A3AF-71CCC340A002}"/>
              </a:ext>
            </a:extLst>
          </p:cNvPr>
          <p:cNvCxnSpPr>
            <a:cxnSpLocks/>
          </p:cNvCxnSpPr>
          <p:nvPr userDrawn="1"/>
        </p:nvCxnSpPr>
        <p:spPr>
          <a:xfrm>
            <a:off x="-42178" y="3070288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0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E5EB07-1C3B-3B4D-90E9-EA53A6D6E3D0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E7B14EA2-C491-BF4A-8092-FABF572B9D67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anchor="ctr" bIns="71436" lIns="71436" rIns="71436" tIns="71436"/>
            <a:lstStyle/>
            <a:p>
              <a:pPr defTabSz="821530">
                <a:defRPr b="0"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charset="0" panose="02000000000000000000" pitchFamily="2" typeface="Roboto"/>
                <a:ea charset="0" panose="02000000000000000000" pitchFamily="2" typeface="Roboto"/>
                <a:cs typeface="Helvetica Light"/>
                <a:sym typeface="Helvetica Ligh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AE909-991E-AE41-A91F-5420C8C18AC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1CF03-B6EC-F440-A9E8-5523D3CD5389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hasCustomPrompt="1" type="title"/>
          </p:nvPr>
        </p:nvSpPr>
        <p:spPr>
          <a:xfrm>
            <a:off x="307205" y="107576"/>
            <a:ext cx="11567643" cy="677511"/>
          </a:xfrm>
        </p:spPr>
        <p:txBody>
          <a:bodyPr>
            <a:noAutofit/>
          </a:bodyPr>
          <a:lstStyle>
            <a:lvl1pPr algn="l" defTabSz="914400" eaLnBrk="1" hangingPunct="1" indent="-9525" latinLnBrk="0" marL="9525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="1" baseline="0" dirty="0" kern="1200" lang="en-US" smtClean="0" sz="28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Click to add title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B9CF8-E759-A447-8258-0D8393E4D65B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971432-3475-E947-93BD-975D634E34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7480" y="3213846"/>
            <a:ext cx="4234520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C4DEE-F9EB-4E46-8497-4626AD9233F4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1_Thank You Slide 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2"/>
          <p:cNvSpPr>
            <a:spLocks noGrp="1"/>
          </p:cNvSpPr>
          <p:nvPr>
            <p:ph hasCustomPrompt="1" idx="12" sz="quarter" type="body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hasCustomPrompt="1" idx="13" sz="quarter" type="body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hasCustomPrompt="1" idx="14" sz="quarter" type="body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48" name="Title 23"/>
          <p:cNvSpPr>
            <a:spLocks noGrp="1"/>
          </p:cNvSpPr>
          <p:nvPr>
            <p:ph hasCustomPrompt="1" type="title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algn="l" defTabSz="914400" eaLnBrk="1" hangingPunct="1" indent="-12700" latinLnBrk="0" marL="127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aseline="0">
                <a:solidFill>
                  <a:schemeClr val="accent4"/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Thank You</a:t>
            </a:r>
            <a:br>
              <a:rPr lang="en-US"/>
            </a:br>
            <a:r>
              <a:rPr lang="en-US"/>
              <a:t>for your time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64B80D9-BCC0-F74A-96E9-B220491D0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7022" y="2160276"/>
            <a:ext cx="2885278" cy="137394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69306F0-A5DD-6140-BE7C-A56FA033FE16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A2E4BF5-5996-4D4C-976D-7FE819D615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98CE33-7574-3340-A47A-CDB0B900B8AD}"/>
              </a:ext>
            </a:extLst>
          </p:cNvPr>
          <p:cNvCxnSpPr/>
          <p:nvPr userDrawn="1"/>
        </p:nvCxnSpPr>
        <p:spPr>
          <a:xfrm>
            <a:off x="5971460" y="1803332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Thank You Slide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hasCustomPrompt="1" idx="16" sz="quarter" type="body"/>
          </p:nvPr>
        </p:nvSpPr>
        <p:spPr>
          <a:xfrm>
            <a:off x="3405307" y="2186912"/>
            <a:ext cx="1969850" cy="137851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indent="0" marL="0">
              <a:buNone/>
              <a:defRPr sz="1500">
                <a:solidFill>
                  <a:schemeClr val="bg2">
                    <a:lumMod val="50000"/>
                  </a:schemeClr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lvl="0"/>
            <a:r>
              <a:rPr lang="en-US"/>
              <a:t>Place Client / Partner Logo Here</a:t>
            </a:r>
          </a:p>
        </p:txBody>
      </p:sp>
      <p:sp>
        <p:nvSpPr>
          <p:cNvPr id="39" name="Text Placeholder 32"/>
          <p:cNvSpPr>
            <a:spLocks noGrp="1"/>
          </p:cNvSpPr>
          <p:nvPr>
            <p:ph hasCustomPrompt="1" idx="12" sz="quarter" type="body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hasCustomPrompt="1" idx="13" sz="quarter" type="body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hasCustomPrompt="1" idx="14" sz="quarter" type="body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eaLnBrk="1" hangingPunct="1" indent="0" latinLnBrk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dirty="0" kern="1200" lang="en-US" smtClean="0" sz="1400">
                <a:solidFill>
                  <a:schemeClr val="accent1"/>
                </a:solidFill>
                <a:latin charset="0" panose="02000000000000000000" pitchFamily="2" typeface="Roboto"/>
                <a:ea charset="0" panose="02000000000000000000" pitchFamily="2" typeface="Roboto"/>
                <a:cs charset="0" typeface="Arial"/>
              </a:defRPr>
            </a:lvl1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42" name="Title 23"/>
          <p:cNvSpPr>
            <a:spLocks noGrp="1"/>
          </p:cNvSpPr>
          <p:nvPr>
            <p:ph hasCustomPrompt="1" type="title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algn="l" defTabSz="914400" eaLnBrk="1" hangingPunct="1" indent="-12700" latinLnBrk="0" marL="127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aseline="0">
                <a:solidFill>
                  <a:schemeClr val="accent4"/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pPr algn="l" defTabSz="914400" eaLnBrk="1" hangingPunct="1" indent="-228600" latinLnBrk="0" lvl="0" marL="22860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Thank You</a:t>
            </a:r>
            <a:br>
              <a:rPr lang="en-US"/>
            </a:br>
            <a:r>
              <a:rPr lang="en-US"/>
              <a:t>for your time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ACCC216-6DB7-F548-90BE-20BE939B3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71" y="2279503"/>
            <a:ext cx="2384527" cy="1135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C270E0-0927-6046-AB1E-AACEF1B1F56E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EE88CE-CC8F-7442-BA85-B14A6510D6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7E4758-A55D-A34E-8C5B-99DBB7355027}"/>
              </a:ext>
            </a:extLst>
          </p:cNvPr>
          <p:cNvCxnSpPr/>
          <p:nvPr userDrawn="1"/>
        </p:nvCxnSpPr>
        <p:spPr>
          <a:xfrm>
            <a:off x="5971460" y="1803332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1259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60F7D70-7DBA-B045-B476-8F9CE0AA1457}"/>
              </a:ext>
            </a:extLst>
          </p:cNvPr>
          <p:cNvSpPr/>
          <p:nvPr userDrawn="1"/>
        </p:nvSpPr>
        <p:spPr>
          <a:xfrm>
            <a:off x="-1" y="6597836"/>
            <a:ext cx="12191999" cy="260648"/>
          </a:xfrm>
          <a:prstGeom prst="rect">
            <a:avLst/>
          </a:prstGeom>
          <a:solidFill>
            <a:srgbClr val="F6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>
              <a:solidFill>
                <a:srgbClr val="FFFFFF"/>
              </a:solidFill>
              <a:latin charset="0" panose="02000000000000000000" pitchFamily="2" typeface="Roboto"/>
              <a:ea charset="0" panose="02000000000000000000" pitchFamily="2" typeface="Roboto"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-296398" y="-274973"/>
            <a:ext cx="12784796" cy="7407946"/>
            <a:chOff x="-187326" y="-194346"/>
            <a:chExt cx="9495918" cy="5502258"/>
          </a:xfrm>
        </p:grpSpPr>
        <p:grpSp>
          <p:nvGrpSpPr>
            <p:cNvPr id="69" name="Group 68"/>
            <p:cNvGrpSpPr/>
            <p:nvPr/>
          </p:nvGrpSpPr>
          <p:grpSpPr>
            <a:xfrm>
              <a:off x="4006715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540588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9" name="Straight Connector 2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074461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7" name="Straight Connector 2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608334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5" name="Straight Connector 2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142207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1676080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1" name="Straight Connector 2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430099" y="-155461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743826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9953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7" name="Straight Connector 2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269604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5" name="Straight Connector 2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6803477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3" name="Straight Connector 2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337350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1" name="Straight Connector 2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871223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405096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7" name="Straight Connector 2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938969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5" name="Straight Connector 2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472842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3" name="Straight Connector 2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>
              <a:off x="8667987" y="-155461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8201858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1" name="Straight Connector 2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735731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006715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7" name="Straight Connector 2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540588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5" name="Straight Connector 2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074461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3" name="Straight Connector 2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608334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1" name="Straight Connector 2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142207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676080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7" name="Straight Connector 1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30099" y="5185797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743826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5" name="Straight Connector 1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1209953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3" name="Straight Connector 1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7269604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803477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6337350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5871223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5405096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938969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4472842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8667987" y="5185797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01858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735731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rot="5400000">
              <a:off x="-174784" y="4555298"/>
              <a:ext cx="152400" cy="122115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 rot="5400000">
              <a:off x="-174784" y="4085124"/>
              <a:ext cx="152400" cy="122115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rot="5400000">
              <a:off x="-174784" y="3614950"/>
              <a:ext cx="152400" cy="122115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 rot="5400000">
              <a:off x="-174784" y="3144776"/>
              <a:ext cx="152400" cy="122115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 rot="5400000">
              <a:off x="-174784" y="2674602"/>
              <a:ext cx="152400" cy="122115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5400000">
              <a:off x="-174784" y="2204428"/>
              <a:ext cx="152400" cy="122115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 rot="5400000">
              <a:off x="-174784" y="1734254"/>
              <a:ext cx="152400" cy="122115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>
              <a:off x="9144000" y="4874986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144000" y="241074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-187326" y="4871811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-184150" y="241074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886825" y="-194346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60350" y="-187203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887619" y="5131369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0350" y="5128988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len="med" type="none" w="med"/>
              <a:tailEnd len="med" type="none" w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/>
          </p:nvGrpSpPr>
          <p:grpSpPr>
            <a:xfrm rot="5400000">
              <a:off x="-174785" y="483497"/>
              <a:ext cx="152400" cy="122115"/>
              <a:chOff x="7983415" y="6582508"/>
              <a:chExt cx="152400" cy="48650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/>
          </p:nvGrpSpPr>
          <p:grpSpPr>
            <a:xfrm rot="5400000">
              <a:off x="-174785" y="1423845"/>
              <a:ext cx="152400" cy="122115"/>
              <a:chOff x="7983415" y="6582508"/>
              <a:chExt cx="152400" cy="48650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/>
          </p:nvGrpSpPr>
          <p:grpSpPr>
            <a:xfrm rot="5400000">
              <a:off x="-174785" y="953671"/>
              <a:ext cx="152400" cy="122115"/>
              <a:chOff x="7983415" y="6582508"/>
              <a:chExt cx="152400" cy="486507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/>
          </p:nvGrpSpPr>
          <p:grpSpPr>
            <a:xfrm rot="5400000">
              <a:off x="9136485" y="4555299"/>
              <a:ext cx="152400" cy="122115"/>
              <a:chOff x="7983415" y="6582508"/>
              <a:chExt cx="152400" cy="48650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/>
          </p:nvGrpSpPr>
          <p:grpSpPr>
            <a:xfrm rot="5400000">
              <a:off x="9136485" y="4085125"/>
              <a:ext cx="152400" cy="122115"/>
              <a:chOff x="7983415" y="6582508"/>
              <a:chExt cx="152400" cy="486507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/>
          </p:nvGrpSpPr>
          <p:grpSpPr>
            <a:xfrm rot="5400000">
              <a:off x="9136485" y="3614951"/>
              <a:ext cx="152400" cy="122115"/>
              <a:chOff x="7983415" y="6582508"/>
              <a:chExt cx="152400" cy="486507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/>
          </p:nvGrpSpPr>
          <p:grpSpPr>
            <a:xfrm rot="5400000">
              <a:off x="9136485" y="3144777"/>
              <a:ext cx="152400" cy="122115"/>
              <a:chOff x="7983415" y="6582508"/>
              <a:chExt cx="152400" cy="486507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/>
          </p:nvGrpSpPr>
          <p:grpSpPr>
            <a:xfrm rot="5400000">
              <a:off x="9136485" y="2674603"/>
              <a:ext cx="152400" cy="122115"/>
              <a:chOff x="7983415" y="6582508"/>
              <a:chExt cx="152400" cy="486507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/>
          </p:nvGrpSpPr>
          <p:grpSpPr>
            <a:xfrm rot="5400000">
              <a:off x="9136485" y="2204429"/>
              <a:ext cx="152400" cy="122115"/>
              <a:chOff x="7983415" y="6582508"/>
              <a:chExt cx="152400" cy="48650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/>
          </p:nvGrpSpPr>
          <p:grpSpPr>
            <a:xfrm rot="5400000">
              <a:off x="9136485" y="1734255"/>
              <a:ext cx="152400" cy="122115"/>
              <a:chOff x="7983415" y="6582508"/>
              <a:chExt cx="152400" cy="486507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/>
          </p:nvGrpSpPr>
          <p:grpSpPr>
            <a:xfrm rot="5400000">
              <a:off x="9136485" y="483498"/>
              <a:ext cx="152400" cy="122115"/>
              <a:chOff x="7983415" y="6582508"/>
              <a:chExt cx="152400" cy="486507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/>
          </p:nvGrpSpPr>
          <p:grpSpPr>
            <a:xfrm rot="5400000">
              <a:off x="9136485" y="1423846"/>
              <a:ext cx="152400" cy="122115"/>
              <a:chOff x="7983415" y="6582508"/>
              <a:chExt cx="152400" cy="486507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/>
          </p:nvGrpSpPr>
          <p:grpSpPr>
            <a:xfrm rot="5400000">
              <a:off x="9136485" y="953672"/>
              <a:ext cx="152400" cy="122115"/>
              <a:chOff x="7983415" y="6582508"/>
              <a:chExt cx="152400" cy="486507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fld id="{C82CE702-E978-4EAF-BFEA-71086CCCC9E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charset="0" panose="02000000000000000000" pitchFamily="2" typeface="Roboto"/>
                <a:ea charset="0" panose="02000000000000000000" pitchFamily="2" typeface="Roboto"/>
              </a:defRPr>
            </a:lvl1pPr>
          </a:lstStyle>
          <a:p>
            <a:fld id="{CE7041AF-12EB-48E5-B6CE-41FB6F35F85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11/23/2021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44" name="Shape 257"/>
          <p:cNvSpPr txBox="1">
            <a:spLocks/>
          </p:cNvSpPr>
          <p:nvPr userDrawn="1"/>
        </p:nvSpPr>
        <p:spPr>
          <a:xfrm>
            <a:off x="11882412" y="6617813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 bIns="45720" lIns="0" rIns="0" rtlCol="0" tIns="45720" vert="horz" wrap="none"/>
          <a:lstStyle>
            <a:defPPr>
              <a:defRPr lang="en-US"/>
            </a:defPPr>
            <a:lvl1pPr algn="ctr">
              <a:defRPr b="0" sz="600" u="none">
                <a:solidFill>
                  <a:schemeClr val="accent2"/>
                </a:solidFill>
                <a:latin charset="0" pitchFamily="34" typeface="Arial"/>
                <a:cs charset="0" pitchFamily="34" typeface="Arial"/>
              </a:defRPr>
            </a:lvl1pPr>
            <a:lvl2pPr algn="ctr" defTabSz="825500" fontAlgn="auto" hangingPunct="0" indent="2286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algn="ctr" defTabSz="825500" fontAlgn="auto" hangingPunct="0" indent="4572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algn="ctr" defTabSz="825500" fontAlgn="auto" hangingPunct="0" indent="6858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algn="ctr" defTabSz="825500" fontAlgn="auto" hangingPunct="0" indent="9144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algn="ctr" defTabSz="825500" fontAlgn="auto" hangingPunct="0" indent="11430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algn="ctr" defTabSz="825500" fontAlgn="auto" hangingPunct="0" indent="13716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algn="ctr" defTabSz="825500" fontAlgn="auto" hangingPunct="0" indent="16002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algn="ctr" defTabSz="825500" fontAlgn="auto" hangingPunct="0" indent="182880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baseline="0" cap="none" i="0" kumimoji="0" normalizeH="0" spc="0" strike="noStrike" sz="50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GB" smtClean="0" sz="1000">
                <a:solidFill>
                  <a:srgbClr val="505A73">
                    <a:lumMod val="60000"/>
                    <a:lumOff val="40000"/>
                  </a:srgbClr>
                </a:solidFill>
                <a:latin charset="0" panose="02000000000000000000" pitchFamily="2" typeface="Roboto"/>
                <a:ea charset="0" panose="02000000000000000000" pitchFamily="2" typeface="Roboto"/>
                <a:sym typeface="Arial"/>
              </a:rPr>
              <a:pPr/>
              <a:t>‹#›</a:t>
            </a:fld>
            <a:endParaRPr lang="en-GB" sz="1000">
              <a:solidFill>
                <a:srgbClr val="505A73">
                  <a:lumMod val="60000"/>
                  <a:lumOff val="40000"/>
                </a:srgbClr>
              </a:solidFill>
              <a:latin charset="0" panose="02000000000000000000" pitchFamily="2" typeface="Roboto"/>
              <a:ea charset="0" panose="02000000000000000000" pitchFamily="2" typeface="Roboto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F441D-1FF8-0244-B33A-E10A447DD86D}"/>
              </a:ext>
            </a:extLst>
          </p:cNvPr>
          <p:cNvSpPr/>
          <p:nvPr userDrawn="1"/>
        </p:nvSpPr>
        <p:spPr>
          <a:xfrm>
            <a:off x="9794266" y="6592164"/>
            <a:ext cx="21467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505A73">
                    <a:lumMod val="60000"/>
                    <a:lumOff val="40000"/>
                  </a:srgbClr>
                </a:solidFill>
                <a:latin charset="0" panose="02000000000000000000" pitchFamily="2" typeface="Roboto"/>
                <a:ea charset="0" panose="02000000000000000000" pitchFamily="2" typeface="Roboto"/>
              </a:rPr>
              <a:t>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46625645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3600">
          <a:solidFill>
            <a:schemeClr val="accent1"/>
          </a:solidFill>
          <a:latin charset="0" panose="02000000000000000000" pitchFamily="2" typeface="Roboto"/>
          <a:ea charset="0" panose="02000000000000000000" pitchFamily="2" typeface="Roboto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kern="1200" sz="2800">
          <a:solidFill>
            <a:schemeClr val="accent1"/>
          </a:solidFill>
          <a:latin charset="0" panose="02000000000000000000" pitchFamily="2" typeface="Roboto"/>
          <a:ea charset="0" panose="02000000000000000000" pitchFamily="2" typeface="Roboto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kern="1200" sz="2400">
          <a:solidFill>
            <a:schemeClr val="accent1"/>
          </a:solidFill>
          <a:latin charset="0" panose="02000000000000000000" pitchFamily="2" typeface="Roboto"/>
          <a:ea charset="0" panose="02000000000000000000" pitchFamily="2" typeface="Roboto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kern="1200" sz="2000">
          <a:solidFill>
            <a:schemeClr val="accent1"/>
          </a:solidFill>
          <a:latin charset="0" panose="02000000000000000000" pitchFamily="2" typeface="Roboto"/>
          <a:ea charset="0" panose="02000000000000000000" pitchFamily="2" typeface="Roboto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kern="1200" sz="1800">
          <a:solidFill>
            <a:schemeClr val="accent1"/>
          </a:solidFill>
          <a:latin charset="0" panose="02000000000000000000" pitchFamily="2" typeface="Roboto"/>
          <a:ea charset="0" panose="02000000000000000000" pitchFamily="2" typeface="Roboto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kern="1200" sz="1800">
          <a:solidFill>
            <a:schemeClr val="accent1"/>
          </a:solidFill>
          <a:latin charset="0" panose="02000000000000000000" pitchFamily="2" typeface="Roboto"/>
          <a:ea charset="0" panose="02000000000000000000" pitchFamily="2" typeface="Roboto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tags/tag1.xml" Type="http://schemas.openxmlformats.org/officeDocument/2006/relationships/tags"/><Relationship Id="rId2" Target="../slideLayouts/slideLayout6.xml" Type="http://schemas.openxmlformats.org/officeDocument/2006/relationships/slideLayout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9B4B2-ACBD-4C6B-8C57-AB434A37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80" y="79001"/>
            <a:ext cx="11567643" cy="677511"/>
          </a:xfrm>
        </p:spPr>
        <p:txBody>
          <a:bodyPr/>
          <a:lstStyle/>
          <a:p>
            <a:r>
              <a:rPr lang="en-US"/>
              <a:t>DNA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DC2BD-355D-4B6D-A7A8-0B3EE8EE76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56" y="708484"/>
          <a:ext cx="7062095" cy="1037021"/>
        </p:xfrm>
        <a:graphic>
          <a:graphicData uri="http://schemas.openxmlformats.org/drawingml/2006/table">
            <a:tbl>
              <a:tblPr/>
              <a:tblGrid>
                <a:gridCol w="1777843">
                  <a:extLst>
                    <a:ext uri="{9D8B030D-6E8A-4147-A177-3AD203B41FA5}">
                      <a16:colId xmlns:a16="http://schemas.microsoft.com/office/drawing/2014/main" val="998470175"/>
                    </a:ext>
                  </a:extLst>
                </a:gridCol>
                <a:gridCol w="1826676">
                  <a:extLst>
                    <a:ext uri="{9D8B030D-6E8A-4147-A177-3AD203B41FA5}">
                      <a16:colId xmlns:a16="http://schemas.microsoft.com/office/drawing/2014/main" val="4178395529"/>
                    </a:ext>
                  </a:extLst>
                </a:gridCol>
                <a:gridCol w="3457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783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Project Description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1909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Engagement Type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400464"/>
                  </a:ext>
                </a:extLst>
              </a:tr>
              <a:tr h="172230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Start Date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226219"/>
                  </a:ext>
                </a:extLst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Team Size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details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39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393540-7EEE-43F7-A973-A78563D1C0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6395" y="729073"/>
          <a:ext cx="4860649" cy="970159"/>
        </p:xfrm>
        <a:graphic>
          <a:graphicData uri="http://schemas.openxmlformats.org/drawingml/2006/table">
            <a:tbl>
              <a:tblPr/>
              <a:tblGrid>
                <a:gridCol w="1394393">
                  <a:extLst>
                    <a:ext uri="{9D8B030D-6E8A-4147-A177-3AD203B41FA5}">
                      <a16:colId xmlns:a16="http://schemas.microsoft.com/office/drawing/2014/main" val="998470175"/>
                    </a:ext>
                  </a:extLst>
                </a:gridCol>
                <a:gridCol w="3466256">
                  <a:extLst>
                    <a:ext uri="{9D8B030D-6E8A-4147-A177-3AD203B41FA5}">
                      <a16:colId xmlns:a16="http://schemas.microsoft.com/office/drawing/2014/main" val="4178395529"/>
                    </a:ext>
                  </a:extLst>
                </a:gridCol>
              </a:tblGrid>
              <a:tr h="231104">
                <a:tc>
                  <a:txBody>
                    <a:bodyPr/>
                    <a:lstStyle/>
                    <a:p>
                      <a:pPr algn="l" fontAlgn="b"/>
                      <a:r>
                        <a:rPr b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Stakeholders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management details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0190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Engineering</a:t>
                      </a:r>
                      <a:r>
                        <a:rPr b="1" baseline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Manager(s)</a:t>
                      </a:r>
                      <a:endParaRPr b="1" i="0" lang="en-US" strike="noStrike" sz="1100" u="non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management details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7250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Scrum Master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management details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34201"/>
                  </a:ext>
                </a:extLst>
              </a:tr>
              <a:tr h="276847"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kern="1200" lang="en-US" sz="110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Technology</a:t>
                      </a:r>
                      <a:endParaRPr b="1" i="0" lang="en-US" strike="noStrike" sz="1100" u="non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project management details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05283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4003" y="1742948"/>
          <a:ext cx="11956241" cy="3158664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95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64">
                <a:tc>
                  <a:txBody>
                    <a:bodyPr/>
                    <a:lstStyle/>
                    <a:p>
                      <a:r>
                        <a:rPr lang="en-US" b="true" sz="1200">
                          <a:solidFill>
                            <a:srgbClr val="000000"/>
                          </a:solidFill>
                          <a:latin typeface="Calibri"/>
                        </a:rPr>
                        <a:t>Team Name :</a:t>
                      </a:r>
                    </a:p>
                    <a:p>
                      <a:r>
                        <a:rPr lang="en-US" b="true" sz="1200">
                          <a:solidFill>
                            <a:srgbClr val="000000"/>
                          </a:solidFill>
                          <a:latin typeface="Calibri"/>
                        </a:rPr>
                        <a:t>Project Name :</a:t>
                      </a:r>
                    </a:p>
                    <a:p>
                      <a:pPr indent="0" marL="127000"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Browse safaris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true" sz="1200">
                          <a:solidFill>
                            <a:srgbClr val="000000"/>
                          </a:solidFill>
                          <a:latin typeface="Calibri"/>
                        </a:rPr>
                        <a:t>Team Name :</a:t>
                      </a:r>
                    </a:p>
                    <a:p>
                      <a:r>
                        <a:rPr lang="en-US" b="true" sz="1200">
                          <a:solidFill>
                            <a:srgbClr val="000000"/>
                          </a:solidFill>
                          <a:latin typeface="Calibri"/>
                        </a:rPr>
                        <a:t>Project Name :</a:t>
                      </a:r>
                    </a:p>
                    <a:p>
                      <a:pPr indent="0" marL="127000"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Browse safaris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DF9A14C-23B8-4F05-B52D-98BA48ECFA5F}"/>
              </a:ext>
            </a:extLst>
          </p:cNvPr>
          <p:cNvSpPr txBox="1">
            <a:spLocks/>
          </p:cNvSpPr>
          <p:nvPr/>
        </p:nvSpPr>
        <p:spPr>
          <a:xfrm>
            <a:off x="9687392" y="160814"/>
            <a:ext cx="2361733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/>
              </a:rPr>
              <a:t>Overall status: 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FC6972-8645-40E1-9B20-2786E2E63F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583" y="5101167"/>
          <a:ext cx="6096289" cy="661617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238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ctr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Key Milestones</a:t>
                      </a:r>
                    </a:p>
                  </a:txBody>
                  <a:tcPr anchor="ctr" marB="0" marL="4763" marR="4763" marT="4763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Status</a:t>
                      </a:r>
                    </a:p>
                  </a:txBody>
                  <a:tcPr anchor="ctr" marB="0" marL="4763" marR="4763" marT="4763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Remarks</a:t>
                      </a:r>
                    </a:p>
                  </a:txBody>
                  <a:tcPr anchor="ctr" marB="0" marL="4763" marR="4763" marT="4763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testing text</a:t>
                      </a:r>
                    </a:p>
                  </a:txBody>
                  <a:tcPr anchor="ctr" marB="0" marL="4763" marR="4763" marT="476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testing text</a:t>
                      </a:r>
                    </a:p>
                  </a:txBody>
                  <a:tcPr anchor="ctr" marB="0" marL="4763" marR="4763" marT="476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testing text</a:t>
                      </a:r>
                    </a:p>
                  </a:txBody>
                  <a:tcPr anchor="ctr" marB="0" marL="4763" marR="4763" marT="476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testing text</a:t>
                      </a:r>
                    </a:p>
                  </a:txBody>
                  <a:tcPr marB="0" marL="4762" marR="4762" marT="476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testing text</a:t>
                      </a:r>
                    </a:p>
                  </a:txBody>
                  <a:tcPr marB="0" marL="4762" marR="4762" marT="476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testing text</a:t>
                      </a:r>
                    </a:p>
                  </a:txBody>
                  <a:tcPr marB="0" marL="4762" marR="4762" marT="476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4901612"/>
            <a:ext cx="1769180" cy="1411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219" y="4936783"/>
            <a:ext cx="1669485" cy="1388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35096-C128-4B43-BA09-88AE6C63B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29" y="5484049"/>
            <a:ext cx="695325" cy="26670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F11629CF-691B-46C6-A6F5-8B61D89CC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661" y="5630873"/>
            <a:ext cx="619125" cy="257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47865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9B4B2-ACBD-4C6B-8C57-AB434A37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80" y="79001"/>
            <a:ext cx="11567643" cy="677511"/>
          </a:xfrm>
        </p:spPr>
        <p:txBody>
          <a:bodyPr/>
          <a:lstStyle/>
          <a:p>
            <a:r>
              <a:rPr lang="en-NZ">
                <a:solidFill>
                  <a:srgbClr val="505A73"/>
                </a:solidFill>
                <a:latin typeface="Roboto"/>
                <a:ea typeface="Roboto"/>
                <a:cs typeface="Arial"/>
              </a:rPr>
              <a:t>Trust &amp; Growth</a:t>
            </a:r>
            <a:endParaRPr lang="en-NZ">
              <a:ea typeface="Roboto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DC2BD-355D-4B6D-A7A8-0B3EE8EE76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56" y="708484"/>
          <a:ext cx="7062095" cy="1037021"/>
        </p:xfrm>
        <a:graphic>
          <a:graphicData uri="http://schemas.openxmlformats.org/drawingml/2006/table">
            <a:tbl>
              <a:tblPr/>
              <a:tblGrid>
                <a:gridCol w="1777843">
                  <a:extLst>
                    <a:ext uri="{9D8B030D-6E8A-4147-A177-3AD203B41FA5}">
                      <a16:colId xmlns:a16="http://schemas.microsoft.com/office/drawing/2014/main" val="998470175"/>
                    </a:ext>
                  </a:extLst>
                </a:gridCol>
                <a:gridCol w="1826676">
                  <a:extLst>
                    <a:ext uri="{9D8B030D-6E8A-4147-A177-3AD203B41FA5}">
                      <a16:colId xmlns:a16="http://schemas.microsoft.com/office/drawing/2014/main" val="4178395529"/>
                    </a:ext>
                  </a:extLst>
                </a:gridCol>
                <a:gridCol w="3457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783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Project Description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P</a:t>
                      </a:r>
                      <a:r>
                        <a:rPr b="0" err="1" i="0" kern="1200" lang="en-US" noProof="0" strike="noStrike" sz="1100" u="none">
                          <a:solidFill>
                            <a:schemeClr val="tx1"/>
                          </a:solidFill>
                          <a:latin typeface="Calibri"/>
                        </a:rPr>
                        <a:t>artnering</a:t>
                      </a:r>
                      <a:r>
                        <a:rPr b="0" i="0" kern="1200" lang="en-US" noProof="0" strike="noStrike" sz="1100" u="none">
                          <a:solidFill>
                            <a:schemeClr val="tx1"/>
                          </a:solidFill>
                          <a:latin typeface="Calibri"/>
                        </a:rPr>
                        <a:t> in A/B Testing,  Prototype development, tech transition, feature development, support &amp; maintenance initiatives for key apps/services in  People (Onboarding) &amp; Trust domains.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1909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Engagement Type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Fixed Capacity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  </a:t>
                      </a:r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Delivery Model </a:t>
                      </a:r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:- Agile</a:t>
                      </a:r>
                      <a:r>
                        <a:rPr baseline="0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Scrum</a:t>
                      </a:r>
                      <a:endParaRPr kern="1200" lang="en-US" sz="110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400464"/>
                  </a:ext>
                </a:extLst>
              </a:tr>
              <a:tr h="172230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Start Date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Krypton: JAN 2020</a:t>
                      </a:r>
                      <a:endParaRPr b="1" lang="en-US"/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  End Date           : </a:t>
                      </a:r>
                      <a:r>
                        <a:rPr b="0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226219"/>
                  </a:ext>
                </a:extLst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Team Size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9 +</a:t>
                      </a:r>
                      <a:r>
                        <a:rPr baseline="0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/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39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393540-7EEE-43F7-A973-A78563D1C0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6395" y="729073"/>
          <a:ext cx="4860649" cy="970159"/>
        </p:xfrm>
        <a:graphic>
          <a:graphicData uri="http://schemas.openxmlformats.org/drawingml/2006/table">
            <a:tbl>
              <a:tblPr/>
              <a:tblGrid>
                <a:gridCol w="1394393">
                  <a:extLst>
                    <a:ext uri="{9D8B030D-6E8A-4147-A177-3AD203B41FA5}">
                      <a16:colId xmlns:a16="http://schemas.microsoft.com/office/drawing/2014/main" val="998470175"/>
                    </a:ext>
                  </a:extLst>
                </a:gridCol>
                <a:gridCol w="3466256">
                  <a:extLst>
                    <a:ext uri="{9D8B030D-6E8A-4147-A177-3AD203B41FA5}">
                      <a16:colId xmlns:a16="http://schemas.microsoft.com/office/drawing/2014/main" val="4178395529"/>
                    </a:ext>
                  </a:extLst>
                </a:gridCol>
              </a:tblGrid>
              <a:tr h="231104">
                <a:tc>
                  <a:txBody>
                    <a:bodyPr/>
                    <a:lstStyle/>
                    <a:p>
                      <a:pPr algn="l" fontAlgn="b"/>
                      <a:r>
                        <a:rPr b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Stakeholders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Kevin Christiansen</a:t>
                      </a:r>
                      <a:r>
                        <a:rPr b="0" baseline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&amp; Partha Sarathy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0190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Engineering</a:t>
                      </a:r>
                      <a:r>
                        <a:rPr b="1" baseline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Manager(s)</a:t>
                      </a:r>
                      <a:endParaRPr b="1" i="0" lang="en-US" strike="noStrike" sz="1100" u="non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Arockiam</a:t>
                      </a:r>
                      <a:r>
                        <a:rPr b="0" baseline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, </a:t>
                      </a:r>
                      <a:r>
                        <a:rPr b="0" baseline="0" err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Muralisankar</a:t>
                      </a:r>
                      <a:r>
                        <a:rPr b="0" baseline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b="0" i="0" lang="en-US" strike="noStrike" sz="1100" u="non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7250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Scrum Master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 Murali &amp;</a:t>
                      </a:r>
                      <a:r>
                        <a:rPr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r>
                        <a:rPr err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Arockiam</a:t>
                      </a: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34201"/>
                  </a:ext>
                </a:extLst>
              </a:tr>
              <a:tr h="276847"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1" kern="1200" lang="en-US" sz="110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Technology</a:t>
                      </a:r>
                      <a:endParaRPr b="1" i="0" lang="en-US" strike="noStrike" sz="1100" u="non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lvl="0">
                        <a:buNone/>
                      </a:pPr>
                      <a:r>
                        <a:rPr b="0" baseline="0" i="0" lang="en-US" strike="noStrike" sz="1100" u="non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AWS, JAVA, React JS, Node </a:t>
                      </a:r>
                      <a:endParaRPr b="0" i="0" lang="en-US" strike="noStrike" sz="1100" u="non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marB="0" marL="4763" marR="4763" marT="4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05283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4003" y="1742948"/>
          <a:ext cx="11956241" cy="3158664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95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64">
                <a:tc>
                  <a:txBody>
                    <a:bodyPr/>
                    <a:lstStyle/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noProof="0" strike="noStrike" sz="1200" u="none">
                          <a:latin typeface="Calibri"/>
                        </a:rPr>
                        <a:t>Skynet:</a:t>
                      </a:r>
                      <a:endParaRPr b="0" i="0" lang="en-US" noProof="0" strike="noStrike" sz="1200" u="none">
                        <a:latin typeface="Calibri"/>
                      </a:endParaRP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noProof="0" strike="noStrike" sz="1200" u="none">
                          <a:latin typeface="Calibri"/>
                        </a:rPr>
                        <a:t>Community Profile:</a:t>
                      </a:r>
                      <a:endParaRPr b="0" i="0" lang="en-US" noProof="0" strike="noStrike" sz="1200" u="none"/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Phase 2.4 Local Profile, </a:t>
                      </a:r>
                      <a:r>
                        <a:rPr b="0" err="1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FullProfile</a:t>
                      </a: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, Get </a:t>
                      </a:r>
                      <a:r>
                        <a:rPr b="0" err="1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PhotoId</a:t>
                      </a: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 APIS are delivered in  L3. L3 testing is completed. Planned for L2 testing next week</a:t>
                      </a: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90% of API.ashx development  and  Test plan is in progress. </a:t>
                      </a: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Test plan preparation and Automation script development for 2.4 APIs – in-progress</a:t>
                      </a:r>
                      <a:endParaRPr lang="en-US"/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b="1" i="0" lang="en-US" noProof="0" strike="noStrike" sz="1200" u="none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b="1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Message Boards</a:t>
                      </a:r>
                      <a:endParaRPr b="0" i="0" lang="en-US" noProof="0" strike="noStrike" sz="1200" u="none"/>
                    </a:p>
                    <a:p>
                      <a:pPr algn="l" indent="-171450" lvl="0" marL="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Spanish language development – Planning for L1 canary</a:t>
                      </a:r>
                    </a:p>
                    <a:p>
                      <a:pPr algn="l" indent="-171450" lvl="0" marL="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b="0" i="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Redwood light changes is started in this sprint 22</a:t>
                      </a: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lang="en-US" noProof="0" strike="noStrike" sz="1200" u="none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lang="en-US" noProof="0" strike="noStrike" sz="1200" u="non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b="1" lang="en-US" sz="1200">
                          <a:latin typeface="Calibri"/>
                          <a:cs typeface="Calibri"/>
                        </a:rPr>
                        <a:t>Growth: </a:t>
                      </a: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b="1" lang="en-US" sz="1200">
                        <a:latin typeface="Calibri"/>
                        <a:cs typeface="Calibri"/>
                      </a:endParaRP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kern="1200" lang="en-US" noProof="0" strike="noStrike" sz="1200" u="none">
                          <a:latin typeface="Calibri"/>
                        </a:rPr>
                        <a:t>Experimentation:</a:t>
                      </a:r>
                      <a:endParaRPr b="0" i="0" kern="1200" lang="en-US" noProof="0" strike="noStrike" sz="1200" u="none">
                        <a:latin typeface="Calibri"/>
                      </a:endParaRP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i="0" kern="1200" lang="en-US" noProof="0" strike="noStrike" sz="1200" u="none">
                        <a:latin typeface="Calibri"/>
                      </a:endParaRP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b="0" i="1" kern="1200" lang="en-US" noProof="0" strike="noStrike" sz="1200" u="none">
                          <a:latin typeface="Calibri"/>
                        </a:rPr>
                        <a:t>Split-manager</a:t>
                      </a:r>
                      <a:r>
                        <a:rPr b="0" i="0" kern="1200" lang="en-US" noProof="0" strike="noStrike" sz="1200" u="none">
                          <a:latin typeface="Calibri"/>
                        </a:rPr>
                        <a:t> –  Swagger implementation – in progress</a:t>
                      </a: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b="0" i="0" kern="1200" lang="en-US" noProof="0" strike="noStrike" sz="1200" u="none">
                          <a:latin typeface="Calibri"/>
                        </a:rPr>
                        <a:t>Split-manager – Unit testing improvement and </a:t>
                      </a:r>
                      <a:r>
                        <a:rPr b="0" err="1" i="0" kern="1200" lang="en-US" noProof="0" strike="noStrike" sz="1200" u="none">
                          <a:latin typeface="Calibri"/>
                        </a:rPr>
                        <a:t>api</a:t>
                      </a:r>
                      <a:r>
                        <a:rPr b="0" i="0" kern="1200" lang="en-US" noProof="0" strike="noStrike" sz="1200" u="none">
                          <a:latin typeface="Calibri"/>
                        </a:rPr>
                        <a:t> documentation – in progress</a:t>
                      </a:r>
                      <a:endParaRPr lang="en-US"/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b="1" i="0" kern="1200" lang="en-US" noProof="0" strike="noStrike" sz="1200" u="none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b="1" i="0" kern="1200" lang="en-US" noProof="0" strike="noStrike" sz="1200" u="none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kern="1200" lang="en-US" noProof="0" strike="noStrike" sz="1200" u="none">
                          <a:solidFill>
                            <a:schemeClr val="tx1"/>
                          </a:solidFill>
                          <a:latin typeface="Calibri"/>
                        </a:rPr>
                        <a:t>On-Boarding:</a:t>
                      </a:r>
                      <a:endParaRPr lang="en-US"/>
                    </a:p>
                    <a:p>
                      <a:pPr algn="l"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i="0" kern="1200" lang="en-US" noProof="0" strike="noStrike" sz="1200" u="none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b="0" i="0" kern="1200" lang="en-US" noProof="0" strike="noStrike" sz="1200" u="none">
                          <a:latin typeface="Calibri"/>
                        </a:rPr>
                        <a:t>Checkout : Membership highlight one pager – completed and QA testing is in progress</a:t>
                      </a:r>
                    </a:p>
                    <a:p>
                      <a:pPr algn="l" indent="-285750" lvl="0" marL="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b="0" i="0" kern="1200" lang="en-US" noProof="0" strike="noStrike" sz="1200" u="none">
                          <a:latin typeface="Calibri"/>
                        </a:rPr>
                        <a:t>Checkout :  Change the tab space of </a:t>
                      </a:r>
                      <a:r>
                        <a:rPr b="0" err="1" i="0" kern="1200" lang="en-US" noProof="0" strike="noStrike" sz="1200" u="none">
                          <a:latin typeface="Calibri"/>
                        </a:rPr>
                        <a:t>paypal</a:t>
                      </a:r>
                      <a:r>
                        <a:rPr b="0" i="0" kern="1200" lang="en-US" noProof="0" strike="noStrike" sz="1200" u="none">
                          <a:latin typeface="Calibri"/>
                        </a:rPr>
                        <a:t> CTA on m-web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DF9A14C-23B8-4F05-B52D-98BA48ECFA5F}"/>
              </a:ext>
            </a:extLst>
          </p:cNvPr>
          <p:cNvSpPr txBox="1">
            <a:spLocks/>
          </p:cNvSpPr>
          <p:nvPr/>
        </p:nvSpPr>
        <p:spPr>
          <a:xfrm>
            <a:off x="9687392" y="160814"/>
            <a:ext cx="2361733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Overall status: 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FC6972-8645-40E1-9B20-2786E2E63F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583" y="5101167"/>
          <a:ext cx="6096289" cy="661617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238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ctr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Key Milestones</a:t>
                      </a:r>
                    </a:p>
                  </a:txBody>
                  <a:tcPr anchor="ctr" marB="0" marL="4763" marR="4763" marT="4763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Status</a:t>
                      </a:r>
                    </a:p>
                  </a:txBody>
                  <a:tcPr anchor="ctr" marB="0" marL="4763" marR="4763" marT="4763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b="1" kern="1200" lang="en-US" sz="11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Remarks</a:t>
                      </a:r>
                    </a:p>
                  </a:txBody>
                  <a:tcPr anchor="ctr" marB="0" marL="4763" marR="4763" marT="4763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9">
                <a:tc>
                  <a:txBody>
                    <a:bodyPr/>
                    <a:lstStyle/>
                    <a:p>
                      <a:pPr algn="l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kern="1200" lang="en-US" strike="noStrike" sz="1100" u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2.4 - API's into L1</a:t>
                      </a:r>
                    </a:p>
                  </a:txBody>
                  <a:tcPr anchor="ctr" marB="0" marL="4763" marR="4763" marT="4763">
                    <a:noFill/>
                  </a:tcPr>
                </a:tc>
                <a:tc>
                  <a:txBody>
                    <a:bodyPr/>
                    <a:lstStyle/>
                    <a:p>
                      <a:pPr algn="ctr" lvl="0">
                        <a:buNone/>
                      </a:pPr>
                      <a:r>
                        <a:rPr b="0" i="0" kern="1200" lang="en-US" strike="noStrike" sz="1100" u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80% in L1</a:t>
                      </a:r>
                      <a:endParaRPr lang="en-US"/>
                    </a:p>
                  </a:txBody>
                  <a:tcPr anchor="ctr" marB="0" marL="4763" marR="4763" marT="4763">
                    <a:noFill/>
                  </a:tcPr>
                </a:tc>
                <a:tc>
                  <a:txBody>
                    <a:bodyPr/>
                    <a:lstStyle/>
                    <a:p>
                      <a:pPr algn="l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kern="1200" lang="en-US" strike="noStrike" sz="1100" u="none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marB="0" marL="4763" marR="4763" marT="476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63">
                <a:tc>
                  <a:txBody>
                    <a:bodyPr/>
                    <a:lstStyle/>
                    <a:p>
                      <a:pPr algn="l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kern="1200" lang="en-US" strike="noStrike" sz="1100" u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Me-Experience in L1</a:t>
                      </a:r>
                    </a:p>
                  </a:txBody>
                  <a:tcPr marB="0" marL="4762" marR="4762" marT="4762">
                    <a:noFill/>
                  </a:tcPr>
                </a:tc>
                <a:tc>
                  <a:txBody>
                    <a:bodyPr/>
                    <a:lstStyle/>
                    <a:p>
                      <a:pPr algn="ctr" lvl="0">
                        <a:buNone/>
                      </a:pPr>
                      <a:r>
                        <a:rPr b="0" i="0" kern="1200" lang="en-US" strike="noStrike" sz="1100" u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10%</a:t>
                      </a:r>
                    </a:p>
                  </a:txBody>
                  <a:tcPr marB="0" marL="4762" marR="4762" marT="4762">
                    <a:noFill/>
                  </a:tcPr>
                </a:tc>
                <a:tc>
                  <a:txBody>
                    <a:bodyPr/>
                    <a:lstStyle/>
                    <a:p>
                      <a:pPr algn="l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kern="1200" lang="en-US" strike="noStrike" sz="1100" u="none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B="0" marL="4762" marR="4762" marT="476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4901612"/>
            <a:ext cx="1769180" cy="1411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219" y="4936783"/>
            <a:ext cx="1669485" cy="1388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35096-C128-4B43-BA09-88AE6C63B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29" y="5484049"/>
            <a:ext cx="695325" cy="26670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F11629CF-691B-46C6-A6F5-8B61D89CC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661" y="5630873"/>
            <a:ext cx="619125" cy="257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24425438736722"/>
</p:tagLst>
</file>

<file path=ppt/theme/theme1.xml><?xml version="1.0" encoding="utf-8"?>
<a:theme xmlns:a="http://schemas.openxmlformats.org/drawingml/2006/main" name="Altimetrik Standard PPT ThemeOffice Theme">
  <a:themeElements>
    <a:clrScheme name="Altimetrik_Office_Color_Theme">
      <a:dk1>
        <a:srgbClr val="000000"/>
      </a:dk1>
      <a:lt1>
        <a:srgbClr val="FFFFFF"/>
      </a:lt1>
      <a:dk2>
        <a:srgbClr val="8C8C8C"/>
      </a:dk2>
      <a:lt2>
        <a:srgbClr val="E7E6E6"/>
      </a:lt2>
      <a:accent1>
        <a:srgbClr val="505A73"/>
      </a:accent1>
      <a:accent2>
        <a:srgbClr val="E65A14"/>
      </a:accent2>
      <a:accent3>
        <a:srgbClr val="343841"/>
      </a:accent3>
      <a:accent4>
        <a:srgbClr val="002D4B"/>
      </a:accent4>
      <a:accent5>
        <a:srgbClr val="0096AA"/>
      </a:accent5>
      <a:accent6>
        <a:srgbClr val="8CC841"/>
      </a:accent6>
      <a:hlink>
        <a:srgbClr val="0563C1"/>
      </a:hlink>
      <a:folHlink>
        <a:srgbClr val="954F72"/>
      </a:folHlink>
    </a:clrScheme>
    <a:fontScheme name="Arial">
      <a:majorFont>
        <a:latin panose="020B0604020202020204"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panose="020B0604020202020204"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19480C41-D831-1249-8050-1E49EEBD69AD}" name="Presentation4 [Auto-saved]" vid="{92CE9068-4E19-0746-AA24-480F4DA0B0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7">
      <vt:lpstr>Arial</vt:lpstr>
      <vt:lpstr>Arial,Sans-Serif</vt:lpstr>
      <vt:lpstr>Calibri</vt:lpstr>
      <vt:lpstr>Helvetica Light</vt:lpstr>
      <vt:lpstr>Roboto</vt:lpstr>
      <vt:lpstr>Altimetrik Standard PPT ThemeOffice Theme</vt:lpstr>
      <vt:lpstr>Trust &amp; Growth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2021-11-23T07:35:38Z</dcterms:created>
  <dc:creator>Prakash Pichaimuthu</dc:creator>
  <cp:lastModifiedBy>Prakash Pichaimuthu</cp:lastModifiedBy>
  <dcterms:modified xsi:type="dcterms:W3CDTF">2021-11-23T07:36:14Z</dcterms:modified>
  <cp:revision>1</cp:revision>
  <dc:title>Trust &amp; Growth</dc:title>
</cp:coreProperties>
</file>