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9" autoAdjust="0"/>
  </p:normalViewPr>
  <p:slideViewPr>
    <p:cSldViewPr snapToGrid="0">
      <p:cViewPr varScale="1">
        <p:scale>
          <a:sx n="76" d="100"/>
          <a:sy n="76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12894-D7A9-49D0-83AE-9F638CF4D69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C3EA3B43-B9DE-4238-A8E9-04E8FD7E5CBB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086C1EAE-6A2A-48BA-94AD-0C04BF733C17}" type="parTrans" cxnId="{7C4FCD4E-F60D-4F3E-A1D2-8522432C9B54}">
      <dgm:prSet/>
      <dgm:spPr/>
      <dgm:t>
        <a:bodyPr/>
        <a:lstStyle/>
        <a:p>
          <a:endParaRPr lang="en-US"/>
        </a:p>
      </dgm:t>
    </dgm:pt>
    <dgm:pt modelId="{BA389ECF-ACBC-458C-99E5-233C2F12A533}" type="sibTrans" cxnId="{7C4FCD4E-F60D-4F3E-A1D2-8522432C9B54}">
      <dgm:prSet/>
      <dgm:spPr/>
      <dgm:t>
        <a:bodyPr/>
        <a:lstStyle/>
        <a:p>
          <a:endParaRPr lang="en-US"/>
        </a:p>
      </dgm:t>
    </dgm:pt>
    <dgm:pt modelId="{2E4C1008-766E-4726-A407-02A94D8A828C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EE6AACAB-56B5-401C-9A05-0AF0A774A679}" type="parTrans" cxnId="{DAA86CB0-DD27-45A2-9AF1-3555141131CC}">
      <dgm:prSet/>
      <dgm:spPr/>
      <dgm:t>
        <a:bodyPr/>
        <a:lstStyle/>
        <a:p>
          <a:endParaRPr lang="en-US"/>
        </a:p>
      </dgm:t>
    </dgm:pt>
    <dgm:pt modelId="{5E479AD5-6485-4ED3-B92D-9F35726D3A6C}" type="sibTrans" cxnId="{DAA86CB0-DD27-45A2-9AF1-3555141131CC}">
      <dgm:prSet/>
      <dgm:spPr/>
      <dgm:t>
        <a:bodyPr/>
        <a:lstStyle/>
        <a:p>
          <a:endParaRPr lang="en-US"/>
        </a:p>
      </dgm:t>
    </dgm:pt>
    <dgm:pt modelId="{86B820B9-CA80-4250-A241-DBA492FD3747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8B6F7AAC-7BC7-4402-9D14-CA3F9540736B}" type="parTrans" cxnId="{BE37B954-B819-44F7-BBBD-954E061025FB}">
      <dgm:prSet/>
      <dgm:spPr/>
      <dgm:t>
        <a:bodyPr/>
        <a:lstStyle/>
        <a:p>
          <a:endParaRPr lang="en-US"/>
        </a:p>
      </dgm:t>
    </dgm:pt>
    <dgm:pt modelId="{9BE732FE-E750-4D50-B029-4734C9D2F2BA}" type="sibTrans" cxnId="{BE37B954-B819-44F7-BBBD-954E061025FB}">
      <dgm:prSet/>
      <dgm:spPr/>
      <dgm:t>
        <a:bodyPr/>
        <a:lstStyle/>
        <a:p>
          <a:endParaRPr lang="en-US"/>
        </a:p>
      </dgm:t>
    </dgm:pt>
    <dgm:pt modelId="{DB202575-7F4F-4164-A793-13F3E3D1CD5C}">
      <dgm:prSet phldrT="[Text]"/>
      <dgm:spPr/>
      <dgm:t>
        <a:bodyPr/>
        <a:lstStyle/>
        <a:p>
          <a:r>
            <a:rPr lang="en-US" dirty="0"/>
            <a:t>Reducing search space</a:t>
          </a:r>
        </a:p>
      </dgm:t>
    </dgm:pt>
    <dgm:pt modelId="{AAAC4511-3794-4FD0-8234-CAEE5DBA40E8}" type="parTrans" cxnId="{019FE20B-801D-4499-8666-A3093F34FCD1}">
      <dgm:prSet/>
      <dgm:spPr/>
      <dgm:t>
        <a:bodyPr/>
        <a:lstStyle/>
        <a:p>
          <a:endParaRPr lang="en-US"/>
        </a:p>
      </dgm:t>
    </dgm:pt>
    <dgm:pt modelId="{0244EF66-7A8F-48AB-B614-FB9EC975FB16}" type="sibTrans" cxnId="{019FE20B-801D-4499-8666-A3093F34FCD1}">
      <dgm:prSet/>
      <dgm:spPr/>
      <dgm:t>
        <a:bodyPr/>
        <a:lstStyle/>
        <a:p>
          <a:endParaRPr lang="en-US"/>
        </a:p>
      </dgm:t>
    </dgm:pt>
    <dgm:pt modelId="{988EB67F-B288-4296-B3E6-22F28CE283F4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56A21D14-8330-4D38-9C68-0E0584B63220}" type="parTrans" cxnId="{7D864807-CA87-415C-97E1-25EA2E11F727}">
      <dgm:prSet/>
      <dgm:spPr/>
      <dgm:t>
        <a:bodyPr/>
        <a:lstStyle/>
        <a:p>
          <a:endParaRPr lang="en-US"/>
        </a:p>
      </dgm:t>
    </dgm:pt>
    <dgm:pt modelId="{E5230F7F-662E-41EF-8BA9-55CEBD9C5C1D}" type="sibTrans" cxnId="{7D864807-CA87-415C-97E1-25EA2E11F727}">
      <dgm:prSet/>
      <dgm:spPr/>
      <dgm:t>
        <a:bodyPr/>
        <a:lstStyle/>
        <a:p>
          <a:endParaRPr lang="en-US"/>
        </a:p>
      </dgm:t>
    </dgm:pt>
    <dgm:pt modelId="{C9BA801E-0634-484F-8568-DFE03FCB40C4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831A64DC-52F2-4576-91B1-7B88F8F71A89}" type="parTrans" cxnId="{B8566FAE-7B99-4086-9168-D65C28A5BE1F}">
      <dgm:prSet/>
      <dgm:spPr/>
      <dgm:t>
        <a:bodyPr/>
        <a:lstStyle/>
        <a:p>
          <a:endParaRPr lang="en-US"/>
        </a:p>
      </dgm:t>
    </dgm:pt>
    <dgm:pt modelId="{19B42615-D077-48F4-8E6A-FB7ED5FFA63D}" type="sibTrans" cxnId="{B8566FAE-7B99-4086-9168-D65C28A5BE1F}">
      <dgm:prSet/>
      <dgm:spPr/>
      <dgm:t>
        <a:bodyPr/>
        <a:lstStyle/>
        <a:p>
          <a:endParaRPr lang="en-US"/>
        </a:p>
      </dgm:t>
    </dgm:pt>
    <dgm:pt modelId="{7F6F873A-2F4E-4ABC-9921-C56D12FB1C91}">
      <dgm:prSet phldrT="[Text]"/>
      <dgm:spPr/>
      <dgm:t>
        <a:bodyPr/>
        <a:lstStyle/>
        <a:p>
          <a:r>
            <a:rPr lang="en-US" dirty="0"/>
            <a:t>Resolving conflicts</a:t>
          </a:r>
        </a:p>
      </dgm:t>
    </dgm:pt>
    <dgm:pt modelId="{974C4ED4-9F81-4E98-842F-98A172926158}" type="sibTrans" cxnId="{F5734761-818D-4B6F-AEE6-C61AF90CAE35}">
      <dgm:prSet/>
      <dgm:spPr/>
      <dgm:t>
        <a:bodyPr/>
        <a:lstStyle/>
        <a:p>
          <a:endParaRPr lang="en-US"/>
        </a:p>
      </dgm:t>
    </dgm:pt>
    <dgm:pt modelId="{419A9A24-9410-4B71-BB3A-D19849D6E25B}" type="parTrans" cxnId="{F5734761-818D-4B6F-AEE6-C61AF90CAE35}">
      <dgm:prSet/>
      <dgm:spPr/>
      <dgm:t>
        <a:bodyPr/>
        <a:lstStyle/>
        <a:p>
          <a:endParaRPr lang="en-US"/>
        </a:p>
      </dgm:t>
    </dgm:pt>
    <dgm:pt modelId="{4A87E8C5-BACC-4AAF-BE6D-40D7DFCEE887}">
      <dgm:prSet phldrT="[Text]"/>
      <dgm:spPr/>
      <dgm:t>
        <a:bodyPr/>
        <a:lstStyle/>
        <a:p>
          <a:r>
            <a:rPr lang="en-US" dirty="0"/>
            <a:t>Constraint tree</a:t>
          </a:r>
        </a:p>
      </dgm:t>
    </dgm:pt>
    <dgm:pt modelId="{ECE351CB-D9FE-4FEC-BF95-65760544D018}" type="parTrans" cxnId="{1A5CD428-7787-46E6-ADE1-7683825465C0}">
      <dgm:prSet/>
      <dgm:spPr/>
      <dgm:t>
        <a:bodyPr/>
        <a:lstStyle/>
        <a:p>
          <a:endParaRPr lang="en-US"/>
        </a:p>
      </dgm:t>
    </dgm:pt>
    <dgm:pt modelId="{82086225-5561-4C32-8866-F999A88DFAFF}" type="sibTrans" cxnId="{1A5CD428-7787-46E6-ADE1-7683825465C0}">
      <dgm:prSet/>
      <dgm:spPr/>
      <dgm:t>
        <a:bodyPr/>
        <a:lstStyle/>
        <a:p>
          <a:endParaRPr lang="en-US"/>
        </a:p>
      </dgm:t>
    </dgm:pt>
    <dgm:pt modelId="{11B44668-C798-4D7D-95E6-52A333A6301D}" type="pres">
      <dgm:prSet presAssocID="{18412894-D7A9-49D0-83AE-9F638CF4D69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0119EA2-6E40-4749-A2F9-0E912F677146}" type="pres">
      <dgm:prSet presAssocID="{C3EA3B43-B9DE-4238-A8E9-04E8FD7E5CBB}" presName="horFlow" presStyleCnt="0"/>
      <dgm:spPr/>
    </dgm:pt>
    <dgm:pt modelId="{A617C740-B421-4F9D-9A2C-FCCA7641EA3D}" type="pres">
      <dgm:prSet presAssocID="{C3EA3B43-B9DE-4238-A8E9-04E8FD7E5CBB}" presName="bigChev" presStyleLbl="node1" presStyleIdx="0" presStyleCnt="3"/>
      <dgm:spPr/>
    </dgm:pt>
    <dgm:pt modelId="{518349AF-2B14-4658-8ED2-00E1EAA7EE5A}" type="pres">
      <dgm:prSet presAssocID="{8B6F7AAC-7BC7-4402-9D14-CA3F9540736B}" presName="parTrans" presStyleCnt="0"/>
      <dgm:spPr/>
    </dgm:pt>
    <dgm:pt modelId="{48B99387-5A95-4266-B2E9-B81C1300E9A4}" type="pres">
      <dgm:prSet presAssocID="{86B820B9-CA80-4250-A241-DBA492FD3747}" presName="node" presStyleLbl="alignAccFollowNode1" presStyleIdx="0" presStyleCnt="5">
        <dgm:presLayoutVars>
          <dgm:bulletEnabled val="1"/>
        </dgm:presLayoutVars>
      </dgm:prSet>
      <dgm:spPr/>
    </dgm:pt>
    <dgm:pt modelId="{C6E526DC-8869-471D-841E-83020380D887}" type="pres">
      <dgm:prSet presAssocID="{9BE732FE-E750-4D50-B029-4734C9D2F2BA}" presName="sibTrans" presStyleCnt="0"/>
      <dgm:spPr/>
    </dgm:pt>
    <dgm:pt modelId="{7CDCAFCF-504B-4412-AFEE-6CDC0F9C37AF}" type="pres">
      <dgm:prSet presAssocID="{DB202575-7F4F-4164-A793-13F3E3D1CD5C}" presName="node" presStyleLbl="alignAccFollowNode1" presStyleIdx="1" presStyleCnt="5">
        <dgm:presLayoutVars>
          <dgm:bulletEnabled val="1"/>
        </dgm:presLayoutVars>
      </dgm:prSet>
      <dgm:spPr/>
    </dgm:pt>
    <dgm:pt modelId="{A3252002-3035-454F-88E1-BD59200C7470}" type="pres">
      <dgm:prSet presAssocID="{C3EA3B43-B9DE-4238-A8E9-04E8FD7E5CBB}" presName="vSp" presStyleCnt="0"/>
      <dgm:spPr/>
    </dgm:pt>
    <dgm:pt modelId="{9109C7B1-CAA5-4D81-8D37-40D3DBA9A823}" type="pres">
      <dgm:prSet presAssocID="{2E4C1008-766E-4726-A407-02A94D8A828C}" presName="horFlow" presStyleCnt="0"/>
      <dgm:spPr/>
    </dgm:pt>
    <dgm:pt modelId="{BC4FAE96-B931-4BD4-B5F8-CFEB6C488E26}" type="pres">
      <dgm:prSet presAssocID="{2E4C1008-766E-4726-A407-02A94D8A828C}" presName="bigChev" presStyleLbl="node1" presStyleIdx="1" presStyleCnt="3"/>
      <dgm:spPr/>
    </dgm:pt>
    <dgm:pt modelId="{4CFC9CAC-9AF5-4B6C-B55C-97A85F36CAEC}" type="pres">
      <dgm:prSet presAssocID="{56A21D14-8330-4D38-9C68-0E0584B63220}" presName="parTrans" presStyleCnt="0"/>
      <dgm:spPr/>
    </dgm:pt>
    <dgm:pt modelId="{EA50F114-0B6A-4777-9904-0C397E5E98A2}" type="pres">
      <dgm:prSet presAssocID="{988EB67F-B288-4296-B3E6-22F28CE283F4}" presName="node" presStyleLbl="alignAccFollowNode1" presStyleIdx="2" presStyleCnt="5">
        <dgm:presLayoutVars>
          <dgm:bulletEnabled val="1"/>
        </dgm:presLayoutVars>
      </dgm:prSet>
      <dgm:spPr/>
    </dgm:pt>
    <dgm:pt modelId="{EF07DD8B-059B-4240-B26C-2A82831EBF3A}" type="pres">
      <dgm:prSet presAssocID="{E5230F7F-662E-41EF-8BA9-55CEBD9C5C1D}" presName="sibTrans" presStyleCnt="0"/>
      <dgm:spPr/>
    </dgm:pt>
    <dgm:pt modelId="{71531450-457A-4CB9-AC6A-46308EA4544F}" type="pres">
      <dgm:prSet presAssocID="{4A87E8C5-BACC-4AAF-BE6D-40D7DFCEE887}" presName="node" presStyleLbl="alignAccFollowNode1" presStyleIdx="3" presStyleCnt="5">
        <dgm:presLayoutVars>
          <dgm:bulletEnabled val="1"/>
        </dgm:presLayoutVars>
      </dgm:prSet>
      <dgm:spPr/>
    </dgm:pt>
    <dgm:pt modelId="{A8162F06-901E-4682-8969-27F68DDA8680}" type="pres">
      <dgm:prSet presAssocID="{2E4C1008-766E-4726-A407-02A94D8A828C}" presName="vSp" presStyleCnt="0"/>
      <dgm:spPr/>
    </dgm:pt>
    <dgm:pt modelId="{A0C5FD23-FB11-4D3A-9AEA-7CC42556D3C5}" type="pres">
      <dgm:prSet presAssocID="{7F6F873A-2F4E-4ABC-9921-C56D12FB1C91}" presName="horFlow" presStyleCnt="0"/>
      <dgm:spPr/>
    </dgm:pt>
    <dgm:pt modelId="{34A93C7A-D815-481C-BFE6-91FED1F6A877}" type="pres">
      <dgm:prSet presAssocID="{7F6F873A-2F4E-4ABC-9921-C56D12FB1C91}" presName="bigChev" presStyleLbl="node1" presStyleIdx="2" presStyleCnt="3"/>
      <dgm:spPr/>
    </dgm:pt>
    <dgm:pt modelId="{E959C0A9-2F35-4145-957A-1C6DFA4D1C49}" type="pres">
      <dgm:prSet presAssocID="{831A64DC-52F2-4576-91B1-7B88F8F71A89}" presName="parTrans" presStyleCnt="0"/>
      <dgm:spPr/>
    </dgm:pt>
    <dgm:pt modelId="{FB877584-9719-4635-89A5-ADEC1C2453DC}" type="pres">
      <dgm:prSet presAssocID="{C9BA801E-0634-484F-8568-DFE03FCB40C4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7D864807-CA87-415C-97E1-25EA2E11F727}" srcId="{2E4C1008-766E-4726-A407-02A94D8A828C}" destId="{988EB67F-B288-4296-B3E6-22F28CE283F4}" srcOrd="0" destOrd="0" parTransId="{56A21D14-8330-4D38-9C68-0E0584B63220}" sibTransId="{E5230F7F-662E-41EF-8BA9-55CEBD9C5C1D}"/>
    <dgm:cxn modelId="{019FE20B-801D-4499-8666-A3093F34FCD1}" srcId="{C3EA3B43-B9DE-4238-A8E9-04E8FD7E5CBB}" destId="{DB202575-7F4F-4164-A793-13F3E3D1CD5C}" srcOrd="1" destOrd="0" parTransId="{AAAC4511-3794-4FD0-8234-CAEE5DBA40E8}" sibTransId="{0244EF66-7A8F-48AB-B614-FB9EC975FB16}"/>
    <dgm:cxn modelId="{BD294822-4E5A-4434-86AB-920CD6E187E8}" type="presOf" srcId="{C9BA801E-0634-484F-8568-DFE03FCB40C4}" destId="{FB877584-9719-4635-89A5-ADEC1C2453DC}" srcOrd="0" destOrd="0" presId="urn:microsoft.com/office/officeart/2005/8/layout/lProcess3"/>
    <dgm:cxn modelId="{1A5CD428-7787-46E6-ADE1-7683825465C0}" srcId="{2E4C1008-766E-4726-A407-02A94D8A828C}" destId="{4A87E8C5-BACC-4AAF-BE6D-40D7DFCEE887}" srcOrd="1" destOrd="0" parTransId="{ECE351CB-D9FE-4FEC-BF95-65760544D018}" sibTransId="{82086225-5561-4C32-8866-F999A88DFAFF}"/>
    <dgm:cxn modelId="{FF227F29-35A2-47D1-908B-3E7FBECE4EDD}" type="presOf" srcId="{7F6F873A-2F4E-4ABC-9921-C56D12FB1C91}" destId="{34A93C7A-D815-481C-BFE6-91FED1F6A877}" srcOrd="0" destOrd="0" presId="urn:microsoft.com/office/officeart/2005/8/layout/lProcess3"/>
    <dgm:cxn modelId="{27BC385D-7B3B-41F2-9A6A-F8E53667A700}" type="presOf" srcId="{DB202575-7F4F-4164-A793-13F3E3D1CD5C}" destId="{7CDCAFCF-504B-4412-AFEE-6CDC0F9C37AF}" srcOrd="0" destOrd="0" presId="urn:microsoft.com/office/officeart/2005/8/layout/lProcess3"/>
    <dgm:cxn modelId="{F5734761-818D-4B6F-AEE6-C61AF90CAE35}" srcId="{18412894-D7A9-49D0-83AE-9F638CF4D69B}" destId="{7F6F873A-2F4E-4ABC-9921-C56D12FB1C91}" srcOrd="2" destOrd="0" parTransId="{419A9A24-9410-4B71-BB3A-D19849D6E25B}" sibTransId="{974C4ED4-9F81-4E98-842F-98A172926158}"/>
    <dgm:cxn modelId="{A9E11247-C894-434A-A3AA-4C3EE74C0FEE}" type="presOf" srcId="{18412894-D7A9-49D0-83AE-9F638CF4D69B}" destId="{11B44668-C798-4D7D-95E6-52A333A6301D}" srcOrd="0" destOrd="0" presId="urn:microsoft.com/office/officeart/2005/8/layout/lProcess3"/>
    <dgm:cxn modelId="{7C4FCD4E-F60D-4F3E-A1D2-8522432C9B54}" srcId="{18412894-D7A9-49D0-83AE-9F638CF4D69B}" destId="{C3EA3B43-B9DE-4238-A8E9-04E8FD7E5CBB}" srcOrd="0" destOrd="0" parTransId="{086C1EAE-6A2A-48BA-94AD-0C04BF733C17}" sibTransId="{BA389ECF-ACBC-458C-99E5-233C2F12A533}"/>
    <dgm:cxn modelId="{BE37B954-B819-44F7-BBBD-954E061025FB}" srcId="{C3EA3B43-B9DE-4238-A8E9-04E8FD7E5CBB}" destId="{86B820B9-CA80-4250-A241-DBA492FD3747}" srcOrd="0" destOrd="0" parTransId="{8B6F7AAC-7BC7-4402-9D14-CA3F9540736B}" sibTransId="{9BE732FE-E750-4D50-B029-4734C9D2F2BA}"/>
    <dgm:cxn modelId="{3056947C-AEB6-487F-8CFB-FCAA4C534287}" type="presOf" srcId="{86B820B9-CA80-4250-A241-DBA492FD3747}" destId="{48B99387-5A95-4266-B2E9-B81C1300E9A4}" srcOrd="0" destOrd="0" presId="urn:microsoft.com/office/officeart/2005/8/layout/lProcess3"/>
    <dgm:cxn modelId="{1AE1FB8D-9F48-4DBF-B447-942BCD1AD114}" type="presOf" srcId="{C3EA3B43-B9DE-4238-A8E9-04E8FD7E5CBB}" destId="{A617C740-B421-4F9D-9A2C-FCCA7641EA3D}" srcOrd="0" destOrd="0" presId="urn:microsoft.com/office/officeart/2005/8/layout/lProcess3"/>
    <dgm:cxn modelId="{B8566FAE-7B99-4086-9168-D65C28A5BE1F}" srcId="{7F6F873A-2F4E-4ABC-9921-C56D12FB1C91}" destId="{C9BA801E-0634-484F-8568-DFE03FCB40C4}" srcOrd="0" destOrd="0" parTransId="{831A64DC-52F2-4576-91B1-7B88F8F71A89}" sibTransId="{19B42615-D077-48F4-8E6A-FB7ED5FFA63D}"/>
    <dgm:cxn modelId="{DAA86CB0-DD27-45A2-9AF1-3555141131CC}" srcId="{18412894-D7A9-49D0-83AE-9F638CF4D69B}" destId="{2E4C1008-766E-4726-A407-02A94D8A828C}" srcOrd="1" destOrd="0" parTransId="{EE6AACAB-56B5-401C-9A05-0AF0A774A679}" sibTransId="{5E479AD5-6485-4ED3-B92D-9F35726D3A6C}"/>
    <dgm:cxn modelId="{BAD932C9-8C83-4364-9B3E-F75778DEABC4}" type="presOf" srcId="{988EB67F-B288-4296-B3E6-22F28CE283F4}" destId="{EA50F114-0B6A-4777-9904-0C397E5E98A2}" srcOrd="0" destOrd="0" presId="urn:microsoft.com/office/officeart/2005/8/layout/lProcess3"/>
    <dgm:cxn modelId="{B130E9DD-86AF-4965-B0F7-06DB8DCC1B0D}" type="presOf" srcId="{2E4C1008-766E-4726-A407-02A94D8A828C}" destId="{BC4FAE96-B931-4BD4-B5F8-CFEB6C488E26}" srcOrd="0" destOrd="0" presId="urn:microsoft.com/office/officeart/2005/8/layout/lProcess3"/>
    <dgm:cxn modelId="{62BEBCF9-A3C1-4E02-A07B-E27334D30419}" type="presOf" srcId="{4A87E8C5-BACC-4AAF-BE6D-40D7DFCEE887}" destId="{71531450-457A-4CB9-AC6A-46308EA4544F}" srcOrd="0" destOrd="0" presId="urn:microsoft.com/office/officeart/2005/8/layout/lProcess3"/>
    <dgm:cxn modelId="{A82C5BAD-B141-4059-B4E2-E2CF13223E24}" type="presParOf" srcId="{11B44668-C798-4D7D-95E6-52A333A6301D}" destId="{60119EA2-6E40-4749-A2F9-0E912F677146}" srcOrd="0" destOrd="0" presId="urn:microsoft.com/office/officeart/2005/8/layout/lProcess3"/>
    <dgm:cxn modelId="{942BC384-853D-476A-A2C2-358DB18FD5A3}" type="presParOf" srcId="{60119EA2-6E40-4749-A2F9-0E912F677146}" destId="{A617C740-B421-4F9D-9A2C-FCCA7641EA3D}" srcOrd="0" destOrd="0" presId="urn:microsoft.com/office/officeart/2005/8/layout/lProcess3"/>
    <dgm:cxn modelId="{47EC2006-34C3-4EB7-92C2-82097B3FC770}" type="presParOf" srcId="{60119EA2-6E40-4749-A2F9-0E912F677146}" destId="{518349AF-2B14-4658-8ED2-00E1EAA7EE5A}" srcOrd="1" destOrd="0" presId="urn:microsoft.com/office/officeart/2005/8/layout/lProcess3"/>
    <dgm:cxn modelId="{0667F8DF-00C2-4AE3-BC79-54D23BAF4E87}" type="presParOf" srcId="{60119EA2-6E40-4749-A2F9-0E912F677146}" destId="{48B99387-5A95-4266-B2E9-B81C1300E9A4}" srcOrd="2" destOrd="0" presId="urn:microsoft.com/office/officeart/2005/8/layout/lProcess3"/>
    <dgm:cxn modelId="{EB6B1DB4-304D-429B-AB9A-986AF2C52FA8}" type="presParOf" srcId="{60119EA2-6E40-4749-A2F9-0E912F677146}" destId="{C6E526DC-8869-471D-841E-83020380D887}" srcOrd="3" destOrd="0" presId="urn:microsoft.com/office/officeart/2005/8/layout/lProcess3"/>
    <dgm:cxn modelId="{7A45AE24-ED27-4297-A733-A9599B0D5C30}" type="presParOf" srcId="{60119EA2-6E40-4749-A2F9-0E912F677146}" destId="{7CDCAFCF-504B-4412-AFEE-6CDC0F9C37AF}" srcOrd="4" destOrd="0" presId="urn:microsoft.com/office/officeart/2005/8/layout/lProcess3"/>
    <dgm:cxn modelId="{85FE6D72-C42E-4528-9031-000B547786FF}" type="presParOf" srcId="{11B44668-C798-4D7D-95E6-52A333A6301D}" destId="{A3252002-3035-454F-88E1-BD59200C7470}" srcOrd="1" destOrd="0" presId="urn:microsoft.com/office/officeart/2005/8/layout/lProcess3"/>
    <dgm:cxn modelId="{74CDFB76-520E-4CCC-BF2B-998C1042C19D}" type="presParOf" srcId="{11B44668-C798-4D7D-95E6-52A333A6301D}" destId="{9109C7B1-CAA5-4D81-8D37-40D3DBA9A823}" srcOrd="2" destOrd="0" presId="urn:microsoft.com/office/officeart/2005/8/layout/lProcess3"/>
    <dgm:cxn modelId="{AD91CA6D-2405-4DF9-BEB4-160104E57324}" type="presParOf" srcId="{9109C7B1-CAA5-4D81-8D37-40D3DBA9A823}" destId="{BC4FAE96-B931-4BD4-B5F8-CFEB6C488E26}" srcOrd="0" destOrd="0" presId="urn:microsoft.com/office/officeart/2005/8/layout/lProcess3"/>
    <dgm:cxn modelId="{77F9FDDA-957C-44AB-B14B-3BDA810C1FA5}" type="presParOf" srcId="{9109C7B1-CAA5-4D81-8D37-40D3DBA9A823}" destId="{4CFC9CAC-9AF5-4B6C-B55C-97A85F36CAEC}" srcOrd="1" destOrd="0" presId="urn:microsoft.com/office/officeart/2005/8/layout/lProcess3"/>
    <dgm:cxn modelId="{71895E76-EAC2-4FC0-92C2-437B33931CA6}" type="presParOf" srcId="{9109C7B1-CAA5-4D81-8D37-40D3DBA9A823}" destId="{EA50F114-0B6A-4777-9904-0C397E5E98A2}" srcOrd="2" destOrd="0" presId="urn:microsoft.com/office/officeart/2005/8/layout/lProcess3"/>
    <dgm:cxn modelId="{45B851A9-A269-433F-A500-DC970C0D28B7}" type="presParOf" srcId="{9109C7B1-CAA5-4D81-8D37-40D3DBA9A823}" destId="{EF07DD8B-059B-4240-B26C-2A82831EBF3A}" srcOrd="3" destOrd="0" presId="urn:microsoft.com/office/officeart/2005/8/layout/lProcess3"/>
    <dgm:cxn modelId="{6D04ABD2-AB63-4788-B7B9-6C405D87D5D8}" type="presParOf" srcId="{9109C7B1-CAA5-4D81-8D37-40D3DBA9A823}" destId="{71531450-457A-4CB9-AC6A-46308EA4544F}" srcOrd="4" destOrd="0" presId="urn:microsoft.com/office/officeart/2005/8/layout/lProcess3"/>
    <dgm:cxn modelId="{39E6A93A-1344-4A47-865D-8442583A6760}" type="presParOf" srcId="{11B44668-C798-4D7D-95E6-52A333A6301D}" destId="{A8162F06-901E-4682-8969-27F68DDA8680}" srcOrd="3" destOrd="0" presId="urn:microsoft.com/office/officeart/2005/8/layout/lProcess3"/>
    <dgm:cxn modelId="{86E6E16F-8E50-403F-99DF-DBBD2683EBCF}" type="presParOf" srcId="{11B44668-C798-4D7D-95E6-52A333A6301D}" destId="{A0C5FD23-FB11-4D3A-9AEA-7CC42556D3C5}" srcOrd="4" destOrd="0" presId="urn:microsoft.com/office/officeart/2005/8/layout/lProcess3"/>
    <dgm:cxn modelId="{A8621E58-496B-4EF5-B658-A9173B3F918A}" type="presParOf" srcId="{A0C5FD23-FB11-4D3A-9AEA-7CC42556D3C5}" destId="{34A93C7A-D815-481C-BFE6-91FED1F6A877}" srcOrd="0" destOrd="0" presId="urn:microsoft.com/office/officeart/2005/8/layout/lProcess3"/>
    <dgm:cxn modelId="{094F2B92-6D6E-45AF-A029-CC069CBF5B54}" type="presParOf" srcId="{A0C5FD23-FB11-4D3A-9AEA-7CC42556D3C5}" destId="{E959C0A9-2F35-4145-957A-1C6DFA4D1C49}" srcOrd="1" destOrd="0" presId="urn:microsoft.com/office/officeart/2005/8/layout/lProcess3"/>
    <dgm:cxn modelId="{DDE48630-3C33-4EDD-9C76-F304DB16284A}" type="presParOf" srcId="{A0C5FD23-FB11-4D3A-9AEA-7CC42556D3C5}" destId="{FB877584-9719-4635-89A5-ADEC1C2453D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983A9-107A-4921-834F-E9C9E9FF0DF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1937D-B86C-41BA-9CEF-01AC3095D5AC}">
      <dgm:prSet phldrT="[Text]"/>
      <dgm:spPr/>
      <dgm:t>
        <a:bodyPr/>
        <a:lstStyle/>
        <a:p>
          <a:r>
            <a:rPr lang="en-US" dirty="0"/>
            <a:t>Reducing search space</a:t>
          </a:r>
        </a:p>
      </dgm:t>
    </dgm:pt>
    <dgm:pt modelId="{B58C516A-98CC-47C4-9CDA-791FD76B156A}" type="parTrans" cxnId="{629078CA-ACE5-4225-995C-86B0C23146D8}">
      <dgm:prSet/>
      <dgm:spPr/>
      <dgm:t>
        <a:bodyPr/>
        <a:lstStyle/>
        <a:p>
          <a:endParaRPr lang="en-US"/>
        </a:p>
      </dgm:t>
    </dgm:pt>
    <dgm:pt modelId="{D5B8C1B9-A5F2-40AE-9A00-6C7281EC21CD}" type="sibTrans" cxnId="{629078CA-ACE5-4225-995C-86B0C23146D8}">
      <dgm:prSet/>
      <dgm:spPr/>
      <dgm:t>
        <a:bodyPr/>
        <a:lstStyle/>
        <a:p>
          <a:endParaRPr lang="en-US"/>
        </a:p>
      </dgm:t>
    </dgm:pt>
    <dgm:pt modelId="{6429EBD6-B65F-4F76-8370-E8D4A97B43FA}">
      <dgm:prSet phldrT="[Text]"/>
      <dgm:spPr/>
      <dgm:t>
        <a:bodyPr/>
        <a:lstStyle/>
        <a:p>
          <a:r>
            <a:rPr lang="en-US" dirty="0"/>
            <a:t>Conflicts</a:t>
          </a:r>
        </a:p>
      </dgm:t>
    </dgm:pt>
    <dgm:pt modelId="{0A77DF4E-2B70-4862-B861-F0E6FC7C7293}" type="parTrans" cxnId="{03128C79-1244-45E2-A8D6-3E7C83FFAC3C}">
      <dgm:prSet/>
      <dgm:spPr/>
      <dgm:t>
        <a:bodyPr/>
        <a:lstStyle/>
        <a:p>
          <a:endParaRPr lang="en-US"/>
        </a:p>
      </dgm:t>
    </dgm:pt>
    <dgm:pt modelId="{F2AECDE5-0320-4901-9B02-ABD583DA9F7D}" type="sibTrans" cxnId="{03128C79-1244-45E2-A8D6-3E7C83FFAC3C}">
      <dgm:prSet/>
      <dgm:spPr/>
      <dgm:t>
        <a:bodyPr/>
        <a:lstStyle/>
        <a:p>
          <a:endParaRPr lang="en-US"/>
        </a:p>
      </dgm:t>
    </dgm:pt>
    <dgm:pt modelId="{67F1DDC6-0786-4EA6-BE1B-666AAD921F84}">
      <dgm:prSet phldrT="[Text]"/>
      <dgm:spPr/>
      <dgm:t>
        <a:bodyPr/>
        <a:lstStyle/>
        <a:p>
          <a:r>
            <a:rPr lang="en-US" b="0" dirty="0"/>
            <a:t>Reservation table</a:t>
          </a:r>
        </a:p>
      </dgm:t>
    </dgm:pt>
    <dgm:pt modelId="{AFC46509-659F-47A1-84FF-B5137E7ED573}" type="parTrans" cxnId="{E66E575A-C797-441A-BDA7-CB32922F349C}">
      <dgm:prSet/>
      <dgm:spPr/>
      <dgm:t>
        <a:bodyPr/>
        <a:lstStyle/>
        <a:p>
          <a:endParaRPr lang="en-US"/>
        </a:p>
      </dgm:t>
    </dgm:pt>
    <dgm:pt modelId="{E73C121D-D873-4D0D-966C-3B96090E463F}" type="sibTrans" cxnId="{E66E575A-C797-441A-BDA7-CB32922F349C}">
      <dgm:prSet/>
      <dgm:spPr/>
      <dgm:t>
        <a:bodyPr/>
        <a:lstStyle/>
        <a:p>
          <a:endParaRPr lang="en-US"/>
        </a:p>
      </dgm:t>
    </dgm:pt>
    <dgm:pt modelId="{0A342BD5-FB17-46E4-8456-3BB20A7BA701}">
      <dgm:prSet phldrT="[Text]"/>
      <dgm:spPr/>
      <dgm:t>
        <a:bodyPr/>
        <a:lstStyle/>
        <a:p>
          <a:r>
            <a:rPr lang="en-US" dirty="0"/>
            <a:t>Constraint tree</a:t>
          </a:r>
        </a:p>
      </dgm:t>
    </dgm:pt>
    <dgm:pt modelId="{A2916D25-7483-4EC5-8C33-54091F839C92}" type="parTrans" cxnId="{EA1C9436-E94C-45A8-A01B-C096E33E6359}">
      <dgm:prSet/>
      <dgm:spPr/>
      <dgm:t>
        <a:bodyPr/>
        <a:lstStyle/>
        <a:p>
          <a:endParaRPr lang="en-US"/>
        </a:p>
      </dgm:t>
    </dgm:pt>
    <dgm:pt modelId="{7FF854FB-A64D-4F73-BED3-F2C589052622}" type="sibTrans" cxnId="{EA1C9436-E94C-45A8-A01B-C096E33E6359}">
      <dgm:prSet/>
      <dgm:spPr/>
      <dgm:t>
        <a:bodyPr/>
        <a:lstStyle/>
        <a:p>
          <a:endParaRPr lang="en-US"/>
        </a:p>
      </dgm:t>
    </dgm:pt>
    <dgm:pt modelId="{C4C18DB9-F949-4753-BAE0-963F01C0AC93}">
      <dgm:prSet phldrT="[Text]"/>
      <dgm:spPr/>
      <dgm:t>
        <a:bodyPr/>
        <a:lstStyle/>
        <a:p>
          <a:r>
            <a:rPr lang="en-US" dirty="0"/>
            <a:t>Resolving conflicts</a:t>
          </a:r>
        </a:p>
      </dgm:t>
    </dgm:pt>
    <dgm:pt modelId="{438267A3-2AA7-4F6B-855C-460E53941602}" type="parTrans" cxnId="{7C181D1D-C0DF-4E57-AC1C-78CB311D138F}">
      <dgm:prSet/>
      <dgm:spPr/>
      <dgm:t>
        <a:bodyPr/>
        <a:lstStyle/>
        <a:p>
          <a:endParaRPr lang="en-US"/>
        </a:p>
      </dgm:t>
    </dgm:pt>
    <dgm:pt modelId="{8505C618-1F19-477C-BABF-B8FE7597BA2D}" type="sibTrans" cxnId="{7C181D1D-C0DF-4E57-AC1C-78CB311D138F}">
      <dgm:prSet/>
      <dgm:spPr/>
      <dgm:t>
        <a:bodyPr/>
        <a:lstStyle/>
        <a:p>
          <a:endParaRPr lang="en-US"/>
        </a:p>
      </dgm:t>
    </dgm:pt>
    <dgm:pt modelId="{FDABB283-BA95-4877-AC69-20B749E18F01}">
      <dgm:prSet phldrT="[Text]"/>
      <dgm:spPr/>
      <dgm:t>
        <a:bodyPr/>
        <a:lstStyle/>
        <a:p>
          <a:r>
            <a:rPr lang="en-US" dirty="0"/>
            <a:t>Reservation table</a:t>
          </a:r>
        </a:p>
      </dgm:t>
    </dgm:pt>
    <dgm:pt modelId="{BF14350C-3608-472C-A4C3-3802C9C85804}" type="parTrans" cxnId="{B68492A7-FB74-4352-820A-5490D2DE5F42}">
      <dgm:prSet/>
      <dgm:spPr/>
      <dgm:t>
        <a:bodyPr/>
        <a:lstStyle/>
        <a:p>
          <a:endParaRPr lang="en-US"/>
        </a:p>
      </dgm:t>
    </dgm:pt>
    <dgm:pt modelId="{C8295C2D-3B6B-4F4E-8F49-026535083B07}" type="sibTrans" cxnId="{B68492A7-FB74-4352-820A-5490D2DE5F42}">
      <dgm:prSet/>
      <dgm:spPr/>
      <dgm:t>
        <a:bodyPr/>
        <a:lstStyle/>
        <a:p>
          <a:endParaRPr lang="en-US"/>
        </a:p>
      </dgm:t>
    </dgm:pt>
    <dgm:pt modelId="{DAB4E527-4180-4C03-982E-C7EF0C29AC76}">
      <dgm:prSet phldrT="[Text]"/>
      <dgm:spPr/>
      <dgm:t>
        <a:bodyPr/>
        <a:lstStyle/>
        <a:p>
          <a:r>
            <a:rPr lang="en-US" dirty="0"/>
            <a:t>Linear programming</a:t>
          </a:r>
        </a:p>
      </dgm:t>
    </dgm:pt>
    <dgm:pt modelId="{C34067C9-9C09-413F-BE21-964A8CC637A5}" type="parTrans" cxnId="{C370DE2D-B974-421C-94D0-A0C5E5879840}">
      <dgm:prSet/>
      <dgm:spPr/>
      <dgm:t>
        <a:bodyPr/>
        <a:lstStyle/>
        <a:p>
          <a:endParaRPr lang="en-US"/>
        </a:p>
      </dgm:t>
    </dgm:pt>
    <dgm:pt modelId="{BD125254-1493-46EB-B0F6-63972D308005}" type="sibTrans" cxnId="{C370DE2D-B974-421C-94D0-A0C5E5879840}">
      <dgm:prSet/>
      <dgm:spPr/>
      <dgm:t>
        <a:bodyPr/>
        <a:lstStyle/>
        <a:p>
          <a:endParaRPr lang="en-US"/>
        </a:p>
      </dgm:t>
    </dgm:pt>
    <dgm:pt modelId="{22113F91-98A7-4487-A92A-C5A9E2C4DEDB}">
      <dgm:prSet phldrT="[Text]"/>
      <dgm:spPr/>
      <dgm:t>
        <a:bodyPr/>
        <a:lstStyle/>
        <a:p>
          <a:r>
            <a:rPr lang="en-US"/>
            <a:t>Search</a:t>
          </a:r>
          <a:endParaRPr lang="en-US" dirty="0"/>
        </a:p>
      </dgm:t>
    </dgm:pt>
    <dgm:pt modelId="{61D62DBA-2AF2-4035-8C55-411E1930D4CB}" type="sibTrans" cxnId="{B9800B97-9C32-4B6B-99F6-5310AEE0C1D6}">
      <dgm:prSet/>
      <dgm:spPr/>
      <dgm:t>
        <a:bodyPr/>
        <a:lstStyle/>
        <a:p>
          <a:endParaRPr lang="en-US"/>
        </a:p>
      </dgm:t>
    </dgm:pt>
    <dgm:pt modelId="{B11D78EA-DD9A-4E4D-86D3-F3722CD16E7D}" type="parTrans" cxnId="{B9800B97-9C32-4B6B-99F6-5310AEE0C1D6}">
      <dgm:prSet/>
      <dgm:spPr/>
      <dgm:t>
        <a:bodyPr/>
        <a:lstStyle/>
        <a:p>
          <a:endParaRPr lang="en-US"/>
        </a:p>
      </dgm:t>
    </dgm:pt>
    <dgm:pt modelId="{6CD73CF6-F98D-423B-BB5D-D4931F16149A}">
      <dgm:prSet phldrT="[Text]"/>
      <dgm:spPr/>
      <dgm:t>
        <a:bodyPr/>
        <a:lstStyle/>
        <a:p>
          <a:r>
            <a:rPr lang="en-US" dirty="0"/>
            <a:t>Heuristic</a:t>
          </a:r>
        </a:p>
      </dgm:t>
    </dgm:pt>
    <dgm:pt modelId="{5530C510-433D-4086-960C-B342CCA994A9}" type="sibTrans" cxnId="{B4B3FBDE-10CA-4E54-9D17-BEB34A1201CC}">
      <dgm:prSet/>
      <dgm:spPr/>
      <dgm:t>
        <a:bodyPr/>
        <a:lstStyle/>
        <a:p>
          <a:endParaRPr lang="en-US"/>
        </a:p>
      </dgm:t>
    </dgm:pt>
    <dgm:pt modelId="{9BB82BDC-8EDB-40E4-B107-37E43530B4FF}" type="parTrans" cxnId="{B4B3FBDE-10CA-4E54-9D17-BEB34A1201CC}">
      <dgm:prSet/>
      <dgm:spPr/>
      <dgm:t>
        <a:bodyPr/>
        <a:lstStyle/>
        <a:p>
          <a:endParaRPr lang="en-US"/>
        </a:p>
      </dgm:t>
    </dgm:pt>
    <dgm:pt modelId="{901643C6-218E-4C1A-B3D4-C4197C075743}" type="pres">
      <dgm:prSet presAssocID="{326983A9-107A-4921-834F-E9C9E9FF0DF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D61355-DD2F-4BB1-A4C2-E83022C765BF}" type="pres">
      <dgm:prSet presAssocID="{22113F91-98A7-4487-A92A-C5A9E2C4DEDB}" presName="horFlow" presStyleCnt="0"/>
      <dgm:spPr/>
    </dgm:pt>
    <dgm:pt modelId="{B89C7B37-778A-4C56-9D1E-BA9F894A535F}" type="pres">
      <dgm:prSet presAssocID="{22113F91-98A7-4487-A92A-C5A9E2C4DEDB}" presName="bigChev" presStyleLbl="node1" presStyleIdx="0" presStyleCnt="3"/>
      <dgm:spPr/>
    </dgm:pt>
    <dgm:pt modelId="{BEC6DFA6-D30B-4B2D-A760-2419019A1192}" type="pres">
      <dgm:prSet presAssocID="{9BB82BDC-8EDB-40E4-B107-37E43530B4FF}" presName="parTrans" presStyleCnt="0"/>
      <dgm:spPr/>
    </dgm:pt>
    <dgm:pt modelId="{9B1EDE70-7544-4225-8BCB-03299EBF575E}" type="pres">
      <dgm:prSet presAssocID="{6CD73CF6-F98D-423B-BB5D-D4931F16149A}" presName="node" presStyleLbl="alignAccFollowNode1" presStyleIdx="0" presStyleCnt="6">
        <dgm:presLayoutVars>
          <dgm:bulletEnabled val="1"/>
        </dgm:presLayoutVars>
      </dgm:prSet>
      <dgm:spPr/>
    </dgm:pt>
    <dgm:pt modelId="{D3ED0644-3A0F-4A61-A67C-7877D13BC974}" type="pres">
      <dgm:prSet presAssocID="{5530C510-433D-4086-960C-B342CCA994A9}" presName="sibTrans" presStyleCnt="0"/>
      <dgm:spPr/>
    </dgm:pt>
    <dgm:pt modelId="{84BC188F-B83F-4702-81A7-CCD55ABE04A9}" type="pres">
      <dgm:prSet presAssocID="{4131937D-B86C-41BA-9CEF-01AC3095D5AC}" presName="node" presStyleLbl="alignAccFollowNode1" presStyleIdx="1" presStyleCnt="6">
        <dgm:presLayoutVars>
          <dgm:bulletEnabled val="1"/>
        </dgm:presLayoutVars>
      </dgm:prSet>
      <dgm:spPr/>
    </dgm:pt>
    <dgm:pt modelId="{090FD662-975A-44A6-9D2E-70A0E5864016}" type="pres">
      <dgm:prSet presAssocID="{22113F91-98A7-4487-A92A-C5A9E2C4DEDB}" presName="vSp" presStyleCnt="0"/>
      <dgm:spPr/>
    </dgm:pt>
    <dgm:pt modelId="{B57A67B2-F245-41BC-B6AE-4A8B57E6090E}" type="pres">
      <dgm:prSet presAssocID="{6429EBD6-B65F-4F76-8370-E8D4A97B43FA}" presName="horFlow" presStyleCnt="0"/>
      <dgm:spPr/>
    </dgm:pt>
    <dgm:pt modelId="{DC2F0DC3-B4AF-4645-B2BD-384B727FF4E2}" type="pres">
      <dgm:prSet presAssocID="{6429EBD6-B65F-4F76-8370-E8D4A97B43FA}" presName="bigChev" presStyleLbl="node1" presStyleIdx="1" presStyleCnt="3"/>
      <dgm:spPr/>
    </dgm:pt>
    <dgm:pt modelId="{6F8F25F8-0153-40A3-86EC-777446917D82}" type="pres">
      <dgm:prSet presAssocID="{AFC46509-659F-47A1-84FF-B5137E7ED573}" presName="parTrans" presStyleCnt="0"/>
      <dgm:spPr/>
    </dgm:pt>
    <dgm:pt modelId="{F9D8217A-280D-4BF8-B7BA-A15E9D08D798}" type="pres">
      <dgm:prSet presAssocID="{67F1DDC6-0786-4EA6-BE1B-666AAD921F84}" presName="node" presStyleLbl="alignAccFollowNode1" presStyleIdx="2" presStyleCnt="6">
        <dgm:presLayoutVars>
          <dgm:bulletEnabled val="1"/>
        </dgm:presLayoutVars>
      </dgm:prSet>
      <dgm:spPr/>
    </dgm:pt>
    <dgm:pt modelId="{A4437590-2E10-4D20-8427-A43D3DADE58D}" type="pres">
      <dgm:prSet presAssocID="{E73C121D-D873-4D0D-966C-3B96090E463F}" presName="sibTrans" presStyleCnt="0"/>
      <dgm:spPr/>
    </dgm:pt>
    <dgm:pt modelId="{5186B2F3-0EF8-4E57-B5DE-C991EFDFB26F}" type="pres">
      <dgm:prSet presAssocID="{0A342BD5-FB17-46E4-8456-3BB20A7BA701}" presName="node" presStyleLbl="alignAccFollowNode1" presStyleIdx="3" presStyleCnt="6">
        <dgm:presLayoutVars>
          <dgm:bulletEnabled val="1"/>
        </dgm:presLayoutVars>
      </dgm:prSet>
      <dgm:spPr/>
    </dgm:pt>
    <dgm:pt modelId="{C0B8D60D-2302-4DB0-9127-87CB0E2990E1}" type="pres">
      <dgm:prSet presAssocID="{6429EBD6-B65F-4F76-8370-E8D4A97B43FA}" presName="vSp" presStyleCnt="0"/>
      <dgm:spPr/>
    </dgm:pt>
    <dgm:pt modelId="{CA68973F-9C1C-40E7-8523-F223E64003D3}" type="pres">
      <dgm:prSet presAssocID="{C4C18DB9-F949-4753-BAE0-963F01C0AC93}" presName="horFlow" presStyleCnt="0"/>
      <dgm:spPr/>
    </dgm:pt>
    <dgm:pt modelId="{6CE0736E-921A-4E4C-AB9A-AAB1FF359571}" type="pres">
      <dgm:prSet presAssocID="{C4C18DB9-F949-4753-BAE0-963F01C0AC93}" presName="bigChev" presStyleLbl="node1" presStyleIdx="2" presStyleCnt="3"/>
      <dgm:spPr/>
    </dgm:pt>
    <dgm:pt modelId="{77A7B18F-4BB6-4335-862B-21821E0D4BEE}" type="pres">
      <dgm:prSet presAssocID="{BF14350C-3608-472C-A4C3-3802C9C85804}" presName="parTrans" presStyleCnt="0"/>
      <dgm:spPr/>
    </dgm:pt>
    <dgm:pt modelId="{5CE15478-C3AD-4541-BC90-CE76A4D37BE8}" type="pres">
      <dgm:prSet presAssocID="{FDABB283-BA95-4877-AC69-20B749E18F01}" presName="node" presStyleLbl="alignAccFollowNode1" presStyleIdx="4" presStyleCnt="6">
        <dgm:presLayoutVars>
          <dgm:bulletEnabled val="1"/>
        </dgm:presLayoutVars>
      </dgm:prSet>
      <dgm:spPr/>
    </dgm:pt>
    <dgm:pt modelId="{4F402F04-3062-48EF-8D1D-CD98F97DE2AB}" type="pres">
      <dgm:prSet presAssocID="{C8295C2D-3B6B-4F4E-8F49-026535083B07}" presName="sibTrans" presStyleCnt="0"/>
      <dgm:spPr/>
    </dgm:pt>
    <dgm:pt modelId="{AA6128EC-E5F9-47D6-80A1-E4EF9F598552}" type="pres">
      <dgm:prSet presAssocID="{DAB4E527-4180-4C03-982E-C7EF0C29AC76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59188E16-8EAF-4C28-8E85-B496DAED123B}" type="presOf" srcId="{0A342BD5-FB17-46E4-8456-3BB20A7BA701}" destId="{5186B2F3-0EF8-4E57-B5DE-C991EFDFB26F}" srcOrd="0" destOrd="0" presId="urn:microsoft.com/office/officeart/2005/8/layout/lProcess3"/>
    <dgm:cxn modelId="{83898E18-AC8C-436B-9D3F-1A803148EFF8}" type="presOf" srcId="{DAB4E527-4180-4C03-982E-C7EF0C29AC76}" destId="{AA6128EC-E5F9-47D6-80A1-E4EF9F598552}" srcOrd="0" destOrd="0" presId="urn:microsoft.com/office/officeart/2005/8/layout/lProcess3"/>
    <dgm:cxn modelId="{7C181D1D-C0DF-4E57-AC1C-78CB311D138F}" srcId="{326983A9-107A-4921-834F-E9C9E9FF0DFA}" destId="{C4C18DB9-F949-4753-BAE0-963F01C0AC93}" srcOrd="2" destOrd="0" parTransId="{438267A3-2AA7-4F6B-855C-460E53941602}" sibTransId="{8505C618-1F19-477C-BABF-B8FE7597BA2D}"/>
    <dgm:cxn modelId="{C370DE2D-B974-421C-94D0-A0C5E5879840}" srcId="{C4C18DB9-F949-4753-BAE0-963F01C0AC93}" destId="{DAB4E527-4180-4C03-982E-C7EF0C29AC76}" srcOrd="1" destOrd="0" parTransId="{C34067C9-9C09-413F-BE21-964A8CC637A5}" sibTransId="{BD125254-1493-46EB-B0F6-63972D308005}"/>
    <dgm:cxn modelId="{6F81F72E-1014-4994-9638-388094FAC00E}" type="presOf" srcId="{22113F91-98A7-4487-A92A-C5A9E2C4DEDB}" destId="{B89C7B37-778A-4C56-9D1E-BA9F894A535F}" srcOrd="0" destOrd="0" presId="urn:microsoft.com/office/officeart/2005/8/layout/lProcess3"/>
    <dgm:cxn modelId="{E3E1D730-30DA-4D9A-A342-FBF630C2B789}" type="presOf" srcId="{4131937D-B86C-41BA-9CEF-01AC3095D5AC}" destId="{84BC188F-B83F-4702-81A7-CCD55ABE04A9}" srcOrd="0" destOrd="0" presId="urn:microsoft.com/office/officeart/2005/8/layout/lProcess3"/>
    <dgm:cxn modelId="{EA1C9436-E94C-45A8-A01B-C096E33E6359}" srcId="{6429EBD6-B65F-4F76-8370-E8D4A97B43FA}" destId="{0A342BD5-FB17-46E4-8456-3BB20A7BA701}" srcOrd="1" destOrd="0" parTransId="{A2916D25-7483-4EC5-8C33-54091F839C92}" sibTransId="{7FF854FB-A64D-4F73-BED3-F2C589052622}"/>
    <dgm:cxn modelId="{68B64E49-0690-472B-89A4-1F79AC68185A}" type="presOf" srcId="{6CD73CF6-F98D-423B-BB5D-D4931F16149A}" destId="{9B1EDE70-7544-4225-8BCB-03299EBF575E}" srcOrd="0" destOrd="0" presId="urn:microsoft.com/office/officeart/2005/8/layout/lProcess3"/>
    <dgm:cxn modelId="{A447AA6B-A66A-4F9C-B37A-9F265546C1FF}" type="presOf" srcId="{C4C18DB9-F949-4753-BAE0-963F01C0AC93}" destId="{6CE0736E-921A-4E4C-AB9A-AAB1FF359571}" srcOrd="0" destOrd="0" presId="urn:microsoft.com/office/officeart/2005/8/layout/lProcess3"/>
    <dgm:cxn modelId="{F6B5A24D-783C-4DF4-B0AC-9AA8C2693C1F}" type="presOf" srcId="{67F1DDC6-0786-4EA6-BE1B-666AAD921F84}" destId="{F9D8217A-280D-4BF8-B7BA-A15E9D08D798}" srcOrd="0" destOrd="0" presId="urn:microsoft.com/office/officeart/2005/8/layout/lProcess3"/>
    <dgm:cxn modelId="{E166BC76-ACDD-41F6-9017-CA38BA340231}" type="presOf" srcId="{6429EBD6-B65F-4F76-8370-E8D4A97B43FA}" destId="{DC2F0DC3-B4AF-4645-B2BD-384B727FF4E2}" srcOrd="0" destOrd="0" presId="urn:microsoft.com/office/officeart/2005/8/layout/lProcess3"/>
    <dgm:cxn modelId="{03128C79-1244-45E2-A8D6-3E7C83FFAC3C}" srcId="{326983A9-107A-4921-834F-E9C9E9FF0DFA}" destId="{6429EBD6-B65F-4F76-8370-E8D4A97B43FA}" srcOrd="1" destOrd="0" parTransId="{0A77DF4E-2B70-4862-B861-F0E6FC7C7293}" sibTransId="{F2AECDE5-0320-4901-9B02-ABD583DA9F7D}"/>
    <dgm:cxn modelId="{E66E575A-C797-441A-BDA7-CB32922F349C}" srcId="{6429EBD6-B65F-4F76-8370-E8D4A97B43FA}" destId="{67F1DDC6-0786-4EA6-BE1B-666AAD921F84}" srcOrd="0" destOrd="0" parTransId="{AFC46509-659F-47A1-84FF-B5137E7ED573}" sibTransId="{E73C121D-D873-4D0D-966C-3B96090E463F}"/>
    <dgm:cxn modelId="{B9800B97-9C32-4B6B-99F6-5310AEE0C1D6}" srcId="{326983A9-107A-4921-834F-E9C9E9FF0DFA}" destId="{22113F91-98A7-4487-A92A-C5A9E2C4DEDB}" srcOrd="0" destOrd="0" parTransId="{B11D78EA-DD9A-4E4D-86D3-F3722CD16E7D}" sibTransId="{61D62DBA-2AF2-4035-8C55-411E1930D4CB}"/>
    <dgm:cxn modelId="{B68492A7-FB74-4352-820A-5490D2DE5F42}" srcId="{C4C18DB9-F949-4753-BAE0-963F01C0AC93}" destId="{FDABB283-BA95-4877-AC69-20B749E18F01}" srcOrd="0" destOrd="0" parTransId="{BF14350C-3608-472C-A4C3-3802C9C85804}" sibTransId="{C8295C2D-3B6B-4F4E-8F49-026535083B07}"/>
    <dgm:cxn modelId="{7D44ACC6-EF55-4F81-8453-15A3276597B3}" type="presOf" srcId="{FDABB283-BA95-4877-AC69-20B749E18F01}" destId="{5CE15478-C3AD-4541-BC90-CE76A4D37BE8}" srcOrd="0" destOrd="0" presId="urn:microsoft.com/office/officeart/2005/8/layout/lProcess3"/>
    <dgm:cxn modelId="{629078CA-ACE5-4225-995C-86B0C23146D8}" srcId="{22113F91-98A7-4487-A92A-C5A9E2C4DEDB}" destId="{4131937D-B86C-41BA-9CEF-01AC3095D5AC}" srcOrd="1" destOrd="0" parTransId="{B58C516A-98CC-47C4-9CDA-791FD76B156A}" sibTransId="{D5B8C1B9-A5F2-40AE-9A00-6C7281EC21CD}"/>
    <dgm:cxn modelId="{B4B3FBDE-10CA-4E54-9D17-BEB34A1201CC}" srcId="{22113F91-98A7-4487-A92A-C5A9E2C4DEDB}" destId="{6CD73CF6-F98D-423B-BB5D-D4931F16149A}" srcOrd="0" destOrd="0" parTransId="{9BB82BDC-8EDB-40E4-B107-37E43530B4FF}" sibTransId="{5530C510-433D-4086-960C-B342CCA994A9}"/>
    <dgm:cxn modelId="{05DFA1F9-72B2-4335-8EDB-4B1D62BD3F10}" type="presOf" srcId="{326983A9-107A-4921-834F-E9C9E9FF0DFA}" destId="{901643C6-218E-4C1A-B3D4-C4197C075743}" srcOrd="0" destOrd="0" presId="urn:microsoft.com/office/officeart/2005/8/layout/lProcess3"/>
    <dgm:cxn modelId="{DEA24A5F-C6C2-4C2B-8120-82248E12114A}" type="presParOf" srcId="{901643C6-218E-4C1A-B3D4-C4197C075743}" destId="{71D61355-DD2F-4BB1-A4C2-E83022C765BF}" srcOrd="0" destOrd="0" presId="urn:microsoft.com/office/officeart/2005/8/layout/lProcess3"/>
    <dgm:cxn modelId="{A9473C33-C864-4F12-9803-5D691832B92E}" type="presParOf" srcId="{71D61355-DD2F-4BB1-A4C2-E83022C765BF}" destId="{B89C7B37-778A-4C56-9D1E-BA9F894A535F}" srcOrd="0" destOrd="0" presId="urn:microsoft.com/office/officeart/2005/8/layout/lProcess3"/>
    <dgm:cxn modelId="{339C04C8-789B-401B-9C6E-32D0357D5028}" type="presParOf" srcId="{71D61355-DD2F-4BB1-A4C2-E83022C765BF}" destId="{BEC6DFA6-D30B-4B2D-A760-2419019A1192}" srcOrd="1" destOrd="0" presId="urn:microsoft.com/office/officeart/2005/8/layout/lProcess3"/>
    <dgm:cxn modelId="{7D4B78B5-DD30-4E93-80F0-99CBD0DF9EC2}" type="presParOf" srcId="{71D61355-DD2F-4BB1-A4C2-E83022C765BF}" destId="{9B1EDE70-7544-4225-8BCB-03299EBF575E}" srcOrd="2" destOrd="0" presId="urn:microsoft.com/office/officeart/2005/8/layout/lProcess3"/>
    <dgm:cxn modelId="{C8F09D57-D81B-449F-B555-46CF1BFFE0FE}" type="presParOf" srcId="{71D61355-DD2F-4BB1-A4C2-E83022C765BF}" destId="{D3ED0644-3A0F-4A61-A67C-7877D13BC974}" srcOrd="3" destOrd="0" presId="urn:microsoft.com/office/officeart/2005/8/layout/lProcess3"/>
    <dgm:cxn modelId="{4A3253F7-D428-4ED9-A7BF-0124DD947DC8}" type="presParOf" srcId="{71D61355-DD2F-4BB1-A4C2-E83022C765BF}" destId="{84BC188F-B83F-4702-81A7-CCD55ABE04A9}" srcOrd="4" destOrd="0" presId="urn:microsoft.com/office/officeart/2005/8/layout/lProcess3"/>
    <dgm:cxn modelId="{7706AEBD-6FCD-474D-9923-DD57E34693E9}" type="presParOf" srcId="{901643C6-218E-4C1A-B3D4-C4197C075743}" destId="{090FD662-975A-44A6-9D2E-70A0E5864016}" srcOrd="1" destOrd="0" presId="urn:microsoft.com/office/officeart/2005/8/layout/lProcess3"/>
    <dgm:cxn modelId="{FBAD646B-63FF-47C5-86EB-43BC0526AF19}" type="presParOf" srcId="{901643C6-218E-4C1A-B3D4-C4197C075743}" destId="{B57A67B2-F245-41BC-B6AE-4A8B57E6090E}" srcOrd="2" destOrd="0" presId="urn:microsoft.com/office/officeart/2005/8/layout/lProcess3"/>
    <dgm:cxn modelId="{18B4239E-26A0-4C9F-985C-F13AE7124340}" type="presParOf" srcId="{B57A67B2-F245-41BC-B6AE-4A8B57E6090E}" destId="{DC2F0DC3-B4AF-4645-B2BD-384B727FF4E2}" srcOrd="0" destOrd="0" presId="urn:microsoft.com/office/officeart/2005/8/layout/lProcess3"/>
    <dgm:cxn modelId="{05A141FD-606E-41B0-A432-65C456DFE49D}" type="presParOf" srcId="{B57A67B2-F245-41BC-B6AE-4A8B57E6090E}" destId="{6F8F25F8-0153-40A3-86EC-777446917D82}" srcOrd="1" destOrd="0" presId="urn:microsoft.com/office/officeart/2005/8/layout/lProcess3"/>
    <dgm:cxn modelId="{935AF3A9-D019-44DD-9A37-6F5DC8395484}" type="presParOf" srcId="{B57A67B2-F245-41BC-B6AE-4A8B57E6090E}" destId="{F9D8217A-280D-4BF8-B7BA-A15E9D08D798}" srcOrd="2" destOrd="0" presId="urn:microsoft.com/office/officeart/2005/8/layout/lProcess3"/>
    <dgm:cxn modelId="{D4C57F3D-1402-4DDD-A37A-E2E9D9E934A4}" type="presParOf" srcId="{B57A67B2-F245-41BC-B6AE-4A8B57E6090E}" destId="{A4437590-2E10-4D20-8427-A43D3DADE58D}" srcOrd="3" destOrd="0" presId="urn:microsoft.com/office/officeart/2005/8/layout/lProcess3"/>
    <dgm:cxn modelId="{63292742-4FCB-465E-9AD1-3BACF569B1FD}" type="presParOf" srcId="{B57A67B2-F245-41BC-B6AE-4A8B57E6090E}" destId="{5186B2F3-0EF8-4E57-B5DE-C991EFDFB26F}" srcOrd="4" destOrd="0" presId="urn:microsoft.com/office/officeart/2005/8/layout/lProcess3"/>
    <dgm:cxn modelId="{0C5C9AF8-F3C2-4FBF-BAC6-67C005BB932D}" type="presParOf" srcId="{901643C6-218E-4C1A-B3D4-C4197C075743}" destId="{C0B8D60D-2302-4DB0-9127-87CB0E2990E1}" srcOrd="3" destOrd="0" presId="urn:microsoft.com/office/officeart/2005/8/layout/lProcess3"/>
    <dgm:cxn modelId="{E3E77ED2-79E3-4A68-B01E-9946BE63A903}" type="presParOf" srcId="{901643C6-218E-4C1A-B3D4-C4197C075743}" destId="{CA68973F-9C1C-40E7-8523-F223E64003D3}" srcOrd="4" destOrd="0" presId="urn:microsoft.com/office/officeart/2005/8/layout/lProcess3"/>
    <dgm:cxn modelId="{D3B6C90C-B59D-4E92-ACA5-4C5740F1CCBF}" type="presParOf" srcId="{CA68973F-9C1C-40E7-8523-F223E64003D3}" destId="{6CE0736E-921A-4E4C-AB9A-AAB1FF359571}" srcOrd="0" destOrd="0" presId="urn:microsoft.com/office/officeart/2005/8/layout/lProcess3"/>
    <dgm:cxn modelId="{CAD3D738-F1EC-441F-BBA3-599C9B8538D9}" type="presParOf" srcId="{CA68973F-9C1C-40E7-8523-F223E64003D3}" destId="{77A7B18F-4BB6-4335-862B-21821E0D4BEE}" srcOrd="1" destOrd="0" presId="urn:microsoft.com/office/officeart/2005/8/layout/lProcess3"/>
    <dgm:cxn modelId="{0E089020-A2E9-46C8-94CC-FDAA2DA5FDA1}" type="presParOf" srcId="{CA68973F-9C1C-40E7-8523-F223E64003D3}" destId="{5CE15478-C3AD-4541-BC90-CE76A4D37BE8}" srcOrd="2" destOrd="0" presId="urn:microsoft.com/office/officeart/2005/8/layout/lProcess3"/>
    <dgm:cxn modelId="{01E281E9-38C6-4112-90B1-E48F2E41C21C}" type="presParOf" srcId="{CA68973F-9C1C-40E7-8523-F223E64003D3}" destId="{4F402F04-3062-48EF-8D1D-CD98F97DE2AB}" srcOrd="3" destOrd="0" presId="urn:microsoft.com/office/officeart/2005/8/layout/lProcess3"/>
    <dgm:cxn modelId="{9FD5EABD-9746-4B44-A50B-2B152C787822}" type="presParOf" srcId="{CA68973F-9C1C-40E7-8523-F223E64003D3}" destId="{AA6128EC-E5F9-47D6-80A1-E4EF9F598552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7C740-B421-4F9D-9A2C-FCCA7641EA3D}">
      <dsp:nvSpPr>
        <dsp:cNvPr id="0" name=""/>
        <dsp:cNvSpPr/>
      </dsp:nvSpPr>
      <dsp:spPr>
        <a:xfrm>
          <a:off x="1937050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Search</a:t>
          </a:r>
        </a:p>
      </dsp:txBody>
      <dsp:txXfrm>
        <a:off x="2490501" y="3162"/>
        <a:ext cx="1660353" cy="1106901"/>
      </dsp:txXfrm>
    </dsp:sp>
    <dsp:sp modelId="{48B99387-5A95-4266-B2E9-B81C1300E9A4}">
      <dsp:nvSpPr>
        <dsp:cNvPr id="0" name=""/>
        <dsp:cNvSpPr/>
      </dsp:nvSpPr>
      <dsp:spPr>
        <a:xfrm>
          <a:off x="4344562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Heuristic</a:t>
          </a:r>
        </a:p>
      </dsp:txBody>
      <dsp:txXfrm>
        <a:off x="4803926" y="97249"/>
        <a:ext cx="1378093" cy="918728"/>
      </dsp:txXfrm>
    </dsp:sp>
    <dsp:sp modelId="{7CDCAFCF-504B-4412-AFEE-6CDC0F9C37AF}">
      <dsp:nvSpPr>
        <dsp:cNvPr id="0" name=""/>
        <dsp:cNvSpPr/>
      </dsp:nvSpPr>
      <dsp:spPr>
        <a:xfrm>
          <a:off x="63198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search space</a:t>
          </a:r>
        </a:p>
      </dsp:txBody>
      <dsp:txXfrm>
        <a:off x="6779192" y="97249"/>
        <a:ext cx="1378093" cy="918728"/>
      </dsp:txXfrm>
    </dsp:sp>
    <dsp:sp modelId="{BC4FAE96-B931-4BD4-B5F8-CFEB6C488E26}">
      <dsp:nvSpPr>
        <dsp:cNvPr id="0" name=""/>
        <dsp:cNvSpPr/>
      </dsp:nvSpPr>
      <dsp:spPr>
        <a:xfrm>
          <a:off x="1937050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2490501" y="1265030"/>
        <a:ext cx="1660353" cy="1106901"/>
      </dsp:txXfrm>
    </dsp:sp>
    <dsp:sp modelId="{EA50F114-0B6A-4777-9904-0C397E5E98A2}">
      <dsp:nvSpPr>
        <dsp:cNvPr id="0" name=""/>
        <dsp:cNvSpPr/>
      </dsp:nvSpPr>
      <dsp:spPr>
        <a:xfrm>
          <a:off x="4344562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Reservation table</a:t>
          </a:r>
        </a:p>
      </dsp:txBody>
      <dsp:txXfrm>
        <a:off x="4803926" y="1359117"/>
        <a:ext cx="1378093" cy="918728"/>
      </dsp:txXfrm>
    </dsp:sp>
    <dsp:sp modelId="{71531450-457A-4CB9-AC6A-46308EA4544F}">
      <dsp:nvSpPr>
        <dsp:cNvPr id="0" name=""/>
        <dsp:cNvSpPr/>
      </dsp:nvSpPr>
      <dsp:spPr>
        <a:xfrm>
          <a:off x="63198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 tree</a:t>
          </a:r>
        </a:p>
      </dsp:txBody>
      <dsp:txXfrm>
        <a:off x="6779192" y="1359117"/>
        <a:ext cx="1378093" cy="918728"/>
      </dsp:txXfrm>
    </dsp:sp>
    <dsp:sp modelId="{34A93C7A-D815-481C-BFE6-91FED1F6A877}">
      <dsp:nvSpPr>
        <dsp:cNvPr id="0" name=""/>
        <dsp:cNvSpPr/>
      </dsp:nvSpPr>
      <dsp:spPr>
        <a:xfrm>
          <a:off x="1937050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 conflicts</a:t>
          </a:r>
        </a:p>
      </dsp:txBody>
      <dsp:txXfrm>
        <a:off x="2490501" y="2526898"/>
        <a:ext cx="1660353" cy="1106901"/>
      </dsp:txXfrm>
    </dsp:sp>
    <dsp:sp modelId="{FB877584-9719-4635-89A5-ADEC1C2453DC}">
      <dsp:nvSpPr>
        <dsp:cNvPr id="0" name=""/>
        <dsp:cNvSpPr/>
      </dsp:nvSpPr>
      <dsp:spPr>
        <a:xfrm>
          <a:off x="4344562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programming</a:t>
          </a:r>
        </a:p>
      </dsp:txBody>
      <dsp:txXfrm>
        <a:off x="4803926" y="2620985"/>
        <a:ext cx="1378093" cy="91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7B37-778A-4C56-9D1E-BA9F894A535F}">
      <dsp:nvSpPr>
        <dsp:cNvPr id="0" name=""/>
        <dsp:cNvSpPr/>
      </dsp:nvSpPr>
      <dsp:spPr>
        <a:xfrm>
          <a:off x="1937050" y="3162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Search</a:t>
          </a:r>
          <a:endParaRPr lang="en-US" sz="3100" kern="1200" dirty="0"/>
        </a:p>
      </dsp:txBody>
      <dsp:txXfrm>
        <a:off x="2490501" y="3162"/>
        <a:ext cx="1660353" cy="1106901"/>
      </dsp:txXfrm>
    </dsp:sp>
    <dsp:sp modelId="{9B1EDE70-7544-4225-8BCB-03299EBF575E}">
      <dsp:nvSpPr>
        <dsp:cNvPr id="0" name=""/>
        <dsp:cNvSpPr/>
      </dsp:nvSpPr>
      <dsp:spPr>
        <a:xfrm>
          <a:off x="4344562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Heuristic</a:t>
          </a:r>
        </a:p>
      </dsp:txBody>
      <dsp:txXfrm>
        <a:off x="4803926" y="97249"/>
        <a:ext cx="1378093" cy="918728"/>
      </dsp:txXfrm>
    </dsp:sp>
    <dsp:sp modelId="{84BC188F-B83F-4702-81A7-CCD55ABE04A9}">
      <dsp:nvSpPr>
        <dsp:cNvPr id="0" name=""/>
        <dsp:cNvSpPr/>
      </dsp:nvSpPr>
      <dsp:spPr>
        <a:xfrm>
          <a:off x="6319828" y="97249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search space</a:t>
          </a:r>
        </a:p>
      </dsp:txBody>
      <dsp:txXfrm>
        <a:off x="6779192" y="97249"/>
        <a:ext cx="1378093" cy="918728"/>
      </dsp:txXfrm>
    </dsp:sp>
    <dsp:sp modelId="{DC2F0DC3-B4AF-4645-B2BD-384B727FF4E2}">
      <dsp:nvSpPr>
        <dsp:cNvPr id="0" name=""/>
        <dsp:cNvSpPr/>
      </dsp:nvSpPr>
      <dsp:spPr>
        <a:xfrm>
          <a:off x="1937050" y="1265030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Conflicts</a:t>
          </a:r>
        </a:p>
      </dsp:txBody>
      <dsp:txXfrm>
        <a:off x="2490501" y="1265030"/>
        <a:ext cx="1660353" cy="1106901"/>
      </dsp:txXfrm>
    </dsp:sp>
    <dsp:sp modelId="{F9D8217A-280D-4BF8-B7BA-A15E9D08D798}">
      <dsp:nvSpPr>
        <dsp:cNvPr id="0" name=""/>
        <dsp:cNvSpPr/>
      </dsp:nvSpPr>
      <dsp:spPr>
        <a:xfrm>
          <a:off x="4344562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Reservation table</a:t>
          </a:r>
        </a:p>
      </dsp:txBody>
      <dsp:txXfrm>
        <a:off x="4803926" y="1359117"/>
        <a:ext cx="1378093" cy="918728"/>
      </dsp:txXfrm>
    </dsp:sp>
    <dsp:sp modelId="{5186B2F3-0EF8-4E57-B5DE-C991EFDFB26F}">
      <dsp:nvSpPr>
        <dsp:cNvPr id="0" name=""/>
        <dsp:cNvSpPr/>
      </dsp:nvSpPr>
      <dsp:spPr>
        <a:xfrm>
          <a:off x="6319828" y="1359117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Constraint tree</a:t>
          </a:r>
        </a:p>
      </dsp:txBody>
      <dsp:txXfrm>
        <a:off x="6779192" y="1359117"/>
        <a:ext cx="1378093" cy="918728"/>
      </dsp:txXfrm>
    </dsp:sp>
    <dsp:sp modelId="{6CE0736E-921A-4E4C-AB9A-AAB1FF359571}">
      <dsp:nvSpPr>
        <dsp:cNvPr id="0" name=""/>
        <dsp:cNvSpPr/>
      </dsp:nvSpPr>
      <dsp:spPr>
        <a:xfrm>
          <a:off x="1937050" y="2526898"/>
          <a:ext cx="2767254" cy="11069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Resolving conflicts</a:t>
          </a:r>
        </a:p>
      </dsp:txBody>
      <dsp:txXfrm>
        <a:off x="2490501" y="2526898"/>
        <a:ext cx="1660353" cy="1106901"/>
      </dsp:txXfrm>
    </dsp:sp>
    <dsp:sp modelId="{5CE15478-C3AD-4541-BC90-CE76A4D37BE8}">
      <dsp:nvSpPr>
        <dsp:cNvPr id="0" name=""/>
        <dsp:cNvSpPr/>
      </dsp:nvSpPr>
      <dsp:spPr>
        <a:xfrm>
          <a:off x="4344562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Reservation table</a:t>
          </a:r>
        </a:p>
      </dsp:txBody>
      <dsp:txXfrm>
        <a:off x="4803926" y="2620985"/>
        <a:ext cx="1378093" cy="918728"/>
      </dsp:txXfrm>
    </dsp:sp>
    <dsp:sp modelId="{AA6128EC-E5F9-47D6-80A1-E4EF9F598552}">
      <dsp:nvSpPr>
        <dsp:cNvPr id="0" name=""/>
        <dsp:cNvSpPr/>
      </dsp:nvSpPr>
      <dsp:spPr>
        <a:xfrm>
          <a:off x="6319828" y="2620985"/>
          <a:ext cx="2296821" cy="91872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programming</a:t>
          </a:r>
        </a:p>
      </dsp:txBody>
      <dsp:txXfrm>
        <a:off x="6779192" y="2620985"/>
        <a:ext cx="1378093" cy="918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7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7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Pathfinding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6653"/>
          </a:xfrm>
        </p:spPr>
        <p:txBody>
          <a:bodyPr>
            <a:normAutofit/>
          </a:bodyPr>
          <a:lstStyle/>
          <a:p>
            <a:r>
              <a:rPr lang="en-US" dirty="0"/>
              <a:t>Phillip Wong</a:t>
            </a:r>
          </a:p>
          <a:p>
            <a:pPr algn="r"/>
            <a:r>
              <a:rPr lang="en-US" dirty="0"/>
              <a:t>Supervisors: Daniel </a:t>
            </a:r>
            <a:r>
              <a:rPr lang="en-US" dirty="0" err="1"/>
              <a:t>Harabor</a:t>
            </a:r>
            <a:r>
              <a:rPr lang="en-US" dirty="0"/>
              <a:t> &amp; Pierre Le </a:t>
            </a:r>
            <a:r>
              <a:rPr lang="en-US" dirty="0" err="1"/>
              <a:t>Bodic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MAPF is…</a:t>
            </a:r>
          </a:p>
          <a:p>
            <a:r>
              <a:rPr lang="en-US" dirty="0"/>
              <a:t>We are trying to…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42148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MAPF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arsarsa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Suboptimal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Bounded-suboptimal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in MAPF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53243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areas are we improving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0447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65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321</TotalTime>
  <Words>66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Candara</vt:lpstr>
      <vt:lpstr>Century Gothic</vt:lpstr>
      <vt:lpstr>Wingdings 2</vt:lpstr>
      <vt:lpstr>Quotable</vt:lpstr>
      <vt:lpstr>Multi-agent Pathfinding</vt:lpstr>
      <vt:lpstr>Introduction </vt:lpstr>
      <vt:lpstr>Solving MAPF</vt:lpstr>
      <vt:lpstr>Areas in MAPF</vt:lpstr>
      <vt:lpstr>Which areas are we improving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Pathfinding</dc:title>
  <dc:creator>Phillip Wong</dc:creator>
  <cp:lastModifiedBy>Phillip Wong</cp:lastModifiedBy>
  <cp:revision>10</cp:revision>
  <dcterms:created xsi:type="dcterms:W3CDTF">2017-04-27T12:06:01Z</dcterms:created>
  <dcterms:modified xsi:type="dcterms:W3CDTF">2017-05-03T05:36:13Z</dcterms:modified>
</cp:coreProperties>
</file>