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62" r:id="rId6"/>
    <p:sldId id="259" r:id="rId7"/>
    <p:sldId id="261" r:id="rId8"/>
    <p:sldId id="266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/>
            <a:t>Optimality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/>
            <a:t>Make span</a:t>
          </a:r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8540C8D8-11CA-4742-944B-C6FC1D873B2E}">
      <dgm:prSet/>
      <dgm:spPr/>
      <dgm:t>
        <a:bodyPr/>
        <a:lstStyle/>
        <a:p>
          <a:r>
            <a:rPr lang="en-US"/>
            <a:t>Distance</a:t>
          </a:r>
        </a:p>
      </dgm:t>
    </dgm:pt>
    <dgm:pt modelId="{050295CE-DE91-4BF2-8A54-683A45C46D39}" type="parTrans" cxnId="{A9E29698-79F4-4451-BF21-4911F31424A2}">
      <dgm:prSet/>
      <dgm:spPr/>
      <dgm:t>
        <a:bodyPr/>
        <a:lstStyle/>
        <a:p>
          <a:endParaRPr lang="en-US"/>
        </a:p>
      </dgm:t>
    </dgm:pt>
    <dgm:pt modelId="{FDC69B4B-8079-4FE9-AC5C-3629AFF94B0C}" type="sibTrans" cxnId="{A9E29698-79F4-4451-BF21-4911F31424A2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9C59AF03-20D9-46C2-AA7D-AEFB46C7B483}">
      <dgm:prSet/>
      <dgm:spPr/>
      <dgm:t>
        <a:bodyPr/>
        <a:lstStyle/>
        <a:p>
          <a:r>
            <a:rPr lang="en-US"/>
            <a:t>Cooperative </a:t>
          </a:r>
          <a:r>
            <a:rPr lang="en-US" dirty="0"/>
            <a:t>multi-agent pathfinding</a:t>
          </a:r>
        </a:p>
      </dgm:t>
    </dgm:pt>
    <dgm:pt modelId="{E7137688-EC59-4BBD-B723-AAAA9E87C13B}" type="parTrans" cxnId="{8792B549-82A6-4918-A71A-BCA61BB1C692}">
      <dgm:prSet/>
      <dgm:spPr/>
      <dgm:t>
        <a:bodyPr/>
        <a:lstStyle/>
        <a:p>
          <a:endParaRPr lang="en-US"/>
        </a:p>
      </dgm:t>
    </dgm:pt>
    <dgm:pt modelId="{91CC4559-14E3-4124-8BD9-8FDF7F71B5BD}" type="sibTrans" cxnId="{8792B549-82A6-4918-A71A-BCA61BB1C692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71D12636-B9C0-4540-9FB4-F6292381702C}" srcId="{3B24DC8C-AC2F-4B18-B38E-ADD8F3A39F88}" destId="{105F302D-BC51-4875-9ECC-97F138DFAF8E}" srcOrd="2" destOrd="0" parTransId="{CDD90767-1FFD-41E1-92E8-BE3F3C362F3F}" sibTransId="{C1CD8594-BE2E-4283-AF1C-DC625111AAEF}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8792B549-82A6-4918-A71A-BCA61BB1C692}" srcId="{8E03B699-2307-4F0E-96F4-E087B12FCC64}" destId="{9C59AF03-20D9-46C2-AA7D-AEFB46C7B483}" srcOrd="1" destOrd="0" parTransId="{E7137688-EC59-4BBD-B723-AAAA9E87C13B}" sibTransId="{91CC4559-14E3-4124-8BD9-8FDF7F71B5BD}"/>
    <dgm:cxn modelId="{3827766E-B332-4D60-B8E8-CAB30D0CA9BD}" type="presOf" srcId="{9C59AF03-20D9-46C2-AA7D-AEFB46C7B483}" destId="{26841457-B676-447C-9FA6-AEA62C294DE6}" srcOrd="0" destOrd="1" presId="urn:microsoft.com/office/officeart/2005/8/layout/list1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A9E29698-79F4-4451-BF21-4911F31424A2}" srcId="{3B24DC8C-AC2F-4B18-B38E-ADD8F3A39F88}" destId="{8540C8D8-11CA-4742-944B-C6FC1D873B2E}" srcOrd="1" destOrd="0" parTransId="{050295CE-DE91-4BF2-8A54-683A45C46D39}" sibTransId="{FDC69B4B-8079-4FE9-AC5C-3629AFF94B0C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DB29CFF2-2A9D-4954-B9CD-78FEF98C7010}" type="presOf" srcId="{8540C8D8-11CA-4742-944B-C6FC1D873B2E}" destId="{ABD2BFAC-CB7F-407C-88C7-CA5E9A48C76A}" srcOrd="0" destOrd="1" presId="urn:microsoft.com/office/officeart/2005/8/layout/list1"/>
    <dgm:cxn modelId="{CD519DF3-AB3E-4D94-BC1D-FB78C123C6E6}" type="presOf" srcId="{105F302D-BC51-4875-9ECC-97F138DFAF8E}" destId="{ABD2BFAC-CB7F-407C-88C7-CA5E9A48C76A}" srcOrd="0" destOrd="2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F6BD6-54A1-47AF-AF46-01F1A373DA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87B1B-F3CA-42BA-86F4-987644C7FA06}">
      <dgm:prSet phldrT="[Text]"/>
      <dgm:spPr/>
      <dgm:t>
        <a:bodyPr/>
        <a:lstStyle/>
        <a:p>
          <a:r>
            <a:rPr lang="en-US" dirty="0"/>
            <a:t>Single agent pathfinding</a:t>
          </a:r>
        </a:p>
      </dgm:t>
    </dgm:pt>
    <dgm:pt modelId="{A1BBFEC7-021B-4766-A63C-4409BE66C00E}" type="parTrans" cxnId="{4B48B5C2-0BDB-4D35-855B-59604C2EFC27}">
      <dgm:prSet/>
      <dgm:spPr/>
      <dgm:t>
        <a:bodyPr/>
        <a:lstStyle/>
        <a:p>
          <a:endParaRPr lang="en-US"/>
        </a:p>
      </dgm:t>
    </dgm:pt>
    <dgm:pt modelId="{1D12FDB3-CF72-4716-A00D-6DF029953C5D}" type="sibTrans" cxnId="{4B48B5C2-0BDB-4D35-855B-59604C2EFC27}">
      <dgm:prSet/>
      <dgm:spPr/>
      <dgm:t>
        <a:bodyPr/>
        <a:lstStyle/>
        <a:p>
          <a:endParaRPr lang="en-US"/>
        </a:p>
      </dgm:t>
    </dgm:pt>
    <dgm:pt modelId="{881B5BDE-2FCF-4F92-9F96-6882C31F1C9B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99952306-DE86-4C31-99B6-3A059F35CC5D}" type="parTrans" cxnId="{59C5865D-5B04-4B14-A2DB-670D58CB031C}">
      <dgm:prSet/>
      <dgm:spPr/>
      <dgm:t>
        <a:bodyPr/>
        <a:lstStyle/>
        <a:p>
          <a:endParaRPr lang="en-US"/>
        </a:p>
      </dgm:t>
    </dgm:pt>
    <dgm:pt modelId="{8C2F8ABB-CAA8-4429-AC6E-F63C813DDFDB}" type="sibTrans" cxnId="{59C5865D-5B04-4B14-A2DB-670D58CB031C}">
      <dgm:prSet/>
      <dgm:spPr/>
      <dgm:t>
        <a:bodyPr/>
        <a:lstStyle/>
        <a:p>
          <a:endParaRPr lang="en-US"/>
        </a:p>
      </dgm:t>
    </dgm:pt>
    <dgm:pt modelId="{CDE98578-3D95-4E0F-B23E-559D70CE71F6}">
      <dgm:prSet phldrT="[Text]"/>
      <dgm:spPr/>
      <dgm:t>
        <a:bodyPr/>
        <a:lstStyle/>
        <a:p>
          <a:r>
            <a:rPr lang="en-US" dirty="0"/>
            <a:t>Branch and price</a:t>
          </a:r>
        </a:p>
      </dgm:t>
    </dgm:pt>
    <dgm:pt modelId="{73CA378C-966B-4741-B2F2-0662529EF50A}" type="parTrans" cxnId="{682D2CF8-04CF-48E2-A7D5-DBFE82C52C56}">
      <dgm:prSet/>
      <dgm:spPr/>
      <dgm:t>
        <a:bodyPr/>
        <a:lstStyle/>
        <a:p>
          <a:endParaRPr lang="en-US"/>
        </a:p>
      </dgm:t>
    </dgm:pt>
    <dgm:pt modelId="{11DB802B-58F6-40C3-8F08-7A888834A1FD}" type="sibTrans" cxnId="{682D2CF8-04CF-48E2-A7D5-DBFE82C52C56}">
      <dgm:prSet/>
      <dgm:spPr/>
      <dgm:t>
        <a:bodyPr/>
        <a:lstStyle/>
        <a:p>
          <a:endParaRPr lang="en-US"/>
        </a:p>
      </dgm:t>
    </dgm:pt>
    <dgm:pt modelId="{7E158A03-45FE-4EB7-B3B7-9ABE516CDE45}">
      <dgm:prSet phldrT="[Text]" phldr="1"/>
      <dgm:spPr/>
      <dgm:t>
        <a:bodyPr/>
        <a:lstStyle/>
        <a:p>
          <a:endParaRPr lang="en-US" dirty="0"/>
        </a:p>
      </dgm:t>
    </dgm:pt>
    <dgm:pt modelId="{79EFF172-726E-43D0-B55A-6EE6253894D4}" type="parTrans" cxnId="{585CEE1D-67DE-443E-ACC2-F05700C1208B}">
      <dgm:prSet/>
      <dgm:spPr/>
      <dgm:t>
        <a:bodyPr/>
        <a:lstStyle/>
        <a:p>
          <a:endParaRPr lang="en-US"/>
        </a:p>
      </dgm:t>
    </dgm:pt>
    <dgm:pt modelId="{515417C1-C278-49C3-BFC8-74A6859318E6}" type="sibTrans" cxnId="{585CEE1D-67DE-443E-ACC2-F05700C1208B}">
      <dgm:prSet/>
      <dgm:spPr/>
      <dgm:t>
        <a:bodyPr/>
        <a:lstStyle/>
        <a:p>
          <a:endParaRPr lang="en-US"/>
        </a:p>
      </dgm:t>
    </dgm:pt>
    <dgm:pt modelId="{060B9263-BF23-4D06-974F-11B04B42458B}">
      <dgm:prSet/>
      <dgm:spPr/>
      <dgm:t>
        <a:bodyPr/>
        <a:lstStyle/>
        <a:p>
          <a:r>
            <a:rPr lang="en-US" dirty="0"/>
            <a:t>Jump Point Search</a:t>
          </a:r>
        </a:p>
      </dgm:t>
    </dgm:pt>
    <dgm:pt modelId="{1CA4152A-8EB6-43F7-ACF6-689EE2BD8505}" type="parTrans" cxnId="{0E59D4AE-8E5F-4B13-B55D-937249A4DD96}">
      <dgm:prSet/>
      <dgm:spPr/>
      <dgm:t>
        <a:bodyPr/>
        <a:lstStyle/>
        <a:p>
          <a:endParaRPr lang="en-US"/>
        </a:p>
      </dgm:t>
    </dgm:pt>
    <dgm:pt modelId="{7504E660-F841-46B8-A9A6-CDB7FF3640BE}" type="sibTrans" cxnId="{0E59D4AE-8E5F-4B13-B55D-937249A4DD96}">
      <dgm:prSet/>
      <dgm:spPr/>
      <dgm:t>
        <a:bodyPr/>
        <a:lstStyle/>
        <a:p>
          <a:endParaRPr lang="en-US"/>
        </a:p>
      </dgm:t>
    </dgm:pt>
    <dgm:pt modelId="{4F820AE9-4DDF-4F90-8CE4-7E0780A80179}">
      <dgm:prSet/>
      <dgm:spPr/>
      <dgm:t>
        <a:bodyPr/>
        <a:lstStyle/>
        <a:p>
          <a:r>
            <a:rPr lang="en-US" dirty="0"/>
            <a:t>Compressed Path Databases</a:t>
          </a:r>
        </a:p>
      </dgm:t>
    </dgm:pt>
    <dgm:pt modelId="{CBBED21E-10D2-429D-AA73-FB360465131D}" type="parTrans" cxnId="{8A86CE38-F671-4267-8CAF-E416C48B6075}">
      <dgm:prSet/>
      <dgm:spPr/>
      <dgm:t>
        <a:bodyPr/>
        <a:lstStyle/>
        <a:p>
          <a:endParaRPr lang="en-US"/>
        </a:p>
      </dgm:t>
    </dgm:pt>
    <dgm:pt modelId="{786B3747-85DA-411F-B513-B4315912F0A6}" type="sibTrans" cxnId="{8A86CE38-F671-4267-8CAF-E416C48B6075}">
      <dgm:prSet/>
      <dgm:spPr/>
      <dgm:t>
        <a:bodyPr/>
        <a:lstStyle/>
        <a:p>
          <a:endParaRPr lang="en-US"/>
        </a:p>
      </dgm:t>
    </dgm:pt>
    <dgm:pt modelId="{81FB1B7A-C1EE-40A3-B515-FC0EB0A63D9B}" type="pres">
      <dgm:prSet presAssocID="{3ACF6BD6-54A1-47AF-AF46-01F1A373DA45}" presName="theList" presStyleCnt="0">
        <dgm:presLayoutVars>
          <dgm:dir/>
          <dgm:animLvl val="lvl"/>
          <dgm:resizeHandles val="exact"/>
        </dgm:presLayoutVars>
      </dgm:prSet>
      <dgm:spPr/>
    </dgm:pt>
    <dgm:pt modelId="{C0A23CF0-E960-4E9F-95EA-9BD6AF5DFE42}" type="pres">
      <dgm:prSet presAssocID="{D4D87B1B-F3CA-42BA-86F4-987644C7FA06}" presName="compNode" presStyleCnt="0"/>
      <dgm:spPr/>
    </dgm:pt>
    <dgm:pt modelId="{F4462BBD-30C6-49E7-AAFD-0A943821B7B0}" type="pres">
      <dgm:prSet presAssocID="{D4D87B1B-F3CA-42BA-86F4-987644C7FA06}" presName="aNode" presStyleLbl="bgShp" presStyleIdx="0" presStyleCnt="2"/>
      <dgm:spPr/>
    </dgm:pt>
    <dgm:pt modelId="{23A35880-CEBA-4852-9C56-0DC311806E9E}" type="pres">
      <dgm:prSet presAssocID="{D4D87B1B-F3CA-42BA-86F4-987644C7FA06}" presName="textNode" presStyleLbl="bgShp" presStyleIdx="0" presStyleCnt="2"/>
      <dgm:spPr/>
    </dgm:pt>
    <dgm:pt modelId="{3EE31ED7-6AE6-43E2-B8C1-C4BE98EBD8CF}" type="pres">
      <dgm:prSet presAssocID="{D4D87B1B-F3CA-42BA-86F4-987644C7FA06}" presName="compChildNode" presStyleCnt="0"/>
      <dgm:spPr/>
    </dgm:pt>
    <dgm:pt modelId="{31C266A4-EC4B-426E-9FBA-1F8E04CED95E}" type="pres">
      <dgm:prSet presAssocID="{D4D87B1B-F3CA-42BA-86F4-987644C7FA06}" presName="theInnerList" presStyleCnt="0"/>
      <dgm:spPr/>
    </dgm:pt>
    <dgm:pt modelId="{E7B05715-817C-4857-83F3-D69679AA25A2}" type="pres">
      <dgm:prSet presAssocID="{060B9263-BF23-4D06-974F-11B04B42458B}" presName="childNode" presStyleLbl="node1" presStyleIdx="0" presStyleCnt="4">
        <dgm:presLayoutVars>
          <dgm:bulletEnabled val="1"/>
        </dgm:presLayoutVars>
      </dgm:prSet>
      <dgm:spPr/>
    </dgm:pt>
    <dgm:pt modelId="{ADA2076A-DE27-4625-9BFF-977912CA40BF}" type="pres">
      <dgm:prSet presAssocID="{060B9263-BF23-4D06-974F-11B04B42458B}" presName="aSpace2" presStyleCnt="0"/>
      <dgm:spPr/>
    </dgm:pt>
    <dgm:pt modelId="{08377770-FC54-4915-A6FB-DE536902C015}" type="pres">
      <dgm:prSet presAssocID="{4F820AE9-4DDF-4F90-8CE4-7E0780A80179}" presName="childNode" presStyleLbl="node1" presStyleIdx="1" presStyleCnt="4">
        <dgm:presLayoutVars>
          <dgm:bulletEnabled val="1"/>
        </dgm:presLayoutVars>
      </dgm:prSet>
      <dgm:spPr/>
    </dgm:pt>
    <dgm:pt modelId="{A9141C98-B033-4DAC-9AA5-C83D3B1C0191}" type="pres">
      <dgm:prSet presAssocID="{D4D87B1B-F3CA-42BA-86F4-987644C7FA06}" presName="aSpace" presStyleCnt="0"/>
      <dgm:spPr/>
    </dgm:pt>
    <dgm:pt modelId="{BB89CD3C-7550-4983-BD71-D2D7CD48211A}" type="pres">
      <dgm:prSet presAssocID="{881B5BDE-2FCF-4F92-9F96-6882C31F1C9B}" presName="compNode" presStyleCnt="0"/>
      <dgm:spPr/>
    </dgm:pt>
    <dgm:pt modelId="{DC13A976-082C-4EC7-AF90-2BCD3C9ED867}" type="pres">
      <dgm:prSet presAssocID="{881B5BDE-2FCF-4F92-9F96-6882C31F1C9B}" presName="aNode" presStyleLbl="bgShp" presStyleIdx="1" presStyleCnt="2"/>
      <dgm:spPr/>
    </dgm:pt>
    <dgm:pt modelId="{756938AC-B276-4066-B393-D1288FEFC5BC}" type="pres">
      <dgm:prSet presAssocID="{881B5BDE-2FCF-4F92-9F96-6882C31F1C9B}" presName="textNode" presStyleLbl="bgShp" presStyleIdx="1" presStyleCnt="2"/>
      <dgm:spPr/>
    </dgm:pt>
    <dgm:pt modelId="{4E6B82AC-39AB-4138-9A7F-77EF92E39F10}" type="pres">
      <dgm:prSet presAssocID="{881B5BDE-2FCF-4F92-9F96-6882C31F1C9B}" presName="compChildNode" presStyleCnt="0"/>
      <dgm:spPr/>
    </dgm:pt>
    <dgm:pt modelId="{4ABE11E0-26B4-4351-AD49-6475D4A4E562}" type="pres">
      <dgm:prSet presAssocID="{881B5BDE-2FCF-4F92-9F96-6882C31F1C9B}" presName="theInnerList" presStyleCnt="0"/>
      <dgm:spPr/>
    </dgm:pt>
    <dgm:pt modelId="{289D60A9-FEAB-47BE-B8CC-EAEC96B93F05}" type="pres">
      <dgm:prSet presAssocID="{CDE98578-3D95-4E0F-B23E-559D70CE71F6}" presName="childNode" presStyleLbl="node1" presStyleIdx="2" presStyleCnt="4">
        <dgm:presLayoutVars>
          <dgm:bulletEnabled val="1"/>
        </dgm:presLayoutVars>
      </dgm:prSet>
      <dgm:spPr/>
    </dgm:pt>
    <dgm:pt modelId="{732E4BE9-947B-44F5-88CC-8E0504EF26D5}" type="pres">
      <dgm:prSet presAssocID="{CDE98578-3D95-4E0F-B23E-559D70CE71F6}" presName="aSpace2" presStyleCnt="0"/>
      <dgm:spPr/>
    </dgm:pt>
    <dgm:pt modelId="{39998FF3-5187-4880-A56F-20CA3016E3DE}" type="pres">
      <dgm:prSet presAssocID="{7E158A03-45FE-4EB7-B3B7-9ABE516CDE4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A73F21B-19F7-4243-8BB0-10E6BC882223}" type="presOf" srcId="{D4D87B1B-F3CA-42BA-86F4-987644C7FA06}" destId="{F4462BBD-30C6-49E7-AAFD-0A943821B7B0}" srcOrd="0" destOrd="0" presId="urn:microsoft.com/office/officeart/2005/8/layout/lProcess2"/>
    <dgm:cxn modelId="{585CEE1D-67DE-443E-ACC2-F05700C1208B}" srcId="{881B5BDE-2FCF-4F92-9F96-6882C31F1C9B}" destId="{7E158A03-45FE-4EB7-B3B7-9ABE516CDE45}" srcOrd="1" destOrd="0" parTransId="{79EFF172-726E-43D0-B55A-6EE6253894D4}" sibTransId="{515417C1-C278-49C3-BFC8-74A6859318E6}"/>
    <dgm:cxn modelId="{8A86CE38-F671-4267-8CAF-E416C48B6075}" srcId="{D4D87B1B-F3CA-42BA-86F4-987644C7FA06}" destId="{4F820AE9-4DDF-4F90-8CE4-7E0780A80179}" srcOrd="1" destOrd="0" parTransId="{CBBED21E-10D2-429D-AA73-FB360465131D}" sibTransId="{786B3747-85DA-411F-B513-B4315912F0A6}"/>
    <dgm:cxn modelId="{59C5865D-5B04-4B14-A2DB-670D58CB031C}" srcId="{3ACF6BD6-54A1-47AF-AF46-01F1A373DA45}" destId="{881B5BDE-2FCF-4F92-9F96-6882C31F1C9B}" srcOrd="1" destOrd="0" parTransId="{99952306-DE86-4C31-99B6-3A059F35CC5D}" sibTransId="{8C2F8ABB-CAA8-4429-AC6E-F63C813DDFDB}"/>
    <dgm:cxn modelId="{A25FB988-0766-49BF-BE16-6121B3F16ABA}" type="presOf" srcId="{060B9263-BF23-4D06-974F-11B04B42458B}" destId="{E7B05715-817C-4857-83F3-D69679AA25A2}" srcOrd="0" destOrd="0" presId="urn:microsoft.com/office/officeart/2005/8/layout/lProcess2"/>
    <dgm:cxn modelId="{F443918D-8E1C-4CA8-9836-E6752A6EA286}" type="presOf" srcId="{D4D87B1B-F3CA-42BA-86F4-987644C7FA06}" destId="{23A35880-CEBA-4852-9C56-0DC311806E9E}" srcOrd="1" destOrd="0" presId="urn:microsoft.com/office/officeart/2005/8/layout/lProcess2"/>
    <dgm:cxn modelId="{C4675D9F-6C70-4D7F-9882-4F38EEEDCFCC}" type="presOf" srcId="{881B5BDE-2FCF-4F92-9F96-6882C31F1C9B}" destId="{DC13A976-082C-4EC7-AF90-2BCD3C9ED867}" srcOrd="0" destOrd="0" presId="urn:microsoft.com/office/officeart/2005/8/layout/lProcess2"/>
    <dgm:cxn modelId="{0E59D4AE-8E5F-4B13-B55D-937249A4DD96}" srcId="{D4D87B1B-F3CA-42BA-86F4-987644C7FA06}" destId="{060B9263-BF23-4D06-974F-11B04B42458B}" srcOrd="0" destOrd="0" parTransId="{1CA4152A-8EB6-43F7-ACF6-689EE2BD8505}" sibTransId="{7504E660-F841-46B8-A9A6-CDB7FF3640BE}"/>
    <dgm:cxn modelId="{E4083EB3-2B2B-41DE-84C4-0944B6A40064}" type="presOf" srcId="{4F820AE9-4DDF-4F90-8CE4-7E0780A80179}" destId="{08377770-FC54-4915-A6FB-DE536902C015}" srcOrd="0" destOrd="0" presId="urn:microsoft.com/office/officeart/2005/8/layout/lProcess2"/>
    <dgm:cxn modelId="{4B48B5C2-0BDB-4D35-855B-59604C2EFC27}" srcId="{3ACF6BD6-54A1-47AF-AF46-01F1A373DA45}" destId="{D4D87B1B-F3CA-42BA-86F4-987644C7FA06}" srcOrd="0" destOrd="0" parTransId="{A1BBFEC7-021B-4766-A63C-4409BE66C00E}" sibTransId="{1D12FDB3-CF72-4716-A00D-6DF029953C5D}"/>
    <dgm:cxn modelId="{31D616C6-3ED2-45AD-903E-CFFFC3A55274}" type="presOf" srcId="{CDE98578-3D95-4E0F-B23E-559D70CE71F6}" destId="{289D60A9-FEAB-47BE-B8CC-EAEC96B93F05}" srcOrd="0" destOrd="0" presId="urn:microsoft.com/office/officeart/2005/8/layout/lProcess2"/>
    <dgm:cxn modelId="{545235DC-73CA-4BFC-83E2-86F4A7B0EDD0}" type="presOf" srcId="{881B5BDE-2FCF-4F92-9F96-6882C31F1C9B}" destId="{756938AC-B276-4066-B393-D1288FEFC5BC}" srcOrd="1" destOrd="0" presId="urn:microsoft.com/office/officeart/2005/8/layout/lProcess2"/>
    <dgm:cxn modelId="{B22E9DF3-92BF-4E30-8FC3-B3C25A86AA26}" type="presOf" srcId="{3ACF6BD6-54A1-47AF-AF46-01F1A373DA45}" destId="{81FB1B7A-C1EE-40A3-B515-FC0EB0A63D9B}" srcOrd="0" destOrd="0" presId="urn:microsoft.com/office/officeart/2005/8/layout/lProcess2"/>
    <dgm:cxn modelId="{682D2CF8-04CF-48E2-A7D5-DBFE82C52C56}" srcId="{881B5BDE-2FCF-4F92-9F96-6882C31F1C9B}" destId="{CDE98578-3D95-4E0F-B23E-559D70CE71F6}" srcOrd="0" destOrd="0" parTransId="{73CA378C-966B-4741-B2F2-0662529EF50A}" sibTransId="{11DB802B-58F6-40C3-8F08-7A888834A1FD}"/>
    <dgm:cxn modelId="{0ECC7AFB-A697-473F-B47E-9BD9844E0CC7}" type="presOf" srcId="{7E158A03-45FE-4EB7-B3B7-9ABE516CDE45}" destId="{39998FF3-5187-4880-A56F-20CA3016E3DE}" srcOrd="0" destOrd="0" presId="urn:microsoft.com/office/officeart/2005/8/layout/lProcess2"/>
    <dgm:cxn modelId="{CBDF5BAC-733A-4E86-AC11-2B77F3C6C3C1}" type="presParOf" srcId="{81FB1B7A-C1EE-40A3-B515-FC0EB0A63D9B}" destId="{C0A23CF0-E960-4E9F-95EA-9BD6AF5DFE42}" srcOrd="0" destOrd="0" presId="urn:microsoft.com/office/officeart/2005/8/layout/lProcess2"/>
    <dgm:cxn modelId="{FC69E381-1C64-49C8-87DB-4946A9FE9FEA}" type="presParOf" srcId="{C0A23CF0-E960-4E9F-95EA-9BD6AF5DFE42}" destId="{F4462BBD-30C6-49E7-AAFD-0A943821B7B0}" srcOrd="0" destOrd="0" presId="urn:microsoft.com/office/officeart/2005/8/layout/lProcess2"/>
    <dgm:cxn modelId="{23D750CC-7188-451A-86E0-F56B0CCF9CB9}" type="presParOf" srcId="{C0A23CF0-E960-4E9F-95EA-9BD6AF5DFE42}" destId="{23A35880-CEBA-4852-9C56-0DC311806E9E}" srcOrd="1" destOrd="0" presId="urn:microsoft.com/office/officeart/2005/8/layout/lProcess2"/>
    <dgm:cxn modelId="{D007E4D1-0C4A-4527-AA88-C4A69416C56E}" type="presParOf" srcId="{C0A23CF0-E960-4E9F-95EA-9BD6AF5DFE42}" destId="{3EE31ED7-6AE6-43E2-B8C1-C4BE98EBD8CF}" srcOrd="2" destOrd="0" presId="urn:microsoft.com/office/officeart/2005/8/layout/lProcess2"/>
    <dgm:cxn modelId="{2AEB6AA3-CB7A-4162-9B95-1644501316F3}" type="presParOf" srcId="{3EE31ED7-6AE6-43E2-B8C1-C4BE98EBD8CF}" destId="{31C266A4-EC4B-426E-9FBA-1F8E04CED95E}" srcOrd="0" destOrd="0" presId="urn:microsoft.com/office/officeart/2005/8/layout/lProcess2"/>
    <dgm:cxn modelId="{47726850-56BF-4A67-B1CB-7B8049D88DD3}" type="presParOf" srcId="{31C266A4-EC4B-426E-9FBA-1F8E04CED95E}" destId="{E7B05715-817C-4857-83F3-D69679AA25A2}" srcOrd="0" destOrd="0" presId="urn:microsoft.com/office/officeart/2005/8/layout/lProcess2"/>
    <dgm:cxn modelId="{0290EBF9-B6D2-4604-AB16-F7264E069041}" type="presParOf" srcId="{31C266A4-EC4B-426E-9FBA-1F8E04CED95E}" destId="{ADA2076A-DE27-4625-9BFF-977912CA40BF}" srcOrd="1" destOrd="0" presId="urn:microsoft.com/office/officeart/2005/8/layout/lProcess2"/>
    <dgm:cxn modelId="{C3CC20CC-2B3E-4878-9EE5-DBCDE395A5D2}" type="presParOf" srcId="{31C266A4-EC4B-426E-9FBA-1F8E04CED95E}" destId="{08377770-FC54-4915-A6FB-DE536902C015}" srcOrd="2" destOrd="0" presId="urn:microsoft.com/office/officeart/2005/8/layout/lProcess2"/>
    <dgm:cxn modelId="{D99810D7-A893-44AD-B80D-08EA1DF427E8}" type="presParOf" srcId="{81FB1B7A-C1EE-40A3-B515-FC0EB0A63D9B}" destId="{A9141C98-B033-4DAC-9AA5-C83D3B1C0191}" srcOrd="1" destOrd="0" presId="urn:microsoft.com/office/officeart/2005/8/layout/lProcess2"/>
    <dgm:cxn modelId="{183F8BF5-2C59-4261-9953-6FBB2EF45311}" type="presParOf" srcId="{81FB1B7A-C1EE-40A3-B515-FC0EB0A63D9B}" destId="{BB89CD3C-7550-4983-BD71-D2D7CD48211A}" srcOrd="2" destOrd="0" presId="urn:microsoft.com/office/officeart/2005/8/layout/lProcess2"/>
    <dgm:cxn modelId="{21F8E683-3037-46DF-8697-44E262DFE247}" type="presParOf" srcId="{BB89CD3C-7550-4983-BD71-D2D7CD48211A}" destId="{DC13A976-082C-4EC7-AF90-2BCD3C9ED867}" srcOrd="0" destOrd="0" presId="urn:microsoft.com/office/officeart/2005/8/layout/lProcess2"/>
    <dgm:cxn modelId="{5135E9B2-3DCE-4B97-8337-72F6D3C2A30B}" type="presParOf" srcId="{BB89CD3C-7550-4983-BD71-D2D7CD48211A}" destId="{756938AC-B276-4066-B393-D1288FEFC5BC}" srcOrd="1" destOrd="0" presId="urn:microsoft.com/office/officeart/2005/8/layout/lProcess2"/>
    <dgm:cxn modelId="{7A6C169B-D7DC-4905-91E6-1DD1950416E2}" type="presParOf" srcId="{BB89CD3C-7550-4983-BD71-D2D7CD48211A}" destId="{4E6B82AC-39AB-4138-9A7F-77EF92E39F10}" srcOrd="2" destOrd="0" presId="urn:microsoft.com/office/officeart/2005/8/layout/lProcess2"/>
    <dgm:cxn modelId="{04C4FF23-F823-41F3-B5F5-BA61A55DD8E2}" type="presParOf" srcId="{4E6B82AC-39AB-4138-9A7F-77EF92E39F10}" destId="{4ABE11E0-26B4-4351-AD49-6475D4A4E562}" srcOrd="0" destOrd="0" presId="urn:microsoft.com/office/officeart/2005/8/layout/lProcess2"/>
    <dgm:cxn modelId="{3B37AB44-E306-4F96-914A-ECB4117F1667}" type="presParOf" srcId="{4ABE11E0-26B4-4351-AD49-6475D4A4E562}" destId="{289D60A9-FEAB-47BE-B8CC-EAEC96B93F05}" srcOrd="0" destOrd="0" presId="urn:microsoft.com/office/officeart/2005/8/layout/lProcess2"/>
    <dgm:cxn modelId="{D62F1656-71C1-4920-99AB-FD39FCA5084E}" type="presParOf" srcId="{4ABE11E0-26B4-4351-AD49-6475D4A4E562}" destId="{732E4BE9-947B-44F5-88CC-8E0504EF26D5}" srcOrd="1" destOrd="0" presId="urn:microsoft.com/office/officeart/2005/8/layout/lProcess2"/>
    <dgm:cxn modelId="{E5105594-E2B1-441A-999F-2D5B24CF02C3}" type="presParOf" srcId="{4ABE11E0-26B4-4351-AD49-6475D4A4E562}" destId="{39998FF3-5187-4880-A56F-20CA3016E3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C0C9C8-0298-4A58-979E-7D652B6A5E7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</dgm:pt>
    <dgm:pt modelId="{846CAD11-0FCC-4E6D-9E3E-61575C5EB70D}">
      <dgm:prSet phldrT="[Text]"/>
      <dgm:spPr/>
      <dgm:t>
        <a:bodyPr/>
        <a:lstStyle/>
        <a:p>
          <a:r>
            <a:rPr lang="en-US" dirty="0"/>
            <a:t>Find a path for each agent</a:t>
          </a:r>
        </a:p>
      </dgm:t>
    </dgm:pt>
    <dgm:pt modelId="{C6282D71-80B4-436F-AE7F-0060D6B4FFE5}" type="parTrans" cxnId="{37DA8637-1345-4E8A-BFAA-6B35819802B9}">
      <dgm:prSet/>
      <dgm:spPr/>
      <dgm:t>
        <a:bodyPr/>
        <a:lstStyle/>
        <a:p>
          <a:endParaRPr lang="en-US"/>
        </a:p>
      </dgm:t>
    </dgm:pt>
    <dgm:pt modelId="{2BCEA733-E61E-4990-8FE9-F0D77EA2384F}" type="sibTrans" cxnId="{37DA8637-1345-4E8A-BFAA-6B35819802B9}">
      <dgm:prSet phldrT="1" phldr="0"/>
      <dgm:spPr/>
      <dgm:t>
        <a:bodyPr/>
        <a:lstStyle/>
        <a:p>
          <a:endParaRPr lang="en-US"/>
        </a:p>
      </dgm:t>
    </dgm:pt>
    <dgm:pt modelId="{71BA8CD0-93AF-4CEB-9489-BB7D2BAE3B7F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F59F2FB7-5A41-4B9D-891D-A7AF7F20F487}" type="parTrans" cxnId="{34FD7350-9CAD-4C30-A2BC-6B1923A63C2A}">
      <dgm:prSet/>
      <dgm:spPr/>
      <dgm:t>
        <a:bodyPr/>
        <a:lstStyle/>
        <a:p>
          <a:endParaRPr lang="en-US"/>
        </a:p>
      </dgm:t>
    </dgm:pt>
    <dgm:pt modelId="{5E80FF5D-735F-4595-AC71-5579E4845059}" type="sibTrans" cxnId="{34FD7350-9CAD-4C30-A2BC-6B1923A63C2A}">
      <dgm:prSet phldrT="2" phldr="0"/>
      <dgm:spPr/>
      <dgm:t>
        <a:bodyPr/>
        <a:lstStyle/>
        <a:p>
          <a:endParaRPr lang="en-US"/>
        </a:p>
      </dgm:t>
    </dgm:pt>
    <dgm:pt modelId="{8C5D463E-4AE0-4F28-83F7-E503D61CDC07}">
      <dgm:prSet phldrT="[Text]"/>
      <dgm:spPr/>
      <dgm:t>
        <a:bodyPr/>
        <a:lstStyle/>
        <a:p>
          <a:r>
            <a:rPr lang="en-US" dirty="0"/>
            <a:t>Find a path for each agent such that there are no conflicts</a:t>
          </a:r>
        </a:p>
      </dgm:t>
    </dgm:pt>
    <dgm:pt modelId="{0B06964A-A345-4DE2-98C8-3948FD295140}" type="parTrans" cxnId="{1C88BE1E-C0FF-46A6-8BBD-49F8A2137C87}">
      <dgm:prSet/>
      <dgm:spPr/>
      <dgm:t>
        <a:bodyPr/>
        <a:lstStyle/>
        <a:p>
          <a:endParaRPr lang="en-US"/>
        </a:p>
      </dgm:t>
    </dgm:pt>
    <dgm:pt modelId="{47AFB76B-570F-4597-8D9A-16278BF13C90}" type="sibTrans" cxnId="{1C88BE1E-C0FF-46A6-8BBD-49F8A2137C87}">
      <dgm:prSet phldrT="3" phldr="0"/>
      <dgm:spPr/>
      <dgm:t>
        <a:bodyPr/>
        <a:lstStyle/>
        <a:p>
          <a:endParaRPr lang="en-US"/>
        </a:p>
      </dgm:t>
    </dgm:pt>
    <dgm:pt modelId="{455CC052-E7B7-47AA-AA68-0B73F8FA7E5F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BB338797-6245-49A5-B1F2-0362F4DE206C}" type="parTrans" cxnId="{3BBBE04D-6BFE-46AE-A143-98D99B7607CE}">
      <dgm:prSet/>
      <dgm:spPr/>
      <dgm:t>
        <a:bodyPr/>
        <a:lstStyle/>
        <a:p>
          <a:endParaRPr lang="en-US"/>
        </a:p>
      </dgm:t>
    </dgm:pt>
    <dgm:pt modelId="{1B309FF9-532D-4F83-8FBE-680CF787757E}" type="sibTrans" cxnId="{3BBBE04D-6BFE-46AE-A143-98D99B7607CE}">
      <dgm:prSet/>
      <dgm:spPr/>
      <dgm:t>
        <a:bodyPr/>
        <a:lstStyle/>
        <a:p>
          <a:endParaRPr lang="en-US"/>
        </a:p>
      </dgm:t>
    </dgm:pt>
    <dgm:pt modelId="{D6524D87-D2F7-4B04-936E-4EB83EAD98FA}">
      <dgm:prSet phldrT="[Text]"/>
      <dgm:spPr/>
      <dgm:t>
        <a:bodyPr/>
        <a:lstStyle/>
        <a:p>
          <a:r>
            <a:rPr lang="en-US" dirty="0"/>
            <a:t>Identify conflicts between paths</a:t>
          </a:r>
        </a:p>
      </dgm:t>
    </dgm:pt>
    <dgm:pt modelId="{263BD20F-3089-48E7-8D48-DE2C9C154FD5}" type="parTrans" cxnId="{222FC18A-8448-4F03-A4A4-36110CE201DF}">
      <dgm:prSet/>
      <dgm:spPr/>
      <dgm:t>
        <a:bodyPr/>
        <a:lstStyle/>
        <a:p>
          <a:endParaRPr lang="en-US"/>
        </a:p>
      </dgm:t>
    </dgm:pt>
    <dgm:pt modelId="{90443E9A-AA4A-4908-9C9B-B39C7C5F291A}" type="sibTrans" cxnId="{222FC18A-8448-4F03-A4A4-36110CE201DF}">
      <dgm:prSet/>
      <dgm:spPr/>
      <dgm:t>
        <a:bodyPr/>
        <a:lstStyle/>
        <a:p>
          <a:endParaRPr lang="en-US"/>
        </a:p>
      </dgm:t>
    </dgm:pt>
    <dgm:pt modelId="{8D693102-6F7B-4077-BE58-CDEBA22AAD77}">
      <dgm:prSet phldrT="[Text]"/>
      <dgm:spPr/>
      <dgm:t>
        <a:bodyPr/>
        <a:lstStyle/>
        <a:p>
          <a:r>
            <a:rPr lang="en-US" dirty="0"/>
            <a:t>Resolving</a:t>
          </a:r>
        </a:p>
      </dgm:t>
    </dgm:pt>
    <dgm:pt modelId="{9103B033-9F4E-4066-9ADC-AE7F77044B4B}" type="parTrans" cxnId="{8E6048DE-E77B-4416-9DA4-20A02702A12F}">
      <dgm:prSet/>
      <dgm:spPr/>
      <dgm:t>
        <a:bodyPr/>
        <a:lstStyle/>
        <a:p>
          <a:endParaRPr lang="en-US"/>
        </a:p>
      </dgm:t>
    </dgm:pt>
    <dgm:pt modelId="{BC4DB91E-F0EC-44CE-828E-FF4E32F0A6FF}" type="sibTrans" cxnId="{8E6048DE-E77B-4416-9DA4-20A02702A12F}">
      <dgm:prSet/>
      <dgm:spPr/>
      <dgm:t>
        <a:bodyPr/>
        <a:lstStyle/>
        <a:p>
          <a:endParaRPr lang="en-US"/>
        </a:p>
      </dgm:t>
    </dgm:pt>
    <dgm:pt modelId="{B35A41F4-ED53-4C7A-AAF9-5D0F25EE489B}" type="pres">
      <dgm:prSet presAssocID="{45C0C9C8-0298-4A58-979E-7D652B6A5E7B}" presName="Name0" presStyleCnt="0">
        <dgm:presLayoutVars>
          <dgm:animLvl val="lvl"/>
          <dgm:resizeHandles val="exact"/>
        </dgm:presLayoutVars>
      </dgm:prSet>
      <dgm:spPr/>
    </dgm:pt>
    <dgm:pt modelId="{F4C2797A-9DB0-47DA-BE8D-BB30FDDC55CC}" type="pres">
      <dgm:prSet presAssocID="{455CC052-E7B7-47AA-AA68-0B73F8FA7E5F}" presName="compositeNode" presStyleCnt="0">
        <dgm:presLayoutVars>
          <dgm:bulletEnabled val="1"/>
        </dgm:presLayoutVars>
      </dgm:prSet>
      <dgm:spPr/>
    </dgm:pt>
    <dgm:pt modelId="{794B5E83-50AE-42EB-AADF-30B68AE24157}" type="pres">
      <dgm:prSet presAssocID="{455CC052-E7B7-47AA-AA68-0B73F8FA7E5F}" presName="bgRect" presStyleLbl="bgAccFollowNode1" presStyleIdx="0" presStyleCnt="3"/>
      <dgm:spPr/>
    </dgm:pt>
    <dgm:pt modelId="{E5DC2D95-400D-41EB-828F-E7C61AF3E4B3}" type="pres">
      <dgm:prSet presAssocID="{1B309FF9-532D-4F83-8FBE-680CF787757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9F67F1-76B7-4DD8-9FB4-E1B8D5BD2032}" type="pres">
      <dgm:prSet presAssocID="{455CC052-E7B7-47AA-AA68-0B73F8FA7E5F}" presName="bottomLine" presStyleLbl="alignNode1" presStyleIdx="1" presStyleCnt="6">
        <dgm:presLayoutVars/>
      </dgm:prSet>
      <dgm:spPr/>
    </dgm:pt>
    <dgm:pt modelId="{02337025-3F20-4F1E-B9E0-8C9AB927382C}" type="pres">
      <dgm:prSet presAssocID="{455CC052-E7B7-47AA-AA68-0B73F8FA7E5F}" presName="nodeText" presStyleLbl="bgAccFollowNode1" presStyleIdx="0" presStyleCnt="3">
        <dgm:presLayoutVars>
          <dgm:bulletEnabled val="1"/>
        </dgm:presLayoutVars>
      </dgm:prSet>
      <dgm:spPr/>
    </dgm:pt>
    <dgm:pt modelId="{7CD0387B-1100-448A-8120-89F464100DBE}" type="pres">
      <dgm:prSet presAssocID="{1B309FF9-532D-4F83-8FBE-680CF787757E}" presName="sibTrans" presStyleCnt="0"/>
      <dgm:spPr/>
    </dgm:pt>
    <dgm:pt modelId="{BB08725E-8119-40BE-9237-9C1AB4991C85}" type="pres">
      <dgm:prSet presAssocID="{71BA8CD0-93AF-4CEB-9489-BB7D2BAE3B7F}" presName="compositeNode" presStyleCnt="0">
        <dgm:presLayoutVars>
          <dgm:bulletEnabled val="1"/>
        </dgm:presLayoutVars>
      </dgm:prSet>
      <dgm:spPr/>
    </dgm:pt>
    <dgm:pt modelId="{E8DBB6DC-8F77-40EC-B3D6-D8ED8D1955E0}" type="pres">
      <dgm:prSet presAssocID="{71BA8CD0-93AF-4CEB-9489-BB7D2BAE3B7F}" presName="bgRect" presStyleLbl="bgAccFollowNode1" presStyleIdx="1" presStyleCnt="3"/>
      <dgm:spPr/>
    </dgm:pt>
    <dgm:pt modelId="{41A9666E-EA92-4909-8733-E55DC7F0658C}" type="pres">
      <dgm:prSet presAssocID="{5E80FF5D-735F-4595-AC71-5579E484505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D38D0BB-50AD-4489-9D2C-752057D3D753}" type="pres">
      <dgm:prSet presAssocID="{71BA8CD0-93AF-4CEB-9489-BB7D2BAE3B7F}" presName="bottomLine" presStyleLbl="alignNode1" presStyleIdx="3" presStyleCnt="6">
        <dgm:presLayoutVars/>
      </dgm:prSet>
      <dgm:spPr/>
    </dgm:pt>
    <dgm:pt modelId="{952B0740-619D-4972-A169-67E01D6D2E3F}" type="pres">
      <dgm:prSet presAssocID="{71BA8CD0-93AF-4CEB-9489-BB7D2BAE3B7F}" presName="nodeText" presStyleLbl="bgAccFollowNode1" presStyleIdx="1" presStyleCnt="3">
        <dgm:presLayoutVars>
          <dgm:bulletEnabled val="1"/>
        </dgm:presLayoutVars>
      </dgm:prSet>
      <dgm:spPr/>
    </dgm:pt>
    <dgm:pt modelId="{FDF746A7-B3A0-4215-88EB-66BADBEF7C1F}" type="pres">
      <dgm:prSet presAssocID="{5E80FF5D-735F-4595-AC71-5579E4845059}" presName="sibTrans" presStyleCnt="0"/>
      <dgm:spPr/>
    </dgm:pt>
    <dgm:pt modelId="{2C2D84FC-47DE-45BE-88FB-259FCC9D48FD}" type="pres">
      <dgm:prSet presAssocID="{8D693102-6F7B-4077-BE58-CDEBA22AAD77}" presName="compositeNode" presStyleCnt="0">
        <dgm:presLayoutVars>
          <dgm:bulletEnabled val="1"/>
        </dgm:presLayoutVars>
      </dgm:prSet>
      <dgm:spPr/>
    </dgm:pt>
    <dgm:pt modelId="{9941E023-1F44-46B7-88DC-D930CE4918D5}" type="pres">
      <dgm:prSet presAssocID="{8D693102-6F7B-4077-BE58-CDEBA22AAD77}" presName="bgRect" presStyleLbl="bgAccFollowNode1" presStyleIdx="2" presStyleCnt="3"/>
      <dgm:spPr/>
    </dgm:pt>
    <dgm:pt modelId="{EF300190-485D-4112-B79F-CA755E085E43}" type="pres">
      <dgm:prSet presAssocID="{BC4DB91E-F0EC-44CE-828E-FF4E32F0A6F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200A58-E6A2-4871-9804-290038932E82}" type="pres">
      <dgm:prSet presAssocID="{8D693102-6F7B-4077-BE58-CDEBA22AAD77}" presName="bottomLine" presStyleLbl="alignNode1" presStyleIdx="5" presStyleCnt="6">
        <dgm:presLayoutVars/>
      </dgm:prSet>
      <dgm:spPr/>
    </dgm:pt>
    <dgm:pt modelId="{7234FB1A-1EDB-4772-992B-54171DAA388B}" type="pres">
      <dgm:prSet presAssocID="{8D693102-6F7B-4077-BE58-CDEBA22AAD7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732DC0C-A2A3-48C6-9897-7D5D9CCC18B2}" type="presOf" srcId="{846CAD11-0FCC-4E6D-9E3E-61575C5EB70D}" destId="{02337025-3F20-4F1E-B9E0-8C9AB927382C}" srcOrd="0" destOrd="1" presId="urn:microsoft.com/office/officeart/2016/7/layout/BasicLinearProcessNumbered"/>
    <dgm:cxn modelId="{72FA951E-6975-4618-B1C9-5726CDEE7E17}" type="presOf" srcId="{45C0C9C8-0298-4A58-979E-7D652B6A5E7B}" destId="{B35A41F4-ED53-4C7A-AAF9-5D0F25EE489B}" srcOrd="0" destOrd="0" presId="urn:microsoft.com/office/officeart/2016/7/layout/BasicLinearProcessNumbered"/>
    <dgm:cxn modelId="{1C88BE1E-C0FF-46A6-8BBD-49F8A2137C87}" srcId="{8D693102-6F7B-4077-BE58-CDEBA22AAD77}" destId="{8C5D463E-4AE0-4F28-83F7-E503D61CDC07}" srcOrd="0" destOrd="0" parTransId="{0B06964A-A345-4DE2-98C8-3948FD295140}" sibTransId="{47AFB76B-570F-4597-8D9A-16278BF13C90}"/>
    <dgm:cxn modelId="{37DA8637-1345-4E8A-BFAA-6B35819802B9}" srcId="{455CC052-E7B7-47AA-AA68-0B73F8FA7E5F}" destId="{846CAD11-0FCC-4E6D-9E3E-61575C5EB70D}" srcOrd="0" destOrd="0" parTransId="{C6282D71-80B4-436F-AE7F-0060D6B4FFE5}" sibTransId="{2BCEA733-E61E-4990-8FE9-F0D77EA2384F}"/>
    <dgm:cxn modelId="{27874D38-9592-4E51-A0F4-C1BE428E11F0}" type="presOf" srcId="{8C5D463E-4AE0-4F28-83F7-E503D61CDC07}" destId="{7234FB1A-1EDB-4772-992B-54171DAA388B}" srcOrd="0" destOrd="1" presId="urn:microsoft.com/office/officeart/2016/7/layout/BasicLinearProcessNumbered"/>
    <dgm:cxn modelId="{1989A85B-9661-4E3B-A1D7-AC6D9F76533F}" type="presOf" srcId="{8D693102-6F7B-4077-BE58-CDEBA22AAD77}" destId="{9941E023-1F44-46B7-88DC-D930CE4918D5}" srcOrd="0" destOrd="0" presId="urn:microsoft.com/office/officeart/2016/7/layout/BasicLinearProcessNumbered"/>
    <dgm:cxn modelId="{3BBBE04D-6BFE-46AE-A143-98D99B7607CE}" srcId="{45C0C9C8-0298-4A58-979E-7D652B6A5E7B}" destId="{455CC052-E7B7-47AA-AA68-0B73F8FA7E5F}" srcOrd="0" destOrd="0" parTransId="{BB338797-6245-49A5-B1F2-0362F4DE206C}" sibTransId="{1B309FF9-532D-4F83-8FBE-680CF787757E}"/>
    <dgm:cxn modelId="{34FD7350-9CAD-4C30-A2BC-6B1923A63C2A}" srcId="{45C0C9C8-0298-4A58-979E-7D652B6A5E7B}" destId="{71BA8CD0-93AF-4CEB-9489-BB7D2BAE3B7F}" srcOrd="1" destOrd="0" parTransId="{F59F2FB7-5A41-4B9D-891D-A7AF7F20F487}" sibTransId="{5E80FF5D-735F-4595-AC71-5579E4845059}"/>
    <dgm:cxn modelId="{7FD8197A-5D95-40DA-96F5-779B06D37E04}" type="presOf" srcId="{71BA8CD0-93AF-4CEB-9489-BB7D2BAE3B7F}" destId="{952B0740-619D-4972-A169-67E01D6D2E3F}" srcOrd="1" destOrd="0" presId="urn:microsoft.com/office/officeart/2016/7/layout/BasicLinearProcessNumbered"/>
    <dgm:cxn modelId="{A587F782-BA6D-402E-BB3D-05FA495DBD91}" type="presOf" srcId="{BC4DB91E-F0EC-44CE-828E-FF4E32F0A6FF}" destId="{EF300190-485D-4112-B79F-CA755E085E43}" srcOrd="0" destOrd="0" presId="urn:microsoft.com/office/officeart/2016/7/layout/BasicLinearProcessNumbered"/>
    <dgm:cxn modelId="{222FC18A-8448-4F03-A4A4-36110CE201DF}" srcId="{71BA8CD0-93AF-4CEB-9489-BB7D2BAE3B7F}" destId="{D6524D87-D2F7-4B04-936E-4EB83EAD98FA}" srcOrd="0" destOrd="0" parTransId="{263BD20F-3089-48E7-8D48-DE2C9C154FD5}" sibTransId="{90443E9A-AA4A-4908-9C9B-B39C7C5F291A}"/>
    <dgm:cxn modelId="{16FBCA95-4FD9-4144-82B6-5886E5F8FD92}" type="presOf" srcId="{455CC052-E7B7-47AA-AA68-0B73F8FA7E5F}" destId="{02337025-3F20-4F1E-B9E0-8C9AB927382C}" srcOrd="1" destOrd="0" presId="urn:microsoft.com/office/officeart/2016/7/layout/BasicLinearProcessNumbered"/>
    <dgm:cxn modelId="{56F4F599-DBB8-457D-B77F-35F01E6595AA}" type="presOf" srcId="{455CC052-E7B7-47AA-AA68-0B73F8FA7E5F}" destId="{794B5E83-50AE-42EB-AADF-30B68AE24157}" srcOrd="0" destOrd="0" presId="urn:microsoft.com/office/officeart/2016/7/layout/BasicLinearProcessNumbered"/>
    <dgm:cxn modelId="{896283AC-3C3B-4803-9DC1-2EB7FF1CE625}" type="presOf" srcId="{8D693102-6F7B-4077-BE58-CDEBA22AAD77}" destId="{7234FB1A-1EDB-4772-992B-54171DAA388B}" srcOrd="1" destOrd="0" presId="urn:microsoft.com/office/officeart/2016/7/layout/BasicLinearProcessNumbered"/>
    <dgm:cxn modelId="{FDC0BAC2-7E5C-4231-A27B-5C1A9BE37947}" type="presOf" srcId="{5E80FF5D-735F-4595-AC71-5579E4845059}" destId="{41A9666E-EA92-4909-8733-E55DC7F0658C}" srcOrd="0" destOrd="0" presId="urn:microsoft.com/office/officeart/2016/7/layout/BasicLinearProcessNumbered"/>
    <dgm:cxn modelId="{D960A9CA-1F2A-4086-990F-7A7E3F2621E3}" type="presOf" srcId="{71BA8CD0-93AF-4CEB-9489-BB7D2BAE3B7F}" destId="{E8DBB6DC-8F77-40EC-B3D6-D8ED8D1955E0}" srcOrd="0" destOrd="0" presId="urn:microsoft.com/office/officeart/2016/7/layout/BasicLinearProcessNumbered"/>
    <dgm:cxn modelId="{30A37ECE-CFDA-406B-91ED-95AD40331220}" type="presOf" srcId="{D6524D87-D2F7-4B04-936E-4EB83EAD98FA}" destId="{952B0740-619D-4972-A169-67E01D6D2E3F}" srcOrd="0" destOrd="1" presId="urn:microsoft.com/office/officeart/2016/7/layout/BasicLinearProcessNumbered"/>
    <dgm:cxn modelId="{F22D4ED5-DD73-496F-BB07-A65D7AE42625}" type="presOf" srcId="{1B309FF9-532D-4F83-8FBE-680CF787757E}" destId="{E5DC2D95-400D-41EB-828F-E7C61AF3E4B3}" srcOrd="0" destOrd="0" presId="urn:microsoft.com/office/officeart/2016/7/layout/BasicLinearProcessNumbered"/>
    <dgm:cxn modelId="{8E6048DE-E77B-4416-9DA4-20A02702A12F}" srcId="{45C0C9C8-0298-4A58-979E-7D652B6A5E7B}" destId="{8D693102-6F7B-4077-BE58-CDEBA22AAD77}" srcOrd="2" destOrd="0" parTransId="{9103B033-9F4E-4066-9ADC-AE7F77044B4B}" sibTransId="{BC4DB91E-F0EC-44CE-828E-FF4E32F0A6FF}"/>
    <dgm:cxn modelId="{D61113AD-7AA6-4526-9FED-3368CD23F70A}" type="presParOf" srcId="{B35A41F4-ED53-4C7A-AAF9-5D0F25EE489B}" destId="{F4C2797A-9DB0-47DA-BE8D-BB30FDDC55CC}" srcOrd="0" destOrd="0" presId="urn:microsoft.com/office/officeart/2016/7/layout/BasicLinearProcessNumbered"/>
    <dgm:cxn modelId="{6203643D-5294-4412-98D7-5F786FA8E42A}" type="presParOf" srcId="{F4C2797A-9DB0-47DA-BE8D-BB30FDDC55CC}" destId="{794B5E83-50AE-42EB-AADF-30B68AE24157}" srcOrd="0" destOrd="0" presId="urn:microsoft.com/office/officeart/2016/7/layout/BasicLinearProcessNumbered"/>
    <dgm:cxn modelId="{DCCA304F-A4B4-4379-A13B-6AB4D7BB8129}" type="presParOf" srcId="{F4C2797A-9DB0-47DA-BE8D-BB30FDDC55CC}" destId="{E5DC2D95-400D-41EB-828F-E7C61AF3E4B3}" srcOrd="1" destOrd="0" presId="urn:microsoft.com/office/officeart/2016/7/layout/BasicLinearProcessNumbered"/>
    <dgm:cxn modelId="{25D62006-BA6A-4A50-B1A7-F6591F22BDF0}" type="presParOf" srcId="{F4C2797A-9DB0-47DA-BE8D-BB30FDDC55CC}" destId="{E59F67F1-76B7-4DD8-9FB4-E1B8D5BD2032}" srcOrd="2" destOrd="0" presId="urn:microsoft.com/office/officeart/2016/7/layout/BasicLinearProcessNumbered"/>
    <dgm:cxn modelId="{0793EE02-B00E-448E-B63F-0E1D2C5F9EF9}" type="presParOf" srcId="{F4C2797A-9DB0-47DA-BE8D-BB30FDDC55CC}" destId="{02337025-3F20-4F1E-B9E0-8C9AB927382C}" srcOrd="3" destOrd="0" presId="urn:microsoft.com/office/officeart/2016/7/layout/BasicLinearProcessNumbered"/>
    <dgm:cxn modelId="{9295DA8F-4272-4A40-B570-432363512014}" type="presParOf" srcId="{B35A41F4-ED53-4C7A-AAF9-5D0F25EE489B}" destId="{7CD0387B-1100-448A-8120-89F464100DBE}" srcOrd="1" destOrd="0" presId="urn:microsoft.com/office/officeart/2016/7/layout/BasicLinearProcessNumbered"/>
    <dgm:cxn modelId="{18C85653-01E5-480E-B171-877442802DFE}" type="presParOf" srcId="{B35A41F4-ED53-4C7A-AAF9-5D0F25EE489B}" destId="{BB08725E-8119-40BE-9237-9C1AB4991C85}" srcOrd="2" destOrd="0" presId="urn:microsoft.com/office/officeart/2016/7/layout/BasicLinearProcessNumbered"/>
    <dgm:cxn modelId="{D71BF148-67C5-4097-ABDF-FD93798D7E48}" type="presParOf" srcId="{BB08725E-8119-40BE-9237-9C1AB4991C85}" destId="{E8DBB6DC-8F77-40EC-B3D6-D8ED8D1955E0}" srcOrd="0" destOrd="0" presId="urn:microsoft.com/office/officeart/2016/7/layout/BasicLinearProcessNumbered"/>
    <dgm:cxn modelId="{C27C6420-F662-4583-9A41-948809607B4B}" type="presParOf" srcId="{BB08725E-8119-40BE-9237-9C1AB4991C85}" destId="{41A9666E-EA92-4909-8733-E55DC7F0658C}" srcOrd="1" destOrd="0" presId="urn:microsoft.com/office/officeart/2016/7/layout/BasicLinearProcessNumbered"/>
    <dgm:cxn modelId="{FF98A519-E2B7-453E-A0BA-84DDC7BC8758}" type="presParOf" srcId="{BB08725E-8119-40BE-9237-9C1AB4991C85}" destId="{5D38D0BB-50AD-4489-9D2C-752057D3D753}" srcOrd="2" destOrd="0" presId="urn:microsoft.com/office/officeart/2016/7/layout/BasicLinearProcessNumbered"/>
    <dgm:cxn modelId="{6F0663D9-EB86-4D8C-A77E-59050E032C81}" type="presParOf" srcId="{BB08725E-8119-40BE-9237-9C1AB4991C85}" destId="{952B0740-619D-4972-A169-67E01D6D2E3F}" srcOrd="3" destOrd="0" presId="urn:microsoft.com/office/officeart/2016/7/layout/BasicLinearProcessNumbered"/>
    <dgm:cxn modelId="{E1BFF44B-5DA1-4A07-A9EE-9591441B70CA}" type="presParOf" srcId="{B35A41F4-ED53-4C7A-AAF9-5D0F25EE489B}" destId="{FDF746A7-B3A0-4215-88EB-66BADBEF7C1F}" srcOrd="3" destOrd="0" presId="urn:microsoft.com/office/officeart/2016/7/layout/BasicLinearProcessNumbered"/>
    <dgm:cxn modelId="{C82BAB02-1738-4D2D-BACD-67F926997E9D}" type="presParOf" srcId="{B35A41F4-ED53-4C7A-AAF9-5D0F25EE489B}" destId="{2C2D84FC-47DE-45BE-88FB-259FCC9D48FD}" srcOrd="4" destOrd="0" presId="urn:microsoft.com/office/officeart/2016/7/layout/BasicLinearProcessNumbered"/>
    <dgm:cxn modelId="{239CE94A-84DB-4417-8C0A-E737EA4DD27A}" type="presParOf" srcId="{2C2D84FC-47DE-45BE-88FB-259FCC9D48FD}" destId="{9941E023-1F44-46B7-88DC-D930CE4918D5}" srcOrd="0" destOrd="0" presId="urn:microsoft.com/office/officeart/2016/7/layout/BasicLinearProcessNumbered"/>
    <dgm:cxn modelId="{765946CF-A591-4C19-AA91-150A4EB2BE9B}" type="presParOf" srcId="{2C2D84FC-47DE-45BE-88FB-259FCC9D48FD}" destId="{EF300190-485D-4112-B79F-CA755E085E43}" srcOrd="1" destOrd="0" presId="urn:microsoft.com/office/officeart/2016/7/layout/BasicLinearProcessNumbered"/>
    <dgm:cxn modelId="{0415AE7F-2C22-4DEA-BE32-D639688C5B01}" type="presParOf" srcId="{2C2D84FC-47DE-45BE-88FB-259FCC9D48FD}" destId="{C6200A58-E6A2-4871-9804-290038932E82}" srcOrd="2" destOrd="0" presId="urn:microsoft.com/office/officeart/2016/7/layout/BasicLinearProcessNumbered"/>
    <dgm:cxn modelId="{9DE0F3FA-9213-4919-A71C-B5F5F961AB6C}" type="presParOf" srcId="{2C2D84FC-47DE-45BE-88FB-259FCC9D48FD}" destId="{7234FB1A-1EDB-4772-992B-54171DAA388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6983A9-107A-4921-834F-E9C9E9FF0DF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1937D-B86C-41BA-9CEF-01AC3095D5AC}">
      <dgm:prSet phldrT="[Text]"/>
      <dgm:spPr/>
      <dgm:t>
        <a:bodyPr/>
        <a:lstStyle/>
        <a:p>
          <a:r>
            <a:rPr lang="en-US" b="1" dirty="0"/>
            <a:t>Reducing search space</a:t>
          </a:r>
        </a:p>
      </dgm:t>
    </dgm:pt>
    <dgm:pt modelId="{B58C516A-98CC-47C4-9CDA-791FD76B156A}" type="parTrans" cxnId="{629078CA-ACE5-4225-995C-86B0C23146D8}">
      <dgm:prSet/>
      <dgm:spPr/>
      <dgm:t>
        <a:bodyPr/>
        <a:lstStyle/>
        <a:p>
          <a:endParaRPr lang="en-US"/>
        </a:p>
      </dgm:t>
    </dgm:pt>
    <dgm:pt modelId="{D5B8C1B9-A5F2-40AE-9A00-6C7281EC21CD}" type="sibTrans" cxnId="{629078CA-ACE5-4225-995C-86B0C23146D8}">
      <dgm:prSet/>
      <dgm:spPr/>
      <dgm:t>
        <a:bodyPr/>
        <a:lstStyle/>
        <a:p>
          <a:endParaRPr lang="en-US"/>
        </a:p>
      </dgm:t>
    </dgm:pt>
    <dgm:pt modelId="{6429EBD6-B65F-4F76-8370-E8D4A97B43FA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0A77DF4E-2B70-4862-B861-F0E6FC7C7293}" type="parTrans" cxnId="{03128C79-1244-45E2-A8D6-3E7C83FFAC3C}">
      <dgm:prSet/>
      <dgm:spPr/>
      <dgm:t>
        <a:bodyPr/>
        <a:lstStyle/>
        <a:p>
          <a:endParaRPr lang="en-US"/>
        </a:p>
      </dgm:t>
    </dgm:pt>
    <dgm:pt modelId="{F2AECDE5-0320-4901-9B02-ABD583DA9F7D}" type="sibTrans" cxnId="{03128C79-1244-45E2-A8D6-3E7C83FFAC3C}">
      <dgm:prSet/>
      <dgm:spPr/>
      <dgm:t>
        <a:bodyPr/>
        <a:lstStyle/>
        <a:p>
          <a:endParaRPr lang="en-US"/>
        </a:p>
      </dgm:t>
    </dgm:pt>
    <dgm:pt modelId="{67F1DDC6-0786-4EA6-BE1B-666AAD921F84}">
      <dgm:prSet phldrT="[Text]"/>
      <dgm:spPr/>
      <dgm:t>
        <a:bodyPr/>
        <a:lstStyle/>
        <a:p>
          <a:r>
            <a:rPr lang="en-US" b="0" dirty="0"/>
            <a:t>Reservation table</a:t>
          </a:r>
        </a:p>
      </dgm:t>
    </dgm:pt>
    <dgm:pt modelId="{AFC46509-659F-47A1-84FF-B5137E7ED573}" type="parTrans" cxnId="{E66E575A-C797-441A-BDA7-CB32922F349C}">
      <dgm:prSet/>
      <dgm:spPr/>
      <dgm:t>
        <a:bodyPr/>
        <a:lstStyle/>
        <a:p>
          <a:endParaRPr lang="en-US"/>
        </a:p>
      </dgm:t>
    </dgm:pt>
    <dgm:pt modelId="{E73C121D-D873-4D0D-966C-3B96090E463F}" type="sibTrans" cxnId="{E66E575A-C797-441A-BDA7-CB32922F349C}">
      <dgm:prSet/>
      <dgm:spPr/>
      <dgm:t>
        <a:bodyPr/>
        <a:lstStyle/>
        <a:p>
          <a:endParaRPr lang="en-US"/>
        </a:p>
      </dgm:t>
    </dgm:pt>
    <dgm:pt modelId="{0A342BD5-FB17-46E4-8456-3BB20A7BA701}">
      <dgm:prSet phldrT="[Text]"/>
      <dgm:spPr/>
      <dgm:t>
        <a:bodyPr/>
        <a:lstStyle/>
        <a:p>
          <a:r>
            <a:rPr lang="en-US" b="1" dirty="0"/>
            <a:t>Linear programming</a:t>
          </a:r>
        </a:p>
      </dgm:t>
    </dgm:pt>
    <dgm:pt modelId="{A2916D25-7483-4EC5-8C33-54091F839C92}" type="parTrans" cxnId="{EA1C9436-E94C-45A8-A01B-C096E33E6359}">
      <dgm:prSet/>
      <dgm:spPr/>
      <dgm:t>
        <a:bodyPr/>
        <a:lstStyle/>
        <a:p>
          <a:endParaRPr lang="en-US"/>
        </a:p>
      </dgm:t>
    </dgm:pt>
    <dgm:pt modelId="{7FF854FB-A64D-4F73-BED3-F2C589052622}" type="sibTrans" cxnId="{EA1C9436-E94C-45A8-A01B-C096E33E6359}">
      <dgm:prSet/>
      <dgm:spPr/>
      <dgm:t>
        <a:bodyPr/>
        <a:lstStyle/>
        <a:p>
          <a:endParaRPr lang="en-US"/>
        </a:p>
      </dgm:t>
    </dgm:pt>
    <dgm:pt modelId="{C4C18DB9-F949-4753-BAE0-963F01C0AC93}">
      <dgm:prSet phldrT="[Text]"/>
      <dgm:spPr/>
      <dgm:t>
        <a:bodyPr/>
        <a:lstStyle/>
        <a:p>
          <a:r>
            <a:rPr lang="en-US" dirty="0"/>
            <a:t>Resolving</a:t>
          </a:r>
        </a:p>
      </dgm:t>
    </dgm:pt>
    <dgm:pt modelId="{438267A3-2AA7-4F6B-855C-460E53941602}" type="parTrans" cxnId="{7C181D1D-C0DF-4E57-AC1C-78CB311D138F}">
      <dgm:prSet/>
      <dgm:spPr/>
      <dgm:t>
        <a:bodyPr/>
        <a:lstStyle/>
        <a:p>
          <a:endParaRPr lang="en-US"/>
        </a:p>
      </dgm:t>
    </dgm:pt>
    <dgm:pt modelId="{8505C618-1F19-477C-BABF-B8FE7597BA2D}" type="sibTrans" cxnId="{7C181D1D-C0DF-4E57-AC1C-78CB311D138F}">
      <dgm:prSet/>
      <dgm:spPr/>
      <dgm:t>
        <a:bodyPr/>
        <a:lstStyle/>
        <a:p>
          <a:endParaRPr lang="en-US"/>
        </a:p>
      </dgm:t>
    </dgm:pt>
    <dgm:pt modelId="{FDABB283-BA95-4877-AC69-20B749E18F01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BF14350C-3608-472C-A4C3-3802C9C85804}" type="parTrans" cxnId="{B68492A7-FB74-4352-820A-5490D2DE5F42}">
      <dgm:prSet/>
      <dgm:spPr/>
      <dgm:t>
        <a:bodyPr/>
        <a:lstStyle/>
        <a:p>
          <a:endParaRPr lang="en-US"/>
        </a:p>
      </dgm:t>
    </dgm:pt>
    <dgm:pt modelId="{C8295C2D-3B6B-4F4E-8F49-026535083B07}" type="sibTrans" cxnId="{B68492A7-FB74-4352-820A-5490D2DE5F42}">
      <dgm:prSet/>
      <dgm:spPr/>
      <dgm:t>
        <a:bodyPr/>
        <a:lstStyle/>
        <a:p>
          <a:endParaRPr lang="en-US"/>
        </a:p>
      </dgm:t>
    </dgm:pt>
    <dgm:pt modelId="{DAB4E527-4180-4C03-982E-C7EF0C29AC76}">
      <dgm:prSet phldrT="[Text]"/>
      <dgm:spPr/>
      <dgm:t>
        <a:bodyPr/>
        <a:lstStyle/>
        <a:p>
          <a:r>
            <a:rPr lang="en-US" b="1" dirty="0"/>
            <a:t>Linear programming</a:t>
          </a:r>
        </a:p>
      </dgm:t>
    </dgm:pt>
    <dgm:pt modelId="{C34067C9-9C09-413F-BE21-964A8CC637A5}" type="parTrans" cxnId="{C370DE2D-B974-421C-94D0-A0C5E5879840}">
      <dgm:prSet/>
      <dgm:spPr/>
      <dgm:t>
        <a:bodyPr/>
        <a:lstStyle/>
        <a:p>
          <a:endParaRPr lang="en-US"/>
        </a:p>
      </dgm:t>
    </dgm:pt>
    <dgm:pt modelId="{BD125254-1493-46EB-B0F6-63972D308005}" type="sibTrans" cxnId="{C370DE2D-B974-421C-94D0-A0C5E5879840}">
      <dgm:prSet/>
      <dgm:spPr/>
      <dgm:t>
        <a:bodyPr/>
        <a:lstStyle/>
        <a:p>
          <a:endParaRPr lang="en-US"/>
        </a:p>
      </dgm:t>
    </dgm:pt>
    <dgm:pt modelId="{22113F91-98A7-4487-A92A-C5A9E2C4DEDB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61D62DBA-2AF2-4035-8C55-411E1930D4CB}" type="sibTrans" cxnId="{B9800B97-9C32-4B6B-99F6-5310AEE0C1D6}">
      <dgm:prSet/>
      <dgm:spPr/>
      <dgm:t>
        <a:bodyPr/>
        <a:lstStyle/>
        <a:p>
          <a:endParaRPr lang="en-US"/>
        </a:p>
      </dgm:t>
    </dgm:pt>
    <dgm:pt modelId="{B11D78EA-DD9A-4E4D-86D3-F3722CD16E7D}" type="parTrans" cxnId="{B9800B97-9C32-4B6B-99F6-5310AEE0C1D6}">
      <dgm:prSet/>
      <dgm:spPr/>
      <dgm:t>
        <a:bodyPr/>
        <a:lstStyle/>
        <a:p>
          <a:endParaRPr lang="en-US"/>
        </a:p>
      </dgm:t>
    </dgm:pt>
    <dgm:pt modelId="{6CD73CF6-F98D-423B-BB5D-D4931F16149A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5530C510-433D-4086-960C-B342CCA994A9}" type="sibTrans" cxnId="{B4B3FBDE-10CA-4E54-9D17-BEB34A1201CC}">
      <dgm:prSet/>
      <dgm:spPr/>
      <dgm:t>
        <a:bodyPr/>
        <a:lstStyle/>
        <a:p>
          <a:endParaRPr lang="en-US"/>
        </a:p>
      </dgm:t>
    </dgm:pt>
    <dgm:pt modelId="{9BB82BDC-8EDB-40E4-B107-37E43530B4FF}" type="parTrans" cxnId="{B4B3FBDE-10CA-4E54-9D17-BEB34A1201CC}">
      <dgm:prSet/>
      <dgm:spPr/>
      <dgm:t>
        <a:bodyPr/>
        <a:lstStyle/>
        <a:p>
          <a:endParaRPr lang="en-US"/>
        </a:p>
      </dgm:t>
    </dgm:pt>
    <dgm:pt modelId="{88EEAE32-BDB9-464D-9555-E5AF79312469}">
      <dgm:prSet phldrT="[Text]"/>
      <dgm:spPr/>
      <dgm:t>
        <a:bodyPr/>
        <a:lstStyle/>
        <a:p>
          <a:r>
            <a:rPr lang="en-US" b="1" dirty="0"/>
            <a:t>Compressed Path Databases</a:t>
          </a:r>
        </a:p>
      </dgm:t>
    </dgm:pt>
    <dgm:pt modelId="{0CF01323-C1A7-4A73-A30B-46BACD1DB669}" type="parTrans" cxnId="{8EFC0B9F-A801-4E2B-B32B-BEC46255FA51}">
      <dgm:prSet/>
      <dgm:spPr/>
      <dgm:t>
        <a:bodyPr/>
        <a:lstStyle/>
        <a:p>
          <a:endParaRPr lang="en-US"/>
        </a:p>
      </dgm:t>
    </dgm:pt>
    <dgm:pt modelId="{5C108FBF-1C67-48D1-9188-E86A7FD6B3AE}" type="sibTrans" cxnId="{8EFC0B9F-A801-4E2B-B32B-BEC46255FA51}">
      <dgm:prSet/>
      <dgm:spPr/>
      <dgm:t>
        <a:bodyPr/>
        <a:lstStyle/>
        <a:p>
          <a:endParaRPr lang="en-US"/>
        </a:p>
      </dgm:t>
    </dgm:pt>
    <dgm:pt modelId="{901643C6-218E-4C1A-B3D4-C4197C075743}" type="pres">
      <dgm:prSet presAssocID="{326983A9-107A-4921-834F-E9C9E9FF0D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D61355-DD2F-4BB1-A4C2-E83022C765BF}" type="pres">
      <dgm:prSet presAssocID="{22113F91-98A7-4487-A92A-C5A9E2C4DEDB}" presName="horFlow" presStyleCnt="0"/>
      <dgm:spPr/>
    </dgm:pt>
    <dgm:pt modelId="{B89C7B37-778A-4C56-9D1E-BA9F894A535F}" type="pres">
      <dgm:prSet presAssocID="{22113F91-98A7-4487-A92A-C5A9E2C4DEDB}" presName="bigChev" presStyleLbl="node1" presStyleIdx="0" presStyleCnt="3"/>
      <dgm:spPr/>
    </dgm:pt>
    <dgm:pt modelId="{BEC6DFA6-D30B-4B2D-A760-2419019A1192}" type="pres">
      <dgm:prSet presAssocID="{9BB82BDC-8EDB-40E4-B107-37E43530B4FF}" presName="parTrans" presStyleCnt="0"/>
      <dgm:spPr/>
    </dgm:pt>
    <dgm:pt modelId="{9B1EDE70-7544-4225-8BCB-03299EBF575E}" type="pres">
      <dgm:prSet presAssocID="{6CD73CF6-F98D-423B-BB5D-D4931F16149A}" presName="node" presStyleLbl="alignAccFollowNode1" presStyleIdx="0" presStyleCnt="7">
        <dgm:presLayoutVars>
          <dgm:bulletEnabled val="1"/>
        </dgm:presLayoutVars>
      </dgm:prSet>
      <dgm:spPr/>
    </dgm:pt>
    <dgm:pt modelId="{D3ED0644-3A0F-4A61-A67C-7877D13BC974}" type="pres">
      <dgm:prSet presAssocID="{5530C510-433D-4086-960C-B342CCA994A9}" presName="sibTrans" presStyleCnt="0"/>
      <dgm:spPr/>
    </dgm:pt>
    <dgm:pt modelId="{84BC188F-B83F-4702-81A7-CCD55ABE04A9}" type="pres">
      <dgm:prSet presAssocID="{4131937D-B86C-41BA-9CEF-01AC3095D5AC}" presName="node" presStyleLbl="alignAccFollowNode1" presStyleIdx="1" presStyleCnt="7">
        <dgm:presLayoutVars>
          <dgm:bulletEnabled val="1"/>
        </dgm:presLayoutVars>
      </dgm:prSet>
      <dgm:spPr/>
    </dgm:pt>
    <dgm:pt modelId="{613A14B6-9165-47E6-A6CE-F52A5EF3195B}" type="pres">
      <dgm:prSet presAssocID="{D5B8C1B9-A5F2-40AE-9A00-6C7281EC21CD}" presName="sibTrans" presStyleCnt="0"/>
      <dgm:spPr/>
    </dgm:pt>
    <dgm:pt modelId="{BABCCFCC-6AFD-4BD9-A484-FB5750107DE7}" type="pres">
      <dgm:prSet presAssocID="{88EEAE32-BDB9-464D-9555-E5AF79312469}" presName="node" presStyleLbl="alignAccFollowNode1" presStyleIdx="2" presStyleCnt="7">
        <dgm:presLayoutVars>
          <dgm:bulletEnabled val="1"/>
        </dgm:presLayoutVars>
      </dgm:prSet>
      <dgm:spPr/>
    </dgm:pt>
    <dgm:pt modelId="{090FD662-975A-44A6-9D2E-70A0E5864016}" type="pres">
      <dgm:prSet presAssocID="{22113F91-98A7-4487-A92A-C5A9E2C4DEDB}" presName="vSp" presStyleCnt="0"/>
      <dgm:spPr/>
    </dgm:pt>
    <dgm:pt modelId="{B57A67B2-F245-41BC-B6AE-4A8B57E6090E}" type="pres">
      <dgm:prSet presAssocID="{6429EBD6-B65F-4F76-8370-E8D4A97B43FA}" presName="horFlow" presStyleCnt="0"/>
      <dgm:spPr/>
    </dgm:pt>
    <dgm:pt modelId="{DC2F0DC3-B4AF-4645-B2BD-384B727FF4E2}" type="pres">
      <dgm:prSet presAssocID="{6429EBD6-B65F-4F76-8370-E8D4A97B43FA}" presName="bigChev" presStyleLbl="node1" presStyleIdx="1" presStyleCnt="3"/>
      <dgm:spPr/>
    </dgm:pt>
    <dgm:pt modelId="{6F8F25F8-0153-40A3-86EC-777446917D82}" type="pres">
      <dgm:prSet presAssocID="{AFC46509-659F-47A1-84FF-B5137E7ED573}" presName="parTrans" presStyleCnt="0"/>
      <dgm:spPr/>
    </dgm:pt>
    <dgm:pt modelId="{F9D8217A-280D-4BF8-B7BA-A15E9D08D798}" type="pres">
      <dgm:prSet presAssocID="{67F1DDC6-0786-4EA6-BE1B-666AAD921F84}" presName="node" presStyleLbl="alignAccFollowNode1" presStyleIdx="3" presStyleCnt="7">
        <dgm:presLayoutVars>
          <dgm:bulletEnabled val="1"/>
        </dgm:presLayoutVars>
      </dgm:prSet>
      <dgm:spPr/>
    </dgm:pt>
    <dgm:pt modelId="{A4437590-2E10-4D20-8427-A43D3DADE58D}" type="pres">
      <dgm:prSet presAssocID="{E73C121D-D873-4D0D-966C-3B96090E463F}" presName="sibTrans" presStyleCnt="0"/>
      <dgm:spPr/>
    </dgm:pt>
    <dgm:pt modelId="{5186B2F3-0EF8-4E57-B5DE-C991EFDFB26F}" type="pres">
      <dgm:prSet presAssocID="{0A342BD5-FB17-46E4-8456-3BB20A7BA701}" presName="node" presStyleLbl="alignAccFollowNode1" presStyleIdx="4" presStyleCnt="7">
        <dgm:presLayoutVars>
          <dgm:bulletEnabled val="1"/>
        </dgm:presLayoutVars>
      </dgm:prSet>
      <dgm:spPr/>
    </dgm:pt>
    <dgm:pt modelId="{C0B8D60D-2302-4DB0-9127-87CB0E2990E1}" type="pres">
      <dgm:prSet presAssocID="{6429EBD6-B65F-4F76-8370-E8D4A97B43FA}" presName="vSp" presStyleCnt="0"/>
      <dgm:spPr/>
    </dgm:pt>
    <dgm:pt modelId="{CA68973F-9C1C-40E7-8523-F223E64003D3}" type="pres">
      <dgm:prSet presAssocID="{C4C18DB9-F949-4753-BAE0-963F01C0AC93}" presName="horFlow" presStyleCnt="0"/>
      <dgm:spPr/>
    </dgm:pt>
    <dgm:pt modelId="{6CE0736E-921A-4E4C-AB9A-AAB1FF359571}" type="pres">
      <dgm:prSet presAssocID="{C4C18DB9-F949-4753-BAE0-963F01C0AC93}" presName="bigChev" presStyleLbl="node1" presStyleIdx="2" presStyleCnt="3"/>
      <dgm:spPr/>
    </dgm:pt>
    <dgm:pt modelId="{77A7B18F-4BB6-4335-862B-21821E0D4BEE}" type="pres">
      <dgm:prSet presAssocID="{BF14350C-3608-472C-A4C3-3802C9C85804}" presName="parTrans" presStyleCnt="0"/>
      <dgm:spPr/>
    </dgm:pt>
    <dgm:pt modelId="{5CE15478-C3AD-4541-BC90-CE76A4D37BE8}" type="pres">
      <dgm:prSet presAssocID="{FDABB283-BA95-4877-AC69-20B749E18F01}" presName="node" presStyleLbl="alignAccFollowNode1" presStyleIdx="5" presStyleCnt="7">
        <dgm:presLayoutVars>
          <dgm:bulletEnabled val="1"/>
        </dgm:presLayoutVars>
      </dgm:prSet>
      <dgm:spPr/>
    </dgm:pt>
    <dgm:pt modelId="{4F402F04-3062-48EF-8D1D-CD98F97DE2AB}" type="pres">
      <dgm:prSet presAssocID="{C8295C2D-3B6B-4F4E-8F49-026535083B07}" presName="sibTrans" presStyleCnt="0"/>
      <dgm:spPr/>
    </dgm:pt>
    <dgm:pt modelId="{AA6128EC-E5F9-47D6-80A1-E4EF9F598552}" type="pres">
      <dgm:prSet presAssocID="{DAB4E527-4180-4C03-982E-C7EF0C29AC76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59188E16-8EAF-4C28-8E85-B496DAED123B}" type="presOf" srcId="{0A342BD5-FB17-46E4-8456-3BB20A7BA701}" destId="{5186B2F3-0EF8-4E57-B5DE-C991EFDFB26F}" srcOrd="0" destOrd="0" presId="urn:microsoft.com/office/officeart/2005/8/layout/lProcess3"/>
    <dgm:cxn modelId="{83898E18-AC8C-436B-9D3F-1A803148EFF8}" type="presOf" srcId="{DAB4E527-4180-4C03-982E-C7EF0C29AC76}" destId="{AA6128EC-E5F9-47D6-80A1-E4EF9F598552}" srcOrd="0" destOrd="0" presId="urn:microsoft.com/office/officeart/2005/8/layout/lProcess3"/>
    <dgm:cxn modelId="{7C181D1D-C0DF-4E57-AC1C-78CB311D138F}" srcId="{326983A9-107A-4921-834F-E9C9E9FF0DFA}" destId="{C4C18DB9-F949-4753-BAE0-963F01C0AC93}" srcOrd="2" destOrd="0" parTransId="{438267A3-2AA7-4F6B-855C-460E53941602}" sibTransId="{8505C618-1F19-477C-BABF-B8FE7597BA2D}"/>
    <dgm:cxn modelId="{C370DE2D-B974-421C-94D0-A0C5E5879840}" srcId="{C4C18DB9-F949-4753-BAE0-963F01C0AC93}" destId="{DAB4E527-4180-4C03-982E-C7EF0C29AC76}" srcOrd="1" destOrd="0" parTransId="{C34067C9-9C09-413F-BE21-964A8CC637A5}" sibTransId="{BD125254-1493-46EB-B0F6-63972D308005}"/>
    <dgm:cxn modelId="{6F81F72E-1014-4994-9638-388094FAC00E}" type="presOf" srcId="{22113F91-98A7-4487-A92A-C5A9E2C4DEDB}" destId="{B89C7B37-778A-4C56-9D1E-BA9F894A535F}" srcOrd="0" destOrd="0" presId="urn:microsoft.com/office/officeart/2005/8/layout/lProcess3"/>
    <dgm:cxn modelId="{E3E1D730-30DA-4D9A-A342-FBF630C2B789}" type="presOf" srcId="{4131937D-B86C-41BA-9CEF-01AC3095D5AC}" destId="{84BC188F-B83F-4702-81A7-CCD55ABE04A9}" srcOrd="0" destOrd="0" presId="urn:microsoft.com/office/officeart/2005/8/layout/lProcess3"/>
    <dgm:cxn modelId="{EA1C9436-E94C-45A8-A01B-C096E33E6359}" srcId="{6429EBD6-B65F-4F76-8370-E8D4A97B43FA}" destId="{0A342BD5-FB17-46E4-8456-3BB20A7BA701}" srcOrd="1" destOrd="0" parTransId="{A2916D25-7483-4EC5-8C33-54091F839C92}" sibTransId="{7FF854FB-A64D-4F73-BED3-F2C589052622}"/>
    <dgm:cxn modelId="{68B64E49-0690-472B-89A4-1F79AC68185A}" type="presOf" srcId="{6CD73CF6-F98D-423B-BB5D-D4931F16149A}" destId="{9B1EDE70-7544-4225-8BCB-03299EBF575E}" srcOrd="0" destOrd="0" presId="urn:microsoft.com/office/officeart/2005/8/layout/lProcess3"/>
    <dgm:cxn modelId="{A447AA6B-A66A-4F9C-B37A-9F265546C1FF}" type="presOf" srcId="{C4C18DB9-F949-4753-BAE0-963F01C0AC93}" destId="{6CE0736E-921A-4E4C-AB9A-AAB1FF359571}" srcOrd="0" destOrd="0" presId="urn:microsoft.com/office/officeart/2005/8/layout/lProcess3"/>
    <dgm:cxn modelId="{F6B5A24D-783C-4DF4-B0AC-9AA8C2693C1F}" type="presOf" srcId="{67F1DDC6-0786-4EA6-BE1B-666AAD921F84}" destId="{F9D8217A-280D-4BF8-B7BA-A15E9D08D798}" srcOrd="0" destOrd="0" presId="urn:microsoft.com/office/officeart/2005/8/layout/lProcess3"/>
    <dgm:cxn modelId="{E166BC76-ACDD-41F6-9017-CA38BA340231}" type="presOf" srcId="{6429EBD6-B65F-4F76-8370-E8D4A97B43FA}" destId="{DC2F0DC3-B4AF-4645-B2BD-384B727FF4E2}" srcOrd="0" destOrd="0" presId="urn:microsoft.com/office/officeart/2005/8/layout/lProcess3"/>
    <dgm:cxn modelId="{03128C79-1244-45E2-A8D6-3E7C83FFAC3C}" srcId="{326983A9-107A-4921-834F-E9C9E9FF0DFA}" destId="{6429EBD6-B65F-4F76-8370-E8D4A97B43FA}" srcOrd="1" destOrd="0" parTransId="{0A77DF4E-2B70-4862-B861-F0E6FC7C7293}" sibTransId="{F2AECDE5-0320-4901-9B02-ABD583DA9F7D}"/>
    <dgm:cxn modelId="{E66E575A-C797-441A-BDA7-CB32922F349C}" srcId="{6429EBD6-B65F-4F76-8370-E8D4A97B43FA}" destId="{67F1DDC6-0786-4EA6-BE1B-666AAD921F84}" srcOrd="0" destOrd="0" parTransId="{AFC46509-659F-47A1-84FF-B5137E7ED573}" sibTransId="{E73C121D-D873-4D0D-966C-3B96090E463F}"/>
    <dgm:cxn modelId="{B9800B97-9C32-4B6B-99F6-5310AEE0C1D6}" srcId="{326983A9-107A-4921-834F-E9C9E9FF0DFA}" destId="{22113F91-98A7-4487-A92A-C5A9E2C4DEDB}" srcOrd="0" destOrd="0" parTransId="{B11D78EA-DD9A-4E4D-86D3-F3722CD16E7D}" sibTransId="{61D62DBA-2AF2-4035-8C55-411E1930D4CB}"/>
    <dgm:cxn modelId="{8EFC0B9F-A801-4E2B-B32B-BEC46255FA51}" srcId="{22113F91-98A7-4487-A92A-C5A9E2C4DEDB}" destId="{88EEAE32-BDB9-464D-9555-E5AF79312469}" srcOrd="2" destOrd="0" parTransId="{0CF01323-C1A7-4A73-A30B-46BACD1DB669}" sibTransId="{5C108FBF-1C67-48D1-9188-E86A7FD6B3AE}"/>
    <dgm:cxn modelId="{B68492A7-FB74-4352-820A-5490D2DE5F42}" srcId="{C4C18DB9-F949-4753-BAE0-963F01C0AC93}" destId="{FDABB283-BA95-4877-AC69-20B749E18F01}" srcOrd="0" destOrd="0" parTransId="{BF14350C-3608-472C-A4C3-3802C9C85804}" sibTransId="{C8295C2D-3B6B-4F4E-8F49-026535083B07}"/>
    <dgm:cxn modelId="{99F998BC-D724-46E3-9464-D1BBA154BCC0}" type="presOf" srcId="{88EEAE32-BDB9-464D-9555-E5AF79312469}" destId="{BABCCFCC-6AFD-4BD9-A484-FB5750107DE7}" srcOrd="0" destOrd="0" presId="urn:microsoft.com/office/officeart/2005/8/layout/lProcess3"/>
    <dgm:cxn modelId="{7D44ACC6-EF55-4F81-8453-15A3276597B3}" type="presOf" srcId="{FDABB283-BA95-4877-AC69-20B749E18F01}" destId="{5CE15478-C3AD-4541-BC90-CE76A4D37BE8}" srcOrd="0" destOrd="0" presId="urn:microsoft.com/office/officeart/2005/8/layout/lProcess3"/>
    <dgm:cxn modelId="{629078CA-ACE5-4225-995C-86B0C23146D8}" srcId="{22113F91-98A7-4487-A92A-C5A9E2C4DEDB}" destId="{4131937D-B86C-41BA-9CEF-01AC3095D5AC}" srcOrd="1" destOrd="0" parTransId="{B58C516A-98CC-47C4-9CDA-791FD76B156A}" sibTransId="{D5B8C1B9-A5F2-40AE-9A00-6C7281EC21CD}"/>
    <dgm:cxn modelId="{B4B3FBDE-10CA-4E54-9D17-BEB34A1201CC}" srcId="{22113F91-98A7-4487-A92A-C5A9E2C4DEDB}" destId="{6CD73CF6-F98D-423B-BB5D-D4931F16149A}" srcOrd="0" destOrd="0" parTransId="{9BB82BDC-8EDB-40E4-B107-37E43530B4FF}" sibTransId="{5530C510-433D-4086-960C-B342CCA994A9}"/>
    <dgm:cxn modelId="{05DFA1F9-72B2-4335-8EDB-4B1D62BD3F10}" type="presOf" srcId="{326983A9-107A-4921-834F-E9C9E9FF0DFA}" destId="{901643C6-218E-4C1A-B3D4-C4197C075743}" srcOrd="0" destOrd="0" presId="urn:microsoft.com/office/officeart/2005/8/layout/lProcess3"/>
    <dgm:cxn modelId="{DEA24A5F-C6C2-4C2B-8120-82248E12114A}" type="presParOf" srcId="{901643C6-218E-4C1A-B3D4-C4197C075743}" destId="{71D61355-DD2F-4BB1-A4C2-E83022C765BF}" srcOrd="0" destOrd="0" presId="urn:microsoft.com/office/officeart/2005/8/layout/lProcess3"/>
    <dgm:cxn modelId="{A9473C33-C864-4F12-9803-5D691832B92E}" type="presParOf" srcId="{71D61355-DD2F-4BB1-A4C2-E83022C765BF}" destId="{B89C7B37-778A-4C56-9D1E-BA9F894A535F}" srcOrd="0" destOrd="0" presId="urn:microsoft.com/office/officeart/2005/8/layout/lProcess3"/>
    <dgm:cxn modelId="{339C04C8-789B-401B-9C6E-32D0357D5028}" type="presParOf" srcId="{71D61355-DD2F-4BB1-A4C2-E83022C765BF}" destId="{BEC6DFA6-D30B-4B2D-A760-2419019A1192}" srcOrd="1" destOrd="0" presId="urn:microsoft.com/office/officeart/2005/8/layout/lProcess3"/>
    <dgm:cxn modelId="{7D4B78B5-DD30-4E93-80F0-99CBD0DF9EC2}" type="presParOf" srcId="{71D61355-DD2F-4BB1-A4C2-E83022C765BF}" destId="{9B1EDE70-7544-4225-8BCB-03299EBF575E}" srcOrd="2" destOrd="0" presId="urn:microsoft.com/office/officeart/2005/8/layout/lProcess3"/>
    <dgm:cxn modelId="{C8F09D57-D81B-449F-B555-46CF1BFFE0FE}" type="presParOf" srcId="{71D61355-DD2F-4BB1-A4C2-E83022C765BF}" destId="{D3ED0644-3A0F-4A61-A67C-7877D13BC974}" srcOrd="3" destOrd="0" presId="urn:microsoft.com/office/officeart/2005/8/layout/lProcess3"/>
    <dgm:cxn modelId="{4A3253F7-D428-4ED9-A7BF-0124DD947DC8}" type="presParOf" srcId="{71D61355-DD2F-4BB1-A4C2-E83022C765BF}" destId="{84BC188F-B83F-4702-81A7-CCD55ABE04A9}" srcOrd="4" destOrd="0" presId="urn:microsoft.com/office/officeart/2005/8/layout/lProcess3"/>
    <dgm:cxn modelId="{4E3A5D96-CD2C-4985-8370-397A0558A603}" type="presParOf" srcId="{71D61355-DD2F-4BB1-A4C2-E83022C765BF}" destId="{613A14B6-9165-47E6-A6CE-F52A5EF3195B}" srcOrd="5" destOrd="0" presId="urn:microsoft.com/office/officeart/2005/8/layout/lProcess3"/>
    <dgm:cxn modelId="{551A4C25-F0E2-461A-9474-336695D3D4B8}" type="presParOf" srcId="{71D61355-DD2F-4BB1-A4C2-E83022C765BF}" destId="{BABCCFCC-6AFD-4BD9-A484-FB5750107DE7}" srcOrd="6" destOrd="0" presId="urn:microsoft.com/office/officeart/2005/8/layout/lProcess3"/>
    <dgm:cxn modelId="{7706AEBD-6FCD-474D-9923-DD57E34693E9}" type="presParOf" srcId="{901643C6-218E-4C1A-B3D4-C4197C075743}" destId="{090FD662-975A-44A6-9D2E-70A0E5864016}" srcOrd="1" destOrd="0" presId="urn:microsoft.com/office/officeart/2005/8/layout/lProcess3"/>
    <dgm:cxn modelId="{FBAD646B-63FF-47C5-86EB-43BC0526AF19}" type="presParOf" srcId="{901643C6-218E-4C1A-B3D4-C4197C075743}" destId="{B57A67B2-F245-41BC-B6AE-4A8B57E6090E}" srcOrd="2" destOrd="0" presId="urn:microsoft.com/office/officeart/2005/8/layout/lProcess3"/>
    <dgm:cxn modelId="{18B4239E-26A0-4C9F-985C-F13AE7124340}" type="presParOf" srcId="{B57A67B2-F245-41BC-B6AE-4A8B57E6090E}" destId="{DC2F0DC3-B4AF-4645-B2BD-384B727FF4E2}" srcOrd="0" destOrd="0" presId="urn:microsoft.com/office/officeart/2005/8/layout/lProcess3"/>
    <dgm:cxn modelId="{05A141FD-606E-41B0-A432-65C456DFE49D}" type="presParOf" srcId="{B57A67B2-F245-41BC-B6AE-4A8B57E6090E}" destId="{6F8F25F8-0153-40A3-86EC-777446917D82}" srcOrd="1" destOrd="0" presId="urn:microsoft.com/office/officeart/2005/8/layout/lProcess3"/>
    <dgm:cxn modelId="{935AF3A9-D019-44DD-9A37-6F5DC8395484}" type="presParOf" srcId="{B57A67B2-F245-41BC-B6AE-4A8B57E6090E}" destId="{F9D8217A-280D-4BF8-B7BA-A15E9D08D798}" srcOrd="2" destOrd="0" presId="urn:microsoft.com/office/officeart/2005/8/layout/lProcess3"/>
    <dgm:cxn modelId="{D4C57F3D-1402-4DDD-A37A-E2E9D9E934A4}" type="presParOf" srcId="{B57A67B2-F245-41BC-B6AE-4A8B57E6090E}" destId="{A4437590-2E10-4D20-8427-A43D3DADE58D}" srcOrd="3" destOrd="0" presId="urn:microsoft.com/office/officeart/2005/8/layout/lProcess3"/>
    <dgm:cxn modelId="{63292742-4FCB-465E-9AD1-3BACF569B1FD}" type="presParOf" srcId="{B57A67B2-F245-41BC-B6AE-4A8B57E6090E}" destId="{5186B2F3-0EF8-4E57-B5DE-C991EFDFB26F}" srcOrd="4" destOrd="0" presId="urn:microsoft.com/office/officeart/2005/8/layout/lProcess3"/>
    <dgm:cxn modelId="{0C5C9AF8-F3C2-4FBF-BAC6-67C005BB932D}" type="presParOf" srcId="{901643C6-218E-4C1A-B3D4-C4197C075743}" destId="{C0B8D60D-2302-4DB0-9127-87CB0E2990E1}" srcOrd="3" destOrd="0" presId="urn:microsoft.com/office/officeart/2005/8/layout/lProcess3"/>
    <dgm:cxn modelId="{E3E77ED2-79E3-4A68-B01E-9946BE63A903}" type="presParOf" srcId="{901643C6-218E-4C1A-B3D4-C4197C075743}" destId="{CA68973F-9C1C-40E7-8523-F223E64003D3}" srcOrd="4" destOrd="0" presId="urn:microsoft.com/office/officeart/2005/8/layout/lProcess3"/>
    <dgm:cxn modelId="{D3B6C90C-B59D-4E92-ACA5-4C5740F1CCBF}" type="presParOf" srcId="{CA68973F-9C1C-40E7-8523-F223E64003D3}" destId="{6CE0736E-921A-4E4C-AB9A-AAB1FF359571}" srcOrd="0" destOrd="0" presId="urn:microsoft.com/office/officeart/2005/8/layout/lProcess3"/>
    <dgm:cxn modelId="{CAD3D738-F1EC-441F-BBA3-599C9B8538D9}" type="presParOf" srcId="{CA68973F-9C1C-40E7-8523-F223E64003D3}" destId="{77A7B18F-4BB6-4335-862B-21821E0D4BEE}" srcOrd="1" destOrd="0" presId="urn:microsoft.com/office/officeart/2005/8/layout/lProcess3"/>
    <dgm:cxn modelId="{0E089020-A2E9-46C8-94CC-FDAA2DA5FDA1}" type="presParOf" srcId="{CA68973F-9C1C-40E7-8523-F223E64003D3}" destId="{5CE15478-C3AD-4541-BC90-CE76A4D37BE8}" srcOrd="2" destOrd="0" presId="urn:microsoft.com/office/officeart/2005/8/layout/lProcess3"/>
    <dgm:cxn modelId="{01E281E9-38C6-4112-90B1-E48F2E41C21C}" type="presParOf" srcId="{CA68973F-9C1C-40E7-8523-F223E64003D3}" destId="{4F402F04-3062-48EF-8D1D-CD98F97DE2AB}" srcOrd="3" destOrd="0" presId="urn:microsoft.com/office/officeart/2005/8/layout/lProcess3"/>
    <dgm:cxn modelId="{9FD5EABD-9746-4B44-A50B-2B152C787822}" type="presParOf" srcId="{CA68973F-9C1C-40E7-8523-F223E64003D3}" destId="{AA6128EC-E5F9-47D6-80A1-E4EF9F59855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332295"/>
          <a:ext cx="105537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Grid-based map (no diagonal movement)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Cooperative </a:t>
          </a:r>
          <a:r>
            <a:rPr lang="en-US" sz="1900" kern="1200" dirty="0"/>
            <a:t>multi-agent pathfinding</a:t>
          </a:r>
        </a:p>
      </dsp:txBody>
      <dsp:txXfrm>
        <a:off x="0" y="332295"/>
        <a:ext cx="10553700" cy="1107225"/>
      </dsp:txXfrm>
    </dsp:sp>
    <dsp:sp modelId="{8A10C3B4-7628-4210-B08E-4D3D0CFFFB25}">
      <dsp:nvSpPr>
        <dsp:cNvPr id="0" name=""/>
        <dsp:cNvSpPr/>
      </dsp:nvSpPr>
      <dsp:spPr>
        <a:xfrm>
          <a:off x="527685" y="51855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Warehouse Automation</a:t>
          </a:r>
        </a:p>
      </dsp:txBody>
      <dsp:txXfrm>
        <a:off x="555065" y="79235"/>
        <a:ext cx="7332830" cy="506120"/>
      </dsp:txXfrm>
    </dsp:sp>
    <dsp:sp modelId="{ABD2BFAC-CB7F-407C-88C7-CA5E9A48C76A}">
      <dsp:nvSpPr>
        <dsp:cNvPr id="0" name=""/>
        <dsp:cNvSpPr/>
      </dsp:nvSpPr>
      <dsp:spPr>
        <a:xfrm>
          <a:off x="0" y="1822560"/>
          <a:ext cx="10553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Make span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Distance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Down-time</a:t>
          </a:r>
        </a:p>
      </dsp:txBody>
      <dsp:txXfrm>
        <a:off x="0" y="1822560"/>
        <a:ext cx="10553700" cy="1436400"/>
      </dsp:txXfrm>
    </dsp:sp>
    <dsp:sp modelId="{EFE36734-0455-43E9-BC21-32764747300A}">
      <dsp:nvSpPr>
        <dsp:cNvPr id="0" name=""/>
        <dsp:cNvSpPr/>
      </dsp:nvSpPr>
      <dsp:spPr>
        <a:xfrm>
          <a:off x="527685" y="1542120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Optimality</a:t>
          </a:r>
        </a:p>
      </dsp:txBody>
      <dsp:txXfrm>
        <a:off x="555065" y="1569500"/>
        <a:ext cx="733283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2BBD-30C6-49E7-AAFD-0A943821B7B0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agent pathfinding</a:t>
          </a:r>
        </a:p>
      </dsp:txBody>
      <dsp:txXfrm>
        <a:off x="5282" y="0"/>
        <a:ext cx="5081029" cy="1091088"/>
      </dsp:txXfrm>
    </dsp:sp>
    <dsp:sp modelId="{E7B05715-817C-4857-83F3-D69679AA25A2}">
      <dsp:nvSpPr>
        <dsp:cNvPr id="0" name=""/>
        <dsp:cNvSpPr/>
      </dsp:nvSpPr>
      <dsp:spPr>
        <a:xfrm>
          <a:off x="513384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Jump Point Search</a:t>
          </a:r>
        </a:p>
      </dsp:txBody>
      <dsp:txXfrm>
        <a:off x="545502" y="1124272"/>
        <a:ext cx="4000587" cy="1032358"/>
      </dsp:txXfrm>
    </dsp:sp>
    <dsp:sp modelId="{08377770-FC54-4915-A6FB-DE536902C015}">
      <dsp:nvSpPr>
        <dsp:cNvPr id="0" name=""/>
        <dsp:cNvSpPr/>
      </dsp:nvSpPr>
      <dsp:spPr>
        <a:xfrm>
          <a:off x="513384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Compressed Path Databases</a:t>
          </a:r>
        </a:p>
      </dsp:txBody>
      <dsp:txXfrm>
        <a:off x="545502" y="2389573"/>
        <a:ext cx="4000587" cy="1032358"/>
      </dsp:txXfrm>
    </dsp:sp>
    <dsp:sp modelId="{DC13A976-082C-4EC7-AF90-2BCD3C9ED867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Programming</a:t>
          </a:r>
        </a:p>
      </dsp:txBody>
      <dsp:txXfrm>
        <a:off x="5467388" y="0"/>
        <a:ext cx="5081029" cy="1091088"/>
      </dsp:txXfrm>
    </dsp:sp>
    <dsp:sp modelId="{289D60A9-FEAB-47BE-B8CC-EAEC96B93F05}">
      <dsp:nvSpPr>
        <dsp:cNvPr id="0" name=""/>
        <dsp:cNvSpPr/>
      </dsp:nvSpPr>
      <dsp:spPr>
        <a:xfrm>
          <a:off x="5975491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Branch and price</a:t>
          </a:r>
        </a:p>
      </dsp:txBody>
      <dsp:txXfrm>
        <a:off x="6007609" y="1124272"/>
        <a:ext cx="4000587" cy="1032358"/>
      </dsp:txXfrm>
    </dsp:sp>
    <dsp:sp modelId="{39998FF3-5187-4880-A56F-20CA3016E3DE}">
      <dsp:nvSpPr>
        <dsp:cNvPr id="0" name=""/>
        <dsp:cNvSpPr/>
      </dsp:nvSpPr>
      <dsp:spPr>
        <a:xfrm>
          <a:off x="5975491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007609" y="2389573"/>
        <a:ext cx="4000587" cy="1032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B5E83-50AE-42EB-AADF-30B68AE24157}">
      <dsp:nvSpPr>
        <dsp:cNvPr id="0" name=""/>
        <dsp:cNvSpPr/>
      </dsp:nvSpPr>
      <dsp:spPr>
        <a:xfrm>
          <a:off x="0" y="0"/>
          <a:ext cx="3298031" cy="33647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Search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 a path for each agent</a:t>
          </a:r>
        </a:p>
      </dsp:txBody>
      <dsp:txXfrm>
        <a:off x="0" y="1278601"/>
        <a:ext cx="3298031" cy="2018844"/>
      </dsp:txXfrm>
    </dsp:sp>
    <dsp:sp modelId="{E5DC2D95-400D-41EB-828F-E7C61AF3E4B3}">
      <dsp:nvSpPr>
        <dsp:cNvPr id="0" name=""/>
        <dsp:cNvSpPr/>
      </dsp:nvSpPr>
      <dsp:spPr>
        <a:xfrm>
          <a:off x="1144304" y="336474"/>
          <a:ext cx="1009422" cy="100942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8" tIns="12700" rIns="7869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1292130" y="484300"/>
        <a:ext cx="713770" cy="713770"/>
      </dsp:txXfrm>
    </dsp:sp>
    <dsp:sp modelId="{E59F67F1-76B7-4DD8-9FB4-E1B8D5BD2032}">
      <dsp:nvSpPr>
        <dsp:cNvPr id="0" name=""/>
        <dsp:cNvSpPr/>
      </dsp:nvSpPr>
      <dsp:spPr>
        <a:xfrm>
          <a:off x="0" y="3364669"/>
          <a:ext cx="3298031" cy="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BB6DC-8F77-40EC-B3D6-D8ED8D1955E0}">
      <dsp:nvSpPr>
        <dsp:cNvPr id="0" name=""/>
        <dsp:cNvSpPr/>
      </dsp:nvSpPr>
      <dsp:spPr>
        <a:xfrm>
          <a:off x="3627834" y="0"/>
          <a:ext cx="3298031" cy="33647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Conflicts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conflicts between paths</a:t>
          </a:r>
        </a:p>
      </dsp:txBody>
      <dsp:txXfrm>
        <a:off x="3627834" y="1278601"/>
        <a:ext cx="3298031" cy="2018844"/>
      </dsp:txXfrm>
    </dsp:sp>
    <dsp:sp modelId="{41A9666E-EA92-4909-8733-E55DC7F0658C}">
      <dsp:nvSpPr>
        <dsp:cNvPr id="0" name=""/>
        <dsp:cNvSpPr/>
      </dsp:nvSpPr>
      <dsp:spPr>
        <a:xfrm>
          <a:off x="4772138" y="336474"/>
          <a:ext cx="1009422" cy="100942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8" tIns="12700" rIns="7869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4919964" y="484300"/>
        <a:ext cx="713770" cy="713770"/>
      </dsp:txXfrm>
    </dsp:sp>
    <dsp:sp modelId="{5D38D0BB-50AD-4489-9D2C-752057D3D753}">
      <dsp:nvSpPr>
        <dsp:cNvPr id="0" name=""/>
        <dsp:cNvSpPr/>
      </dsp:nvSpPr>
      <dsp:spPr>
        <a:xfrm>
          <a:off x="3627834" y="3364669"/>
          <a:ext cx="3298031" cy="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41E023-1F44-46B7-88DC-D930CE4918D5}">
      <dsp:nvSpPr>
        <dsp:cNvPr id="0" name=""/>
        <dsp:cNvSpPr/>
      </dsp:nvSpPr>
      <dsp:spPr>
        <a:xfrm>
          <a:off x="7255668" y="0"/>
          <a:ext cx="3298031" cy="33647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Resolving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 a path for each agent such that there are no conflicts</a:t>
          </a:r>
        </a:p>
      </dsp:txBody>
      <dsp:txXfrm>
        <a:off x="7255668" y="1278601"/>
        <a:ext cx="3298031" cy="2018844"/>
      </dsp:txXfrm>
    </dsp:sp>
    <dsp:sp modelId="{EF300190-485D-4112-B79F-CA755E085E43}">
      <dsp:nvSpPr>
        <dsp:cNvPr id="0" name=""/>
        <dsp:cNvSpPr/>
      </dsp:nvSpPr>
      <dsp:spPr>
        <a:xfrm>
          <a:off x="8399973" y="336474"/>
          <a:ext cx="1009422" cy="100942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8" tIns="12700" rIns="7869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547799" y="484300"/>
        <a:ext cx="713770" cy="713770"/>
      </dsp:txXfrm>
    </dsp:sp>
    <dsp:sp modelId="{C6200A58-E6A2-4871-9804-290038932E82}">
      <dsp:nvSpPr>
        <dsp:cNvPr id="0" name=""/>
        <dsp:cNvSpPr/>
      </dsp:nvSpPr>
      <dsp:spPr>
        <a:xfrm>
          <a:off x="7255668" y="3364669"/>
          <a:ext cx="3298031" cy="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7B37-778A-4C56-9D1E-BA9F894A535F}">
      <dsp:nvSpPr>
        <dsp:cNvPr id="0" name=""/>
        <dsp:cNvSpPr/>
      </dsp:nvSpPr>
      <dsp:spPr>
        <a:xfrm>
          <a:off x="949417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</a:t>
          </a:r>
        </a:p>
      </dsp:txBody>
      <dsp:txXfrm>
        <a:off x="1502868" y="3162"/>
        <a:ext cx="1660353" cy="1106901"/>
      </dsp:txXfrm>
    </dsp:sp>
    <dsp:sp modelId="{9B1EDE70-7544-4225-8BCB-03299EBF575E}">
      <dsp:nvSpPr>
        <dsp:cNvPr id="0" name=""/>
        <dsp:cNvSpPr/>
      </dsp:nvSpPr>
      <dsp:spPr>
        <a:xfrm>
          <a:off x="33569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Heuristic</a:t>
          </a:r>
        </a:p>
      </dsp:txBody>
      <dsp:txXfrm>
        <a:off x="3816292" y="97249"/>
        <a:ext cx="1378093" cy="918728"/>
      </dsp:txXfrm>
    </dsp:sp>
    <dsp:sp modelId="{84BC188F-B83F-4702-81A7-CCD55ABE04A9}">
      <dsp:nvSpPr>
        <dsp:cNvPr id="0" name=""/>
        <dsp:cNvSpPr/>
      </dsp:nvSpPr>
      <dsp:spPr>
        <a:xfrm>
          <a:off x="5332195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Reducing search space</a:t>
          </a:r>
        </a:p>
      </dsp:txBody>
      <dsp:txXfrm>
        <a:off x="5791559" y="97249"/>
        <a:ext cx="1378093" cy="918728"/>
      </dsp:txXfrm>
    </dsp:sp>
    <dsp:sp modelId="{BABCCFCC-6AFD-4BD9-A484-FB5750107DE7}">
      <dsp:nvSpPr>
        <dsp:cNvPr id="0" name=""/>
        <dsp:cNvSpPr/>
      </dsp:nvSpPr>
      <dsp:spPr>
        <a:xfrm>
          <a:off x="7307461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Compressed Path Databases</a:t>
          </a:r>
        </a:p>
      </dsp:txBody>
      <dsp:txXfrm>
        <a:off x="7766825" y="97249"/>
        <a:ext cx="1378093" cy="918728"/>
      </dsp:txXfrm>
    </dsp:sp>
    <dsp:sp modelId="{DC2F0DC3-B4AF-4645-B2BD-384B727FF4E2}">
      <dsp:nvSpPr>
        <dsp:cNvPr id="0" name=""/>
        <dsp:cNvSpPr/>
      </dsp:nvSpPr>
      <dsp:spPr>
        <a:xfrm>
          <a:off x="949417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1502868" y="1265030"/>
        <a:ext cx="1660353" cy="1106901"/>
      </dsp:txXfrm>
    </dsp:sp>
    <dsp:sp modelId="{F9D8217A-280D-4BF8-B7BA-A15E9D08D798}">
      <dsp:nvSpPr>
        <dsp:cNvPr id="0" name=""/>
        <dsp:cNvSpPr/>
      </dsp:nvSpPr>
      <dsp:spPr>
        <a:xfrm>
          <a:off x="33569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Reservation table</a:t>
          </a:r>
        </a:p>
      </dsp:txBody>
      <dsp:txXfrm>
        <a:off x="3816292" y="1359117"/>
        <a:ext cx="1378093" cy="918728"/>
      </dsp:txXfrm>
    </dsp:sp>
    <dsp:sp modelId="{5186B2F3-0EF8-4E57-B5DE-C991EFDFB26F}">
      <dsp:nvSpPr>
        <dsp:cNvPr id="0" name=""/>
        <dsp:cNvSpPr/>
      </dsp:nvSpPr>
      <dsp:spPr>
        <a:xfrm>
          <a:off x="5332195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Linear programming</a:t>
          </a:r>
        </a:p>
      </dsp:txBody>
      <dsp:txXfrm>
        <a:off x="5791559" y="1359117"/>
        <a:ext cx="1378093" cy="918728"/>
      </dsp:txXfrm>
    </dsp:sp>
    <dsp:sp modelId="{6CE0736E-921A-4E4C-AB9A-AAB1FF359571}">
      <dsp:nvSpPr>
        <dsp:cNvPr id="0" name=""/>
        <dsp:cNvSpPr/>
      </dsp:nvSpPr>
      <dsp:spPr>
        <a:xfrm>
          <a:off x="949417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</a:t>
          </a:r>
        </a:p>
      </dsp:txBody>
      <dsp:txXfrm>
        <a:off x="1502868" y="2526898"/>
        <a:ext cx="1660353" cy="1106901"/>
      </dsp:txXfrm>
    </dsp:sp>
    <dsp:sp modelId="{5CE15478-C3AD-4541-BC90-CE76A4D37BE8}">
      <dsp:nvSpPr>
        <dsp:cNvPr id="0" name=""/>
        <dsp:cNvSpPr/>
      </dsp:nvSpPr>
      <dsp:spPr>
        <a:xfrm>
          <a:off x="3356928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Reservation table</a:t>
          </a:r>
        </a:p>
      </dsp:txBody>
      <dsp:txXfrm>
        <a:off x="3816292" y="2620985"/>
        <a:ext cx="1378093" cy="918728"/>
      </dsp:txXfrm>
    </dsp:sp>
    <dsp:sp modelId="{AA6128EC-E5F9-47D6-80A1-E4EF9F598552}">
      <dsp:nvSpPr>
        <dsp:cNvPr id="0" name=""/>
        <dsp:cNvSpPr/>
      </dsp:nvSpPr>
      <dsp:spPr>
        <a:xfrm>
          <a:off x="5332195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Linear programming</a:t>
          </a:r>
        </a:p>
      </dsp:txBody>
      <dsp:txXfrm>
        <a:off x="5791559" y="2620985"/>
        <a:ext cx="1378093" cy="91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/>
          </a:bodyPr>
          <a:lstStyle/>
          <a:p>
            <a:r>
              <a:rPr lang="en-US" dirty="0"/>
              <a:t>Phillip Wong</a:t>
            </a:r>
          </a:p>
          <a:p>
            <a:pPr algn="r"/>
            <a:r>
              <a:rPr lang="en-US" dirty="0"/>
              <a:t>Supervisors: Daniel </a:t>
            </a:r>
            <a:r>
              <a:rPr lang="en-US" dirty="0" err="1"/>
              <a:t>Harabor</a:t>
            </a:r>
            <a:r>
              <a:rPr lang="en-US" dirty="0"/>
              <a:t> &amp; Pierre Le </a:t>
            </a:r>
            <a:r>
              <a:rPr lang="en-US" dirty="0" err="1"/>
              <a:t>Bodic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the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3758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6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Automating the movement of inventory around the warehouse</a:t>
            </a:r>
          </a:p>
          <a:p>
            <a:r>
              <a:rPr lang="en-US" dirty="0"/>
              <a:t>Large scale - up to 1000 robots in a warehouse</a:t>
            </a:r>
          </a:p>
          <a:p>
            <a:r>
              <a:rPr lang="en-US" dirty="0"/>
              <a:t>Drive Units, Picking stations, Storage pods</a:t>
            </a:r>
          </a:p>
          <a:p>
            <a:r>
              <a:rPr lang="en-US" dirty="0"/>
              <a:t>Kiva Systems AKA Amazon Robotics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https://www.amazonrobotics.com/</a:t>
            </a:r>
          </a:p>
        </p:txBody>
      </p:sp>
    </p:spTree>
    <p:extLst>
      <p:ext uri="{BB962C8B-B14F-4D97-AF65-F5344CB8AC3E}">
        <p14:creationId xmlns:p14="http://schemas.microsoft.com/office/powerpoint/2010/main" val="156501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Multi-agent pathfinding?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agents moving to goal locations</a:t>
            </a:r>
          </a:p>
          <a:p>
            <a:r>
              <a:rPr lang="en-US" dirty="0"/>
              <a:t>For each agent find a conflict-free path to the goal</a:t>
            </a:r>
          </a:p>
          <a:p>
            <a:r>
              <a:rPr lang="en-US" dirty="0"/>
              <a:t>A tile can only have 1 agent at any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Specifics of MAPF</a:t>
            </a:r>
            <a:endParaRPr lang="en-US" dirty="0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8487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an agent from a start location to a goal location</a:t>
            </a:r>
          </a:p>
          <a:p>
            <a:r>
              <a:rPr lang="en-US" dirty="0"/>
              <a:t>A*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MAPF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arsarsa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Suboptimal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Bounded-suboptimal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4576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39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agents</a:t>
            </a:r>
          </a:p>
          <a:p>
            <a:r>
              <a:rPr lang="en-US" dirty="0"/>
              <a:t>Size of grid map</a:t>
            </a:r>
          </a:p>
          <a:p>
            <a:r>
              <a:rPr lang="en-US" dirty="0"/>
              <a:t>Number of path-conflicts</a:t>
            </a:r>
          </a:p>
        </p:txBody>
      </p:sp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MAPF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20486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57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521</TotalTime>
  <Words>224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Candara</vt:lpstr>
      <vt:lpstr>Century Gothic</vt:lpstr>
      <vt:lpstr>Wingdings 2</vt:lpstr>
      <vt:lpstr>Quotable</vt:lpstr>
      <vt:lpstr>Multi-agent Pathfinding</vt:lpstr>
      <vt:lpstr>Warehouse Automation</vt:lpstr>
      <vt:lpstr>What is Multi-agent pathfinding?</vt:lpstr>
      <vt:lpstr>Specifics of MAPF</vt:lpstr>
      <vt:lpstr>Single agent pathfinding</vt:lpstr>
      <vt:lpstr>Solving MAPF</vt:lpstr>
      <vt:lpstr>Contributions</vt:lpstr>
      <vt:lpstr>NP-Hard</vt:lpstr>
      <vt:lpstr>MAPF process</vt:lpstr>
      <vt:lpstr>Areas of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41</cp:revision>
  <dcterms:created xsi:type="dcterms:W3CDTF">2017-04-27T12:06:01Z</dcterms:created>
  <dcterms:modified xsi:type="dcterms:W3CDTF">2017-05-19T02:32:34Z</dcterms:modified>
</cp:coreProperties>
</file>