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36"/>
  </p:notesMasterIdLst>
  <p:sldIdLst>
    <p:sldId id="256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87" r:id="rId13"/>
    <p:sldId id="281" r:id="rId14"/>
    <p:sldId id="263" r:id="rId15"/>
    <p:sldId id="289" r:id="rId16"/>
    <p:sldId id="290" r:id="rId17"/>
    <p:sldId id="291" r:id="rId18"/>
    <p:sldId id="266" r:id="rId19"/>
    <p:sldId id="257" r:id="rId20"/>
    <p:sldId id="265" r:id="rId21"/>
    <p:sldId id="259" r:id="rId22"/>
    <p:sldId id="276" r:id="rId23"/>
    <p:sldId id="270" r:id="rId24"/>
    <p:sldId id="277" r:id="rId25"/>
    <p:sldId id="284" r:id="rId26"/>
    <p:sldId id="285" r:id="rId27"/>
    <p:sldId id="278" r:id="rId28"/>
    <p:sldId id="286" r:id="rId29"/>
    <p:sldId id="261" r:id="rId30"/>
    <p:sldId id="282" r:id="rId31"/>
    <p:sldId id="275" r:id="rId32"/>
    <p:sldId id="280" r:id="rId33"/>
    <p:sldId id="283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3F8E-D0AE-4EE1-83FF-DD41B75DC4E0}">
          <p14:sldIdLst>
            <p14:sldId id="256"/>
          </p14:sldIdLst>
        </p14:section>
        <p14:section name="Intro to MAPF" id="{8832F0BC-0314-47FD-BA79-59F24A496818}">
          <p14:sldIdLst>
            <p14:sldId id="300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87"/>
          </p14:sldIdLst>
        </p14:section>
        <p14:section name="Warehouse Automation" id="{37BF9975-3245-4E6A-8BA9-580123BD8B77}">
          <p14:sldIdLst>
            <p14:sldId id="281"/>
            <p14:sldId id="263"/>
            <p14:sldId id="289"/>
            <p14:sldId id="290"/>
            <p14:sldId id="291"/>
          </p14:sldIdLst>
        </p14:section>
        <p14:section name="More about MAPF" id="{41E0F5C1-7856-4DCF-B0D2-A86B63240CC4}">
          <p14:sldIdLst>
            <p14:sldId id="266"/>
            <p14:sldId id="257"/>
            <p14:sldId id="265"/>
            <p14:sldId id="259"/>
            <p14:sldId id="276"/>
            <p14:sldId id="270"/>
          </p14:sldIdLst>
        </p14:section>
        <p14:section name="State of the art" id="{17AB893D-48E4-4947-8C90-35D0BE2B839A}">
          <p14:sldIdLst>
            <p14:sldId id="277"/>
            <p14:sldId id="284"/>
            <p14:sldId id="285"/>
            <p14:sldId id="278"/>
          </p14:sldIdLst>
        </p14:section>
        <p14:section name="Mixed Integer Programming" id="{CC32A848-E3D8-4E6A-B34F-B1E8EAAB07C8}">
          <p14:sldIdLst>
            <p14:sldId id="286"/>
            <p14:sldId id="261"/>
            <p14:sldId id="282"/>
          </p14:sldIdLst>
        </p14:section>
        <p14:section name="Progress and Future Work" id="{5E8CA946-41E4-4990-93CA-8BFC110E4640}">
          <p14:sldIdLst>
            <p14:sldId id="275"/>
            <p14:sldId id="280"/>
            <p14:sldId id="283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Wong" initials="PW" lastIdx="1" clrIdx="0">
    <p:extLst>
      <p:ext uri="{19B8F6BF-5375-455C-9EA6-DF929625EA0E}">
        <p15:presenceInfo xmlns:p15="http://schemas.microsoft.com/office/powerpoint/2012/main" userId="a1604edad8c8a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6568" autoAdjust="0"/>
  </p:normalViewPr>
  <p:slideViewPr>
    <p:cSldViewPr snapToGrid="0">
      <p:cViewPr varScale="1">
        <p:scale>
          <a:sx n="39" d="100"/>
          <a:sy n="39" d="100"/>
        </p:scale>
        <p:origin x="84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490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D312D-5C84-4E68-8964-6CAA05F9135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38F848-F64F-48B2-B1EA-7E782A7F9C2E}">
      <dgm:prSet phldrT="[Text]"/>
      <dgm:spPr/>
      <dgm:t>
        <a:bodyPr/>
        <a:lstStyle/>
        <a:p>
          <a:r>
            <a:rPr lang="en-US" dirty="0"/>
            <a:t>Multiagent pathfinding</a:t>
          </a:r>
        </a:p>
      </dgm:t>
    </dgm:pt>
    <dgm:pt modelId="{9F28C30A-03FC-4834-A367-28277247698C}" type="parTrans" cxnId="{E9E5D7AE-084B-4F55-8FC9-C0281D5AD1A5}">
      <dgm:prSet/>
      <dgm:spPr/>
      <dgm:t>
        <a:bodyPr/>
        <a:lstStyle/>
        <a:p>
          <a:endParaRPr lang="en-US"/>
        </a:p>
      </dgm:t>
    </dgm:pt>
    <dgm:pt modelId="{09419C53-F942-4F5B-BBE9-25AB43231FC2}" type="sibTrans" cxnId="{E9E5D7AE-084B-4F55-8FC9-C0281D5AD1A5}">
      <dgm:prSet/>
      <dgm:spPr/>
      <dgm:t>
        <a:bodyPr/>
        <a:lstStyle/>
        <a:p>
          <a:endParaRPr lang="en-US"/>
        </a:p>
      </dgm:t>
    </dgm:pt>
    <dgm:pt modelId="{FCA88CB0-4B11-4EA0-BF93-8811A9F53C46}">
      <dgm:prSet phldrT="[Text]"/>
      <dgm:spPr/>
      <dgm:t>
        <a:bodyPr/>
        <a:lstStyle/>
        <a:p>
          <a:r>
            <a:rPr lang="en-US" dirty="0"/>
            <a:t>Drive allocation</a:t>
          </a:r>
        </a:p>
      </dgm:t>
    </dgm:pt>
    <dgm:pt modelId="{E941A614-CD5B-495A-BC23-F4267FB22D09}" type="parTrans" cxnId="{D4253A5A-B6EC-4ACE-8F66-604EE4B11285}">
      <dgm:prSet/>
      <dgm:spPr/>
      <dgm:t>
        <a:bodyPr/>
        <a:lstStyle/>
        <a:p>
          <a:endParaRPr lang="en-US"/>
        </a:p>
      </dgm:t>
    </dgm:pt>
    <dgm:pt modelId="{031DF3D3-31C4-4229-A074-05D6D770D41B}" type="sibTrans" cxnId="{D4253A5A-B6EC-4ACE-8F66-604EE4B11285}">
      <dgm:prSet/>
      <dgm:spPr/>
      <dgm:t>
        <a:bodyPr/>
        <a:lstStyle/>
        <a:p>
          <a:endParaRPr lang="en-US"/>
        </a:p>
      </dgm:t>
    </dgm:pt>
    <dgm:pt modelId="{6F4ED335-4434-4611-88AF-889B51F129C1}">
      <dgm:prSet phldrT="[Text]"/>
      <dgm:spPr/>
      <dgm:t>
        <a:bodyPr/>
        <a:lstStyle/>
        <a:p>
          <a:r>
            <a:rPr lang="en-US" dirty="0"/>
            <a:t>Order assignment</a:t>
          </a:r>
        </a:p>
      </dgm:t>
    </dgm:pt>
    <dgm:pt modelId="{7D3B6156-C9A6-430D-8AD1-EEC0782CC92D}" type="parTrans" cxnId="{F15F8EA3-4EF5-4E7C-ABEB-2055B4578564}">
      <dgm:prSet/>
      <dgm:spPr/>
      <dgm:t>
        <a:bodyPr/>
        <a:lstStyle/>
        <a:p>
          <a:endParaRPr lang="en-US"/>
        </a:p>
      </dgm:t>
    </dgm:pt>
    <dgm:pt modelId="{916526ED-A133-4F22-98A0-35C719DEB8B4}" type="sibTrans" cxnId="{F15F8EA3-4EF5-4E7C-ABEB-2055B4578564}">
      <dgm:prSet/>
      <dgm:spPr/>
      <dgm:t>
        <a:bodyPr/>
        <a:lstStyle/>
        <a:p>
          <a:endParaRPr lang="en-US"/>
        </a:p>
      </dgm:t>
    </dgm:pt>
    <dgm:pt modelId="{1ED7D033-8C81-465B-8FAB-4D1550D59961}">
      <dgm:prSet phldrT="[Text]"/>
      <dgm:spPr/>
      <dgm:t>
        <a:bodyPr/>
        <a:lstStyle/>
        <a:p>
          <a:r>
            <a:rPr lang="en-US" dirty="0"/>
            <a:t>Replenishment</a:t>
          </a:r>
        </a:p>
      </dgm:t>
    </dgm:pt>
    <dgm:pt modelId="{864EFAC9-0CBD-4AA3-ACED-27E2D5125C7A}" type="parTrans" cxnId="{8F0BD8C4-2939-4A10-A992-17DF671CB49D}">
      <dgm:prSet/>
      <dgm:spPr/>
      <dgm:t>
        <a:bodyPr/>
        <a:lstStyle/>
        <a:p>
          <a:endParaRPr lang="en-US"/>
        </a:p>
      </dgm:t>
    </dgm:pt>
    <dgm:pt modelId="{271B8181-6AC1-42C8-99B3-21A22DFF7271}" type="sibTrans" cxnId="{8F0BD8C4-2939-4A10-A992-17DF671CB49D}">
      <dgm:prSet/>
      <dgm:spPr/>
      <dgm:t>
        <a:bodyPr/>
        <a:lstStyle/>
        <a:p>
          <a:endParaRPr lang="en-US"/>
        </a:p>
      </dgm:t>
    </dgm:pt>
    <dgm:pt modelId="{B581DFC6-0AF4-41D6-89B8-B70D765CD3BA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0580923B-7280-4C7E-95A7-73719F58F7B6}" type="parTrans" cxnId="{2ADAF9B6-8E53-4541-8FBD-433FF576F3DE}">
      <dgm:prSet/>
      <dgm:spPr/>
      <dgm:t>
        <a:bodyPr/>
        <a:lstStyle/>
        <a:p>
          <a:endParaRPr lang="en-US"/>
        </a:p>
      </dgm:t>
    </dgm:pt>
    <dgm:pt modelId="{35F14785-A4DB-4EBF-82EF-568E3E540A07}" type="sibTrans" cxnId="{2ADAF9B6-8E53-4541-8FBD-433FF576F3DE}">
      <dgm:prSet/>
      <dgm:spPr/>
      <dgm:t>
        <a:bodyPr/>
        <a:lstStyle/>
        <a:p>
          <a:endParaRPr lang="en-US"/>
        </a:p>
      </dgm:t>
    </dgm:pt>
    <dgm:pt modelId="{194C7046-46FE-4472-8D90-227B7FC7FAC5}">
      <dgm:prSet phldrT="[Text]"/>
      <dgm:spPr/>
      <dgm:t>
        <a:bodyPr/>
        <a:lstStyle/>
        <a:p>
          <a:r>
            <a:rPr lang="en-US" dirty="0"/>
            <a:t>Shelving</a:t>
          </a:r>
        </a:p>
      </dgm:t>
    </dgm:pt>
    <dgm:pt modelId="{5078C8BD-6000-4427-A810-9F10C947A2FA}" type="parTrans" cxnId="{13A5D439-DB33-4F23-A179-826503660772}">
      <dgm:prSet/>
      <dgm:spPr/>
      <dgm:t>
        <a:bodyPr/>
        <a:lstStyle/>
        <a:p>
          <a:endParaRPr lang="en-US"/>
        </a:p>
      </dgm:t>
    </dgm:pt>
    <dgm:pt modelId="{93B28195-2407-4A52-95B7-26EDD11EDAFD}" type="sibTrans" cxnId="{13A5D439-DB33-4F23-A179-826503660772}">
      <dgm:prSet/>
      <dgm:spPr/>
      <dgm:t>
        <a:bodyPr/>
        <a:lstStyle/>
        <a:p>
          <a:endParaRPr lang="en-US"/>
        </a:p>
      </dgm:t>
    </dgm:pt>
    <dgm:pt modelId="{495DEEB9-285A-47B4-9E75-36A57171185C}">
      <dgm:prSet phldrT="[Text]"/>
      <dgm:spPr/>
      <dgm:t>
        <a:bodyPr/>
        <a:lstStyle/>
        <a:p>
          <a:r>
            <a:rPr lang="en-US" dirty="0"/>
            <a:t>Picking</a:t>
          </a:r>
        </a:p>
      </dgm:t>
    </dgm:pt>
    <dgm:pt modelId="{6E0A1C6E-EA96-4269-8B21-6F413CC5A7BF}" type="parTrans" cxnId="{F9E3FCE0-E04C-4866-9AA4-2E21CB21BF4F}">
      <dgm:prSet/>
      <dgm:spPr/>
      <dgm:t>
        <a:bodyPr/>
        <a:lstStyle/>
        <a:p>
          <a:endParaRPr lang="en-US"/>
        </a:p>
      </dgm:t>
    </dgm:pt>
    <dgm:pt modelId="{758824D4-F6C8-4312-822A-3A9FF1DC25F3}" type="sibTrans" cxnId="{F9E3FCE0-E04C-4866-9AA4-2E21CB21BF4F}">
      <dgm:prSet/>
      <dgm:spPr/>
      <dgm:t>
        <a:bodyPr/>
        <a:lstStyle/>
        <a:p>
          <a:endParaRPr lang="en-US"/>
        </a:p>
      </dgm:t>
    </dgm:pt>
    <dgm:pt modelId="{AD1D3C47-1321-43DF-9C26-E4037814A7D5}" type="pres">
      <dgm:prSet presAssocID="{A2ED312D-5C84-4E68-8964-6CAA05F913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BA3F2-0832-465C-9D37-5D2CC19FBA4E}" type="pres">
      <dgm:prSet presAssocID="{3E38F848-F64F-48B2-B1EA-7E782A7F9C2E}" presName="hierRoot1" presStyleCnt="0">
        <dgm:presLayoutVars>
          <dgm:hierBranch val="init"/>
        </dgm:presLayoutVars>
      </dgm:prSet>
      <dgm:spPr/>
    </dgm:pt>
    <dgm:pt modelId="{BED651EF-0D09-4B13-8F16-802701A615B9}" type="pres">
      <dgm:prSet presAssocID="{3E38F848-F64F-48B2-B1EA-7E782A7F9C2E}" presName="rootComposite1" presStyleCnt="0"/>
      <dgm:spPr/>
    </dgm:pt>
    <dgm:pt modelId="{0A496D4E-4C1B-463F-BAAB-14F569CD4280}" type="pres">
      <dgm:prSet presAssocID="{3E38F848-F64F-48B2-B1EA-7E782A7F9C2E}" presName="rootText1" presStyleLbl="node0" presStyleIdx="0" presStyleCnt="5">
        <dgm:presLayoutVars>
          <dgm:chPref val="3"/>
        </dgm:presLayoutVars>
      </dgm:prSet>
      <dgm:spPr/>
    </dgm:pt>
    <dgm:pt modelId="{BCA05A2A-D0CE-4824-85CA-5BAF9B6CF96D}" type="pres">
      <dgm:prSet presAssocID="{3E38F848-F64F-48B2-B1EA-7E782A7F9C2E}" presName="rootConnector1" presStyleLbl="node1" presStyleIdx="0" presStyleCnt="0"/>
      <dgm:spPr/>
    </dgm:pt>
    <dgm:pt modelId="{1220D681-FCA4-4619-A77D-941B2D02E99D}" type="pres">
      <dgm:prSet presAssocID="{3E38F848-F64F-48B2-B1EA-7E782A7F9C2E}" presName="hierChild2" presStyleCnt="0"/>
      <dgm:spPr/>
    </dgm:pt>
    <dgm:pt modelId="{122CC2ED-8BA4-47B5-A823-4258C8F17473}" type="pres">
      <dgm:prSet presAssocID="{3E38F848-F64F-48B2-B1EA-7E782A7F9C2E}" presName="hierChild3" presStyleCnt="0"/>
      <dgm:spPr/>
    </dgm:pt>
    <dgm:pt modelId="{56E52220-6A22-47AC-9CAC-0DB0978A1079}" type="pres">
      <dgm:prSet presAssocID="{1ED7D033-8C81-465B-8FAB-4D1550D59961}" presName="hierRoot1" presStyleCnt="0">
        <dgm:presLayoutVars>
          <dgm:hierBranch val="init"/>
        </dgm:presLayoutVars>
      </dgm:prSet>
      <dgm:spPr/>
    </dgm:pt>
    <dgm:pt modelId="{B06B2F37-7CF2-45BA-8F3F-7A80EEAECFCF}" type="pres">
      <dgm:prSet presAssocID="{1ED7D033-8C81-465B-8FAB-4D1550D59961}" presName="rootComposite1" presStyleCnt="0"/>
      <dgm:spPr/>
    </dgm:pt>
    <dgm:pt modelId="{FE2D71D5-874A-496A-9AF2-3F08DECA4B6C}" type="pres">
      <dgm:prSet presAssocID="{1ED7D033-8C81-465B-8FAB-4D1550D59961}" presName="rootText1" presStyleLbl="node0" presStyleIdx="1" presStyleCnt="5">
        <dgm:presLayoutVars>
          <dgm:chPref val="3"/>
        </dgm:presLayoutVars>
      </dgm:prSet>
      <dgm:spPr/>
    </dgm:pt>
    <dgm:pt modelId="{A0974A2F-49E5-45D5-BFBD-6D800CAA83B8}" type="pres">
      <dgm:prSet presAssocID="{1ED7D033-8C81-465B-8FAB-4D1550D59961}" presName="rootConnector1" presStyleLbl="node1" presStyleIdx="0" presStyleCnt="0"/>
      <dgm:spPr/>
    </dgm:pt>
    <dgm:pt modelId="{51375353-BA15-4BEA-8B72-DF80C75D11FA}" type="pres">
      <dgm:prSet presAssocID="{1ED7D033-8C81-465B-8FAB-4D1550D59961}" presName="hierChild2" presStyleCnt="0"/>
      <dgm:spPr/>
    </dgm:pt>
    <dgm:pt modelId="{A47AC761-B321-4761-AA49-0D64F863E93D}" type="pres">
      <dgm:prSet presAssocID="{0580923B-7280-4C7E-95A7-73719F58F7B6}" presName="Name37" presStyleLbl="parChTrans1D2" presStyleIdx="0" presStyleCnt="2"/>
      <dgm:spPr/>
    </dgm:pt>
    <dgm:pt modelId="{4D48DD8A-1AA2-4DBA-8365-0B6C148F8897}" type="pres">
      <dgm:prSet presAssocID="{B581DFC6-0AF4-41D6-89B8-B70D765CD3BA}" presName="hierRoot2" presStyleCnt="0">
        <dgm:presLayoutVars>
          <dgm:hierBranch val="init"/>
        </dgm:presLayoutVars>
      </dgm:prSet>
      <dgm:spPr/>
    </dgm:pt>
    <dgm:pt modelId="{FEC183B2-7D9E-486C-80C0-99AC81AA46BD}" type="pres">
      <dgm:prSet presAssocID="{B581DFC6-0AF4-41D6-89B8-B70D765CD3BA}" presName="rootComposite" presStyleCnt="0"/>
      <dgm:spPr/>
    </dgm:pt>
    <dgm:pt modelId="{AFFAD07C-086F-4695-8D46-E35673803257}" type="pres">
      <dgm:prSet presAssocID="{B581DFC6-0AF4-41D6-89B8-B70D765CD3BA}" presName="rootText" presStyleLbl="node2" presStyleIdx="0" presStyleCnt="2">
        <dgm:presLayoutVars>
          <dgm:chPref val="3"/>
        </dgm:presLayoutVars>
      </dgm:prSet>
      <dgm:spPr/>
    </dgm:pt>
    <dgm:pt modelId="{68466BE7-36C5-4A3C-962F-E974B1E6F961}" type="pres">
      <dgm:prSet presAssocID="{B581DFC6-0AF4-41D6-89B8-B70D765CD3BA}" presName="rootConnector" presStyleLbl="node2" presStyleIdx="0" presStyleCnt="2"/>
      <dgm:spPr/>
    </dgm:pt>
    <dgm:pt modelId="{59903BF6-222C-4E58-B6AC-CD68952084E5}" type="pres">
      <dgm:prSet presAssocID="{B581DFC6-0AF4-41D6-89B8-B70D765CD3BA}" presName="hierChild4" presStyleCnt="0"/>
      <dgm:spPr/>
    </dgm:pt>
    <dgm:pt modelId="{C6569941-CEEE-4B60-9252-111D819282A8}" type="pres">
      <dgm:prSet presAssocID="{B581DFC6-0AF4-41D6-89B8-B70D765CD3BA}" presName="hierChild5" presStyleCnt="0"/>
      <dgm:spPr/>
    </dgm:pt>
    <dgm:pt modelId="{C354C514-1473-4D06-B4D3-B306EA6F9B83}" type="pres">
      <dgm:prSet presAssocID="{5078C8BD-6000-4427-A810-9F10C947A2FA}" presName="Name37" presStyleLbl="parChTrans1D2" presStyleIdx="1" presStyleCnt="2"/>
      <dgm:spPr/>
    </dgm:pt>
    <dgm:pt modelId="{DF30FC30-FF38-47DE-AED4-6F8484DBFA12}" type="pres">
      <dgm:prSet presAssocID="{194C7046-46FE-4472-8D90-227B7FC7FAC5}" presName="hierRoot2" presStyleCnt="0">
        <dgm:presLayoutVars>
          <dgm:hierBranch val="init"/>
        </dgm:presLayoutVars>
      </dgm:prSet>
      <dgm:spPr/>
    </dgm:pt>
    <dgm:pt modelId="{CEA97781-B19E-4186-A38B-4429EB9D7AE3}" type="pres">
      <dgm:prSet presAssocID="{194C7046-46FE-4472-8D90-227B7FC7FAC5}" presName="rootComposite" presStyleCnt="0"/>
      <dgm:spPr/>
    </dgm:pt>
    <dgm:pt modelId="{F7C13F5F-81D2-4385-AB51-2DAC305FF1B3}" type="pres">
      <dgm:prSet presAssocID="{194C7046-46FE-4472-8D90-227B7FC7FAC5}" presName="rootText" presStyleLbl="node2" presStyleIdx="1" presStyleCnt="2">
        <dgm:presLayoutVars>
          <dgm:chPref val="3"/>
        </dgm:presLayoutVars>
      </dgm:prSet>
      <dgm:spPr/>
    </dgm:pt>
    <dgm:pt modelId="{D1C4FE07-E61E-4008-B24B-C868FEF733D1}" type="pres">
      <dgm:prSet presAssocID="{194C7046-46FE-4472-8D90-227B7FC7FAC5}" presName="rootConnector" presStyleLbl="node2" presStyleIdx="1" presStyleCnt="2"/>
      <dgm:spPr/>
    </dgm:pt>
    <dgm:pt modelId="{AB3299FB-22A3-4DC9-A213-868AA969833B}" type="pres">
      <dgm:prSet presAssocID="{194C7046-46FE-4472-8D90-227B7FC7FAC5}" presName="hierChild4" presStyleCnt="0"/>
      <dgm:spPr/>
    </dgm:pt>
    <dgm:pt modelId="{0BE825AB-77A7-460C-B87C-C749573D644A}" type="pres">
      <dgm:prSet presAssocID="{194C7046-46FE-4472-8D90-227B7FC7FAC5}" presName="hierChild5" presStyleCnt="0"/>
      <dgm:spPr/>
    </dgm:pt>
    <dgm:pt modelId="{BB9D04D8-FF5E-4C4A-A1D8-BB4159104038}" type="pres">
      <dgm:prSet presAssocID="{1ED7D033-8C81-465B-8FAB-4D1550D59961}" presName="hierChild3" presStyleCnt="0"/>
      <dgm:spPr/>
    </dgm:pt>
    <dgm:pt modelId="{BDE6C19F-2731-496A-BEC6-7B694CCC573A}" type="pres">
      <dgm:prSet presAssocID="{6F4ED335-4434-4611-88AF-889B51F129C1}" presName="hierRoot1" presStyleCnt="0">
        <dgm:presLayoutVars>
          <dgm:hierBranch val="init"/>
        </dgm:presLayoutVars>
      </dgm:prSet>
      <dgm:spPr/>
    </dgm:pt>
    <dgm:pt modelId="{DD8B9223-F0AE-444E-861E-9FD4E431E076}" type="pres">
      <dgm:prSet presAssocID="{6F4ED335-4434-4611-88AF-889B51F129C1}" presName="rootComposite1" presStyleCnt="0"/>
      <dgm:spPr/>
    </dgm:pt>
    <dgm:pt modelId="{82F05E87-F893-4FF0-8CC4-D89CD9039817}" type="pres">
      <dgm:prSet presAssocID="{6F4ED335-4434-4611-88AF-889B51F129C1}" presName="rootText1" presStyleLbl="node0" presStyleIdx="2" presStyleCnt="5">
        <dgm:presLayoutVars>
          <dgm:chPref val="3"/>
        </dgm:presLayoutVars>
      </dgm:prSet>
      <dgm:spPr/>
    </dgm:pt>
    <dgm:pt modelId="{BE2B2E77-BDB6-4118-820E-450910D2AAD6}" type="pres">
      <dgm:prSet presAssocID="{6F4ED335-4434-4611-88AF-889B51F129C1}" presName="rootConnector1" presStyleLbl="node1" presStyleIdx="0" presStyleCnt="0"/>
      <dgm:spPr/>
    </dgm:pt>
    <dgm:pt modelId="{E6FE1050-D814-4634-A9A2-973782B9A2F4}" type="pres">
      <dgm:prSet presAssocID="{6F4ED335-4434-4611-88AF-889B51F129C1}" presName="hierChild2" presStyleCnt="0"/>
      <dgm:spPr/>
    </dgm:pt>
    <dgm:pt modelId="{7F68BFFA-DF26-4628-B3EC-CA67F26ECD05}" type="pres">
      <dgm:prSet presAssocID="{6F4ED335-4434-4611-88AF-889B51F129C1}" presName="hierChild3" presStyleCnt="0"/>
      <dgm:spPr/>
    </dgm:pt>
    <dgm:pt modelId="{558A2567-3715-46EB-8555-610A044C0240}" type="pres">
      <dgm:prSet presAssocID="{FCA88CB0-4B11-4EA0-BF93-8811A9F53C46}" presName="hierRoot1" presStyleCnt="0">
        <dgm:presLayoutVars>
          <dgm:hierBranch val="init"/>
        </dgm:presLayoutVars>
      </dgm:prSet>
      <dgm:spPr/>
    </dgm:pt>
    <dgm:pt modelId="{C631ED51-938F-4EE7-B7B4-A8380BC78CC5}" type="pres">
      <dgm:prSet presAssocID="{FCA88CB0-4B11-4EA0-BF93-8811A9F53C46}" presName="rootComposite1" presStyleCnt="0"/>
      <dgm:spPr/>
    </dgm:pt>
    <dgm:pt modelId="{79426A59-0682-4687-8EF3-5CB9AAB6A968}" type="pres">
      <dgm:prSet presAssocID="{FCA88CB0-4B11-4EA0-BF93-8811A9F53C46}" presName="rootText1" presStyleLbl="node0" presStyleIdx="3" presStyleCnt="5">
        <dgm:presLayoutVars>
          <dgm:chPref val="3"/>
        </dgm:presLayoutVars>
      </dgm:prSet>
      <dgm:spPr/>
    </dgm:pt>
    <dgm:pt modelId="{65D6EFB1-47BA-40DE-8FF4-914CF9DE8D2C}" type="pres">
      <dgm:prSet presAssocID="{FCA88CB0-4B11-4EA0-BF93-8811A9F53C46}" presName="rootConnector1" presStyleLbl="node1" presStyleIdx="0" presStyleCnt="0"/>
      <dgm:spPr/>
    </dgm:pt>
    <dgm:pt modelId="{3BB50321-3C45-4B7F-B259-5DA09A7AA797}" type="pres">
      <dgm:prSet presAssocID="{FCA88CB0-4B11-4EA0-BF93-8811A9F53C46}" presName="hierChild2" presStyleCnt="0"/>
      <dgm:spPr/>
    </dgm:pt>
    <dgm:pt modelId="{793B2D3F-A659-4FF9-B6B0-CE9D29B81E23}" type="pres">
      <dgm:prSet presAssocID="{FCA88CB0-4B11-4EA0-BF93-8811A9F53C46}" presName="hierChild3" presStyleCnt="0"/>
      <dgm:spPr/>
    </dgm:pt>
    <dgm:pt modelId="{11F2F60A-8B54-4F99-B664-944380190CDD}" type="pres">
      <dgm:prSet presAssocID="{495DEEB9-285A-47B4-9E75-36A57171185C}" presName="hierRoot1" presStyleCnt="0">
        <dgm:presLayoutVars>
          <dgm:hierBranch val="init"/>
        </dgm:presLayoutVars>
      </dgm:prSet>
      <dgm:spPr/>
    </dgm:pt>
    <dgm:pt modelId="{5B390EB7-396F-4641-AE25-40F8D707E8D5}" type="pres">
      <dgm:prSet presAssocID="{495DEEB9-285A-47B4-9E75-36A57171185C}" presName="rootComposite1" presStyleCnt="0"/>
      <dgm:spPr/>
    </dgm:pt>
    <dgm:pt modelId="{BD7B5658-6A1D-4A98-A512-42C67814C4BC}" type="pres">
      <dgm:prSet presAssocID="{495DEEB9-285A-47B4-9E75-36A57171185C}" presName="rootText1" presStyleLbl="node0" presStyleIdx="4" presStyleCnt="5">
        <dgm:presLayoutVars>
          <dgm:chPref val="3"/>
        </dgm:presLayoutVars>
      </dgm:prSet>
      <dgm:spPr/>
    </dgm:pt>
    <dgm:pt modelId="{914E93EB-2C20-4A2C-B052-2554533BBE64}" type="pres">
      <dgm:prSet presAssocID="{495DEEB9-285A-47B4-9E75-36A57171185C}" presName="rootConnector1" presStyleLbl="node1" presStyleIdx="0" presStyleCnt="0"/>
      <dgm:spPr/>
    </dgm:pt>
    <dgm:pt modelId="{C82BCD8B-B9A3-4D45-A2CD-49F2D97DBB4F}" type="pres">
      <dgm:prSet presAssocID="{495DEEB9-285A-47B4-9E75-36A57171185C}" presName="hierChild2" presStyleCnt="0"/>
      <dgm:spPr/>
    </dgm:pt>
    <dgm:pt modelId="{101DF64D-A749-4F69-8160-6988E178FFC6}" type="pres">
      <dgm:prSet presAssocID="{495DEEB9-285A-47B4-9E75-36A57171185C}" presName="hierChild3" presStyleCnt="0"/>
      <dgm:spPr/>
    </dgm:pt>
  </dgm:ptLst>
  <dgm:cxnLst>
    <dgm:cxn modelId="{8BD35D12-3CC9-459D-BF65-75C08066EE1D}" type="presOf" srcId="{495DEEB9-285A-47B4-9E75-36A57171185C}" destId="{BD7B5658-6A1D-4A98-A512-42C67814C4BC}" srcOrd="0" destOrd="0" presId="urn:microsoft.com/office/officeart/2005/8/layout/orgChart1"/>
    <dgm:cxn modelId="{1E969A19-2B09-4155-870C-A30BB4705B0C}" type="presOf" srcId="{194C7046-46FE-4472-8D90-227B7FC7FAC5}" destId="{D1C4FE07-E61E-4008-B24B-C868FEF733D1}" srcOrd="1" destOrd="0" presId="urn:microsoft.com/office/officeart/2005/8/layout/orgChart1"/>
    <dgm:cxn modelId="{6F30991F-D697-4BAD-AC8E-B4C537A9FAD1}" type="presOf" srcId="{6F4ED335-4434-4611-88AF-889B51F129C1}" destId="{BE2B2E77-BDB6-4118-820E-450910D2AAD6}" srcOrd="1" destOrd="0" presId="urn:microsoft.com/office/officeart/2005/8/layout/orgChart1"/>
    <dgm:cxn modelId="{58A3E434-D6F5-4DB8-924E-DDD81501B5C6}" type="presOf" srcId="{0580923B-7280-4C7E-95A7-73719F58F7B6}" destId="{A47AC761-B321-4761-AA49-0D64F863E93D}" srcOrd="0" destOrd="0" presId="urn:microsoft.com/office/officeart/2005/8/layout/orgChart1"/>
    <dgm:cxn modelId="{85322135-E527-415E-9485-CD338F032CAA}" type="presOf" srcId="{FCA88CB0-4B11-4EA0-BF93-8811A9F53C46}" destId="{65D6EFB1-47BA-40DE-8FF4-914CF9DE8D2C}" srcOrd="1" destOrd="0" presId="urn:microsoft.com/office/officeart/2005/8/layout/orgChart1"/>
    <dgm:cxn modelId="{13A5D439-DB33-4F23-A179-826503660772}" srcId="{1ED7D033-8C81-465B-8FAB-4D1550D59961}" destId="{194C7046-46FE-4472-8D90-227B7FC7FAC5}" srcOrd="1" destOrd="0" parTransId="{5078C8BD-6000-4427-A810-9F10C947A2FA}" sibTransId="{93B28195-2407-4A52-95B7-26EDD11EDAFD}"/>
    <dgm:cxn modelId="{D2087550-C5CC-49D1-8572-AF85C1E54AA1}" type="presOf" srcId="{B581DFC6-0AF4-41D6-89B8-B70D765CD3BA}" destId="{68466BE7-36C5-4A3C-962F-E974B1E6F961}" srcOrd="1" destOrd="0" presId="urn:microsoft.com/office/officeart/2005/8/layout/orgChart1"/>
    <dgm:cxn modelId="{AF24FD73-3038-423F-B51E-420E8473B6F8}" type="presOf" srcId="{B581DFC6-0AF4-41D6-89B8-B70D765CD3BA}" destId="{AFFAD07C-086F-4695-8D46-E35673803257}" srcOrd="0" destOrd="0" presId="urn:microsoft.com/office/officeart/2005/8/layout/orgChart1"/>
    <dgm:cxn modelId="{E7B1F955-88E1-47A1-92D9-B1E797F4638A}" type="presOf" srcId="{1ED7D033-8C81-465B-8FAB-4D1550D59961}" destId="{FE2D71D5-874A-496A-9AF2-3F08DECA4B6C}" srcOrd="0" destOrd="0" presId="urn:microsoft.com/office/officeart/2005/8/layout/orgChart1"/>
    <dgm:cxn modelId="{D4253A5A-B6EC-4ACE-8F66-604EE4B11285}" srcId="{A2ED312D-5C84-4E68-8964-6CAA05F9135C}" destId="{FCA88CB0-4B11-4EA0-BF93-8811A9F53C46}" srcOrd="3" destOrd="0" parTransId="{E941A614-CD5B-495A-BC23-F4267FB22D09}" sibTransId="{031DF3D3-31C4-4229-A074-05D6D770D41B}"/>
    <dgm:cxn modelId="{4F3B429A-ECC6-4967-962A-C6F34762CC44}" type="presOf" srcId="{6F4ED335-4434-4611-88AF-889B51F129C1}" destId="{82F05E87-F893-4FF0-8CC4-D89CD9039817}" srcOrd="0" destOrd="0" presId="urn:microsoft.com/office/officeart/2005/8/layout/orgChart1"/>
    <dgm:cxn modelId="{AEB8329F-0ECB-4759-81F4-0F68EA21EA08}" type="presOf" srcId="{495DEEB9-285A-47B4-9E75-36A57171185C}" destId="{914E93EB-2C20-4A2C-B052-2554533BBE64}" srcOrd="1" destOrd="0" presId="urn:microsoft.com/office/officeart/2005/8/layout/orgChart1"/>
    <dgm:cxn modelId="{F15F8EA3-4EF5-4E7C-ABEB-2055B4578564}" srcId="{A2ED312D-5C84-4E68-8964-6CAA05F9135C}" destId="{6F4ED335-4434-4611-88AF-889B51F129C1}" srcOrd="2" destOrd="0" parTransId="{7D3B6156-C9A6-430D-8AD1-EEC0782CC92D}" sibTransId="{916526ED-A133-4F22-98A0-35C719DEB8B4}"/>
    <dgm:cxn modelId="{C417B7A7-2FCC-4EE1-BF0D-4F7A5FB9377D}" type="presOf" srcId="{A2ED312D-5C84-4E68-8964-6CAA05F9135C}" destId="{AD1D3C47-1321-43DF-9C26-E4037814A7D5}" srcOrd="0" destOrd="0" presId="urn:microsoft.com/office/officeart/2005/8/layout/orgChart1"/>
    <dgm:cxn modelId="{7FCDA0A8-D502-42E3-AF8B-69758DD12BDE}" type="presOf" srcId="{194C7046-46FE-4472-8D90-227B7FC7FAC5}" destId="{F7C13F5F-81D2-4385-AB51-2DAC305FF1B3}" srcOrd="0" destOrd="0" presId="urn:microsoft.com/office/officeart/2005/8/layout/orgChart1"/>
    <dgm:cxn modelId="{E9E5D7AE-084B-4F55-8FC9-C0281D5AD1A5}" srcId="{A2ED312D-5C84-4E68-8964-6CAA05F9135C}" destId="{3E38F848-F64F-48B2-B1EA-7E782A7F9C2E}" srcOrd="0" destOrd="0" parTransId="{9F28C30A-03FC-4834-A367-28277247698C}" sibTransId="{09419C53-F942-4F5B-BBE9-25AB43231FC2}"/>
    <dgm:cxn modelId="{BF0EBFB1-471B-4B63-A581-94B6A8F835B4}" type="presOf" srcId="{1ED7D033-8C81-465B-8FAB-4D1550D59961}" destId="{A0974A2F-49E5-45D5-BFBD-6D800CAA83B8}" srcOrd="1" destOrd="0" presId="urn:microsoft.com/office/officeart/2005/8/layout/orgChart1"/>
    <dgm:cxn modelId="{2ADAF9B6-8E53-4541-8FBD-433FF576F3DE}" srcId="{1ED7D033-8C81-465B-8FAB-4D1550D59961}" destId="{B581DFC6-0AF4-41D6-89B8-B70D765CD3BA}" srcOrd="0" destOrd="0" parTransId="{0580923B-7280-4C7E-95A7-73719F58F7B6}" sibTransId="{35F14785-A4DB-4EBF-82EF-568E3E540A07}"/>
    <dgm:cxn modelId="{2019D6BB-CF6A-4495-BFD7-30BC5DCC7C27}" type="presOf" srcId="{5078C8BD-6000-4427-A810-9F10C947A2FA}" destId="{C354C514-1473-4D06-B4D3-B306EA6F9B83}" srcOrd="0" destOrd="0" presId="urn:microsoft.com/office/officeart/2005/8/layout/orgChart1"/>
    <dgm:cxn modelId="{7AB236C0-F2A1-44DE-B165-E99BFADFD339}" type="presOf" srcId="{3E38F848-F64F-48B2-B1EA-7E782A7F9C2E}" destId="{0A496D4E-4C1B-463F-BAAB-14F569CD4280}" srcOrd="0" destOrd="0" presId="urn:microsoft.com/office/officeart/2005/8/layout/orgChart1"/>
    <dgm:cxn modelId="{8F0BD8C4-2939-4A10-A992-17DF671CB49D}" srcId="{A2ED312D-5C84-4E68-8964-6CAA05F9135C}" destId="{1ED7D033-8C81-465B-8FAB-4D1550D59961}" srcOrd="1" destOrd="0" parTransId="{864EFAC9-0CBD-4AA3-ACED-27E2D5125C7A}" sibTransId="{271B8181-6AC1-42C8-99B3-21A22DFF7271}"/>
    <dgm:cxn modelId="{F9E3FCE0-E04C-4866-9AA4-2E21CB21BF4F}" srcId="{A2ED312D-5C84-4E68-8964-6CAA05F9135C}" destId="{495DEEB9-285A-47B4-9E75-36A57171185C}" srcOrd="4" destOrd="0" parTransId="{6E0A1C6E-EA96-4269-8B21-6F413CC5A7BF}" sibTransId="{758824D4-F6C8-4312-822A-3A9FF1DC25F3}"/>
    <dgm:cxn modelId="{253479E1-1B81-4778-AD3D-D11E98850CE6}" type="presOf" srcId="{FCA88CB0-4B11-4EA0-BF93-8811A9F53C46}" destId="{79426A59-0682-4687-8EF3-5CB9AAB6A968}" srcOrd="0" destOrd="0" presId="urn:microsoft.com/office/officeart/2005/8/layout/orgChart1"/>
    <dgm:cxn modelId="{1B48ADE4-1C4E-4EF1-9A9F-EF407992368C}" type="presOf" srcId="{3E38F848-F64F-48B2-B1EA-7E782A7F9C2E}" destId="{BCA05A2A-D0CE-4824-85CA-5BAF9B6CF96D}" srcOrd="1" destOrd="0" presId="urn:microsoft.com/office/officeart/2005/8/layout/orgChart1"/>
    <dgm:cxn modelId="{35151034-77F0-41EB-B37C-362A3F08FBE4}" type="presParOf" srcId="{AD1D3C47-1321-43DF-9C26-E4037814A7D5}" destId="{9EABA3F2-0832-465C-9D37-5D2CC19FBA4E}" srcOrd="0" destOrd="0" presId="urn:microsoft.com/office/officeart/2005/8/layout/orgChart1"/>
    <dgm:cxn modelId="{1D46BA8D-73E5-48F3-BF99-AA465067DB69}" type="presParOf" srcId="{9EABA3F2-0832-465C-9D37-5D2CC19FBA4E}" destId="{BED651EF-0D09-4B13-8F16-802701A615B9}" srcOrd="0" destOrd="0" presId="urn:microsoft.com/office/officeart/2005/8/layout/orgChart1"/>
    <dgm:cxn modelId="{C6EF759F-5B65-4F03-86CE-1E4E7593CABA}" type="presParOf" srcId="{BED651EF-0D09-4B13-8F16-802701A615B9}" destId="{0A496D4E-4C1B-463F-BAAB-14F569CD4280}" srcOrd="0" destOrd="0" presId="urn:microsoft.com/office/officeart/2005/8/layout/orgChart1"/>
    <dgm:cxn modelId="{A7A26395-8D43-4BB4-8BAF-4E4DD5F2BCE2}" type="presParOf" srcId="{BED651EF-0D09-4B13-8F16-802701A615B9}" destId="{BCA05A2A-D0CE-4824-85CA-5BAF9B6CF96D}" srcOrd="1" destOrd="0" presId="urn:microsoft.com/office/officeart/2005/8/layout/orgChart1"/>
    <dgm:cxn modelId="{7ADC29C3-D680-4352-A38D-7A58AF3B51A9}" type="presParOf" srcId="{9EABA3F2-0832-465C-9D37-5D2CC19FBA4E}" destId="{1220D681-FCA4-4619-A77D-941B2D02E99D}" srcOrd="1" destOrd="0" presId="urn:microsoft.com/office/officeart/2005/8/layout/orgChart1"/>
    <dgm:cxn modelId="{4659A122-18C9-45AB-AE8F-22479A888BC0}" type="presParOf" srcId="{9EABA3F2-0832-465C-9D37-5D2CC19FBA4E}" destId="{122CC2ED-8BA4-47B5-A823-4258C8F17473}" srcOrd="2" destOrd="0" presId="urn:microsoft.com/office/officeart/2005/8/layout/orgChart1"/>
    <dgm:cxn modelId="{B5D84C68-5332-48CA-8243-D161FD7A21B7}" type="presParOf" srcId="{AD1D3C47-1321-43DF-9C26-E4037814A7D5}" destId="{56E52220-6A22-47AC-9CAC-0DB0978A1079}" srcOrd="1" destOrd="0" presId="urn:microsoft.com/office/officeart/2005/8/layout/orgChart1"/>
    <dgm:cxn modelId="{790FE0F7-8416-47E3-B291-313C85739FF1}" type="presParOf" srcId="{56E52220-6A22-47AC-9CAC-0DB0978A1079}" destId="{B06B2F37-7CF2-45BA-8F3F-7A80EEAECFCF}" srcOrd="0" destOrd="0" presId="urn:microsoft.com/office/officeart/2005/8/layout/orgChart1"/>
    <dgm:cxn modelId="{E0A53E1E-EDE8-416A-9DA5-756FF06CB34E}" type="presParOf" srcId="{B06B2F37-7CF2-45BA-8F3F-7A80EEAECFCF}" destId="{FE2D71D5-874A-496A-9AF2-3F08DECA4B6C}" srcOrd="0" destOrd="0" presId="urn:microsoft.com/office/officeart/2005/8/layout/orgChart1"/>
    <dgm:cxn modelId="{7EECC44D-AF8E-460F-8A73-443EE80B5972}" type="presParOf" srcId="{B06B2F37-7CF2-45BA-8F3F-7A80EEAECFCF}" destId="{A0974A2F-49E5-45D5-BFBD-6D800CAA83B8}" srcOrd="1" destOrd="0" presId="urn:microsoft.com/office/officeart/2005/8/layout/orgChart1"/>
    <dgm:cxn modelId="{201F7D1B-4814-4059-8762-EDAAAAB82D97}" type="presParOf" srcId="{56E52220-6A22-47AC-9CAC-0DB0978A1079}" destId="{51375353-BA15-4BEA-8B72-DF80C75D11FA}" srcOrd="1" destOrd="0" presId="urn:microsoft.com/office/officeart/2005/8/layout/orgChart1"/>
    <dgm:cxn modelId="{BD9F9715-94FC-4F2E-8650-5499DABB33CA}" type="presParOf" srcId="{51375353-BA15-4BEA-8B72-DF80C75D11FA}" destId="{A47AC761-B321-4761-AA49-0D64F863E93D}" srcOrd="0" destOrd="0" presId="urn:microsoft.com/office/officeart/2005/8/layout/orgChart1"/>
    <dgm:cxn modelId="{471AFF41-913D-4D8F-B2ED-B6650486416B}" type="presParOf" srcId="{51375353-BA15-4BEA-8B72-DF80C75D11FA}" destId="{4D48DD8A-1AA2-4DBA-8365-0B6C148F8897}" srcOrd="1" destOrd="0" presId="urn:microsoft.com/office/officeart/2005/8/layout/orgChart1"/>
    <dgm:cxn modelId="{F1A3432F-AE44-4910-ABC6-481028A68EF0}" type="presParOf" srcId="{4D48DD8A-1AA2-4DBA-8365-0B6C148F8897}" destId="{FEC183B2-7D9E-486C-80C0-99AC81AA46BD}" srcOrd="0" destOrd="0" presId="urn:microsoft.com/office/officeart/2005/8/layout/orgChart1"/>
    <dgm:cxn modelId="{1A5DB841-1225-4DE9-9A3E-1FFE02E7CF72}" type="presParOf" srcId="{FEC183B2-7D9E-486C-80C0-99AC81AA46BD}" destId="{AFFAD07C-086F-4695-8D46-E35673803257}" srcOrd="0" destOrd="0" presId="urn:microsoft.com/office/officeart/2005/8/layout/orgChart1"/>
    <dgm:cxn modelId="{CBFDDDA6-F0DA-4D2B-AEBB-AC98BF27424A}" type="presParOf" srcId="{FEC183B2-7D9E-486C-80C0-99AC81AA46BD}" destId="{68466BE7-36C5-4A3C-962F-E974B1E6F961}" srcOrd="1" destOrd="0" presId="urn:microsoft.com/office/officeart/2005/8/layout/orgChart1"/>
    <dgm:cxn modelId="{18793D78-4E85-4E29-8CC1-8095F360FF22}" type="presParOf" srcId="{4D48DD8A-1AA2-4DBA-8365-0B6C148F8897}" destId="{59903BF6-222C-4E58-B6AC-CD68952084E5}" srcOrd="1" destOrd="0" presId="urn:microsoft.com/office/officeart/2005/8/layout/orgChart1"/>
    <dgm:cxn modelId="{8D6F49D2-CFAB-400D-8483-7EBC5C34FBE0}" type="presParOf" srcId="{4D48DD8A-1AA2-4DBA-8365-0B6C148F8897}" destId="{C6569941-CEEE-4B60-9252-111D819282A8}" srcOrd="2" destOrd="0" presId="urn:microsoft.com/office/officeart/2005/8/layout/orgChart1"/>
    <dgm:cxn modelId="{376DBDE6-C1D6-44F4-823B-2A8E0809DF3A}" type="presParOf" srcId="{51375353-BA15-4BEA-8B72-DF80C75D11FA}" destId="{C354C514-1473-4D06-B4D3-B306EA6F9B83}" srcOrd="2" destOrd="0" presId="urn:microsoft.com/office/officeart/2005/8/layout/orgChart1"/>
    <dgm:cxn modelId="{8D72DF86-68BB-459A-9EE7-88683CC24F9A}" type="presParOf" srcId="{51375353-BA15-4BEA-8B72-DF80C75D11FA}" destId="{DF30FC30-FF38-47DE-AED4-6F8484DBFA12}" srcOrd="3" destOrd="0" presId="urn:microsoft.com/office/officeart/2005/8/layout/orgChart1"/>
    <dgm:cxn modelId="{8187B1AE-3FBA-462B-9C07-DF6A8C265A68}" type="presParOf" srcId="{DF30FC30-FF38-47DE-AED4-6F8484DBFA12}" destId="{CEA97781-B19E-4186-A38B-4429EB9D7AE3}" srcOrd="0" destOrd="0" presId="urn:microsoft.com/office/officeart/2005/8/layout/orgChart1"/>
    <dgm:cxn modelId="{65EB9434-CEFB-423A-9C14-7A1104B1EC06}" type="presParOf" srcId="{CEA97781-B19E-4186-A38B-4429EB9D7AE3}" destId="{F7C13F5F-81D2-4385-AB51-2DAC305FF1B3}" srcOrd="0" destOrd="0" presId="urn:microsoft.com/office/officeart/2005/8/layout/orgChart1"/>
    <dgm:cxn modelId="{BBE5EC23-F56A-4A9D-BB8B-A43FCAD3F17B}" type="presParOf" srcId="{CEA97781-B19E-4186-A38B-4429EB9D7AE3}" destId="{D1C4FE07-E61E-4008-B24B-C868FEF733D1}" srcOrd="1" destOrd="0" presId="urn:microsoft.com/office/officeart/2005/8/layout/orgChart1"/>
    <dgm:cxn modelId="{A9084DD3-8BAD-4CC6-91BD-2B6651CF5203}" type="presParOf" srcId="{DF30FC30-FF38-47DE-AED4-6F8484DBFA12}" destId="{AB3299FB-22A3-4DC9-A213-868AA969833B}" srcOrd="1" destOrd="0" presId="urn:microsoft.com/office/officeart/2005/8/layout/orgChart1"/>
    <dgm:cxn modelId="{9443ECC9-3C5A-4E16-BEAE-B818A5D51853}" type="presParOf" srcId="{DF30FC30-FF38-47DE-AED4-6F8484DBFA12}" destId="{0BE825AB-77A7-460C-B87C-C749573D644A}" srcOrd="2" destOrd="0" presId="urn:microsoft.com/office/officeart/2005/8/layout/orgChart1"/>
    <dgm:cxn modelId="{35EF5081-00B3-49BB-A442-4942D8826B39}" type="presParOf" srcId="{56E52220-6A22-47AC-9CAC-0DB0978A1079}" destId="{BB9D04D8-FF5E-4C4A-A1D8-BB4159104038}" srcOrd="2" destOrd="0" presId="urn:microsoft.com/office/officeart/2005/8/layout/orgChart1"/>
    <dgm:cxn modelId="{29910966-ED62-4BAD-B284-C4624CB3070E}" type="presParOf" srcId="{AD1D3C47-1321-43DF-9C26-E4037814A7D5}" destId="{BDE6C19F-2731-496A-BEC6-7B694CCC573A}" srcOrd="2" destOrd="0" presId="urn:microsoft.com/office/officeart/2005/8/layout/orgChart1"/>
    <dgm:cxn modelId="{7BDAADDB-0681-4C3E-80D8-7F85B1BA7702}" type="presParOf" srcId="{BDE6C19F-2731-496A-BEC6-7B694CCC573A}" destId="{DD8B9223-F0AE-444E-861E-9FD4E431E076}" srcOrd="0" destOrd="0" presId="urn:microsoft.com/office/officeart/2005/8/layout/orgChart1"/>
    <dgm:cxn modelId="{B89B34CC-9304-45AA-BD7C-6C2627FE77DE}" type="presParOf" srcId="{DD8B9223-F0AE-444E-861E-9FD4E431E076}" destId="{82F05E87-F893-4FF0-8CC4-D89CD9039817}" srcOrd="0" destOrd="0" presId="urn:microsoft.com/office/officeart/2005/8/layout/orgChart1"/>
    <dgm:cxn modelId="{7AC07C0B-908C-4C85-B9F1-7BE0B948C583}" type="presParOf" srcId="{DD8B9223-F0AE-444E-861E-9FD4E431E076}" destId="{BE2B2E77-BDB6-4118-820E-450910D2AAD6}" srcOrd="1" destOrd="0" presId="urn:microsoft.com/office/officeart/2005/8/layout/orgChart1"/>
    <dgm:cxn modelId="{063FF6B2-C08C-4F71-B49A-2826577F870F}" type="presParOf" srcId="{BDE6C19F-2731-496A-BEC6-7B694CCC573A}" destId="{E6FE1050-D814-4634-A9A2-973782B9A2F4}" srcOrd="1" destOrd="0" presId="urn:microsoft.com/office/officeart/2005/8/layout/orgChart1"/>
    <dgm:cxn modelId="{B67B164D-69D4-4EA2-85DC-95DD52126FFB}" type="presParOf" srcId="{BDE6C19F-2731-496A-BEC6-7B694CCC573A}" destId="{7F68BFFA-DF26-4628-B3EC-CA67F26ECD05}" srcOrd="2" destOrd="0" presId="urn:microsoft.com/office/officeart/2005/8/layout/orgChart1"/>
    <dgm:cxn modelId="{642D4E1B-404B-48D2-854E-EC292DEAFC41}" type="presParOf" srcId="{AD1D3C47-1321-43DF-9C26-E4037814A7D5}" destId="{558A2567-3715-46EB-8555-610A044C0240}" srcOrd="3" destOrd="0" presId="urn:microsoft.com/office/officeart/2005/8/layout/orgChart1"/>
    <dgm:cxn modelId="{0CA6AB54-237C-45EC-9093-016BB85AF7F3}" type="presParOf" srcId="{558A2567-3715-46EB-8555-610A044C0240}" destId="{C631ED51-938F-4EE7-B7B4-A8380BC78CC5}" srcOrd="0" destOrd="0" presId="urn:microsoft.com/office/officeart/2005/8/layout/orgChart1"/>
    <dgm:cxn modelId="{1E5E61B9-D481-4427-A2A9-A9ACE5C49F2A}" type="presParOf" srcId="{C631ED51-938F-4EE7-B7B4-A8380BC78CC5}" destId="{79426A59-0682-4687-8EF3-5CB9AAB6A968}" srcOrd="0" destOrd="0" presId="urn:microsoft.com/office/officeart/2005/8/layout/orgChart1"/>
    <dgm:cxn modelId="{449DF447-1E95-4F9E-B58D-42DB00D6FE28}" type="presParOf" srcId="{C631ED51-938F-4EE7-B7B4-A8380BC78CC5}" destId="{65D6EFB1-47BA-40DE-8FF4-914CF9DE8D2C}" srcOrd="1" destOrd="0" presId="urn:microsoft.com/office/officeart/2005/8/layout/orgChart1"/>
    <dgm:cxn modelId="{A0DFE7B8-9867-4982-8A3F-A366C0AC8D3F}" type="presParOf" srcId="{558A2567-3715-46EB-8555-610A044C0240}" destId="{3BB50321-3C45-4B7F-B259-5DA09A7AA797}" srcOrd="1" destOrd="0" presId="urn:microsoft.com/office/officeart/2005/8/layout/orgChart1"/>
    <dgm:cxn modelId="{020F49A6-32E3-4E12-83AE-CD84F25BAEC3}" type="presParOf" srcId="{558A2567-3715-46EB-8555-610A044C0240}" destId="{793B2D3F-A659-4FF9-B6B0-CE9D29B81E23}" srcOrd="2" destOrd="0" presId="urn:microsoft.com/office/officeart/2005/8/layout/orgChart1"/>
    <dgm:cxn modelId="{E90EA99E-29BB-4E96-8B25-A5A650843897}" type="presParOf" srcId="{AD1D3C47-1321-43DF-9C26-E4037814A7D5}" destId="{11F2F60A-8B54-4F99-B664-944380190CDD}" srcOrd="4" destOrd="0" presId="urn:microsoft.com/office/officeart/2005/8/layout/orgChart1"/>
    <dgm:cxn modelId="{47D6C1FE-D7FC-484C-920B-4D9B8CF36112}" type="presParOf" srcId="{11F2F60A-8B54-4F99-B664-944380190CDD}" destId="{5B390EB7-396F-4641-AE25-40F8D707E8D5}" srcOrd="0" destOrd="0" presId="urn:microsoft.com/office/officeart/2005/8/layout/orgChart1"/>
    <dgm:cxn modelId="{02B322C6-AFB8-468E-B3CC-0996953FC5FF}" type="presParOf" srcId="{5B390EB7-396F-4641-AE25-40F8D707E8D5}" destId="{BD7B5658-6A1D-4A98-A512-42C67814C4BC}" srcOrd="0" destOrd="0" presId="urn:microsoft.com/office/officeart/2005/8/layout/orgChart1"/>
    <dgm:cxn modelId="{CBDE868D-6623-485F-A21B-6A715E728818}" type="presParOf" srcId="{5B390EB7-396F-4641-AE25-40F8D707E8D5}" destId="{914E93EB-2C20-4A2C-B052-2554533BBE64}" srcOrd="1" destOrd="0" presId="urn:microsoft.com/office/officeart/2005/8/layout/orgChart1"/>
    <dgm:cxn modelId="{00FE0A05-9573-4893-94A5-56A7E8D20E2E}" type="presParOf" srcId="{11F2F60A-8B54-4F99-B664-944380190CDD}" destId="{C82BCD8B-B9A3-4D45-A2CD-49F2D97DBB4F}" srcOrd="1" destOrd="0" presId="urn:microsoft.com/office/officeart/2005/8/layout/orgChart1"/>
    <dgm:cxn modelId="{E662BF44-F136-4104-8117-409AE7CB6342}" type="presParOf" srcId="{11F2F60A-8B54-4F99-B664-944380190CDD}" destId="{101DF64D-A749-4F69-8160-6988E178F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 dirty="0"/>
            <a:t>Objective Functions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 dirty="0" err="1"/>
            <a:t>Makespan</a:t>
          </a:r>
          <a:endParaRPr lang="en-US" dirty="0"/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8540C8D8-11CA-4742-944B-C6FC1D873B2E}">
      <dgm:prSet/>
      <dgm:spPr/>
      <dgm:t>
        <a:bodyPr/>
        <a:lstStyle/>
        <a:p>
          <a:r>
            <a:rPr lang="en-US" dirty="0"/>
            <a:t>Sum of cost</a:t>
          </a:r>
        </a:p>
      </dgm:t>
    </dgm:pt>
    <dgm:pt modelId="{050295CE-DE91-4BF2-8A54-683A45C46D39}" type="parTrans" cxnId="{A9E29698-79F4-4451-BF21-4911F31424A2}">
      <dgm:prSet/>
      <dgm:spPr/>
      <dgm:t>
        <a:bodyPr/>
        <a:lstStyle/>
        <a:p>
          <a:endParaRPr lang="en-US"/>
        </a:p>
      </dgm:t>
    </dgm:pt>
    <dgm:pt modelId="{FDC69B4B-8079-4FE9-AC5C-3629AFF94B0C}" type="sibTrans" cxnId="{A9E29698-79F4-4451-BF21-4911F31424A2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 dirty="0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9C59AF03-20D9-46C2-AA7D-AEFB46C7B483}">
      <dgm:prSet/>
      <dgm:spPr/>
      <dgm:t>
        <a:bodyPr/>
        <a:lstStyle/>
        <a:p>
          <a:r>
            <a:rPr lang="en-US"/>
            <a:t>Cooperative </a:t>
          </a:r>
          <a:r>
            <a:rPr lang="en-US" dirty="0"/>
            <a:t>multi-agent pathfinding</a:t>
          </a:r>
        </a:p>
      </dgm:t>
    </dgm:pt>
    <dgm:pt modelId="{E7137688-EC59-4BBD-B723-AAAA9E87C13B}" type="parTrans" cxnId="{8792B549-82A6-4918-A71A-BCA61BB1C692}">
      <dgm:prSet/>
      <dgm:spPr/>
      <dgm:t>
        <a:bodyPr/>
        <a:lstStyle/>
        <a:p>
          <a:endParaRPr lang="en-US"/>
        </a:p>
      </dgm:t>
    </dgm:pt>
    <dgm:pt modelId="{91CC4559-14E3-4124-8BD9-8FDF7F71B5BD}" type="sibTrans" cxnId="{8792B549-82A6-4918-A71A-BCA61BB1C692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71D12636-B9C0-4540-9FB4-F6292381702C}" srcId="{3B24DC8C-AC2F-4B18-B38E-ADD8F3A39F88}" destId="{105F302D-BC51-4875-9ECC-97F138DFAF8E}" srcOrd="2" destOrd="0" parTransId="{CDD90767-1FFD-41E1-92E8-BE3F3C362F3F}" sibTransId="{C1CD8594-BE2E-4283-AF1C-DC625111AAEF}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8792B549-82A6-4918-A71A-BCA61BB1C692}" srcId="{8E03B699-2307-4F0E-96F4-E087B12FCC64}" destId="{9C59AF03-20D9-46C2-AA7D-AEFB46C7B483}" srcOrd="1" destOrd="0" parTransId="{E7137688-EC59-4BBD-B723-AAAA9E87C13B}" sibTransId="{91CC4559-14E3-4124-8BD9-8FDF7F71B5BD}"/>
    <dgm:cxn modelId="{3827766E-B332-4D60-B8E8-CAB30D0CA9BD}" type="presOf" srcId="{9C59AF03-20D9-46C2-AA7D-AEFB46C7B483}" destId="{26841457-B676-447C-9FA6-AEA62C294DE6}" srcOrd="0" destOrd="1" presId="urn:microsoft.com/office/officeart/2005/8/layout/list1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A9E29698-79F4-4451-BF21-4911F31424A2}" srcId="{3B24DC8C-AC2F-4B18-B38E-ADD8F3A39F88}" destId="{8540C8D8-11CA-4742-944B-C6FC1D873B2E}" srcOrd="1" destOrd="0" parTransId="{050295CE-DE91-4BF2-8A54-683A45C46D39}" sibTransId="{FDC69B4B-8079-4FE9-AC5C-3629AFF94B0C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DB29CFF2-2A9D-4954-B9CD-78FEF98C7010}" type="presOf" srcId="{8540C8D8-11CA-4742-944B-C6FC1D873B2E}" destId="{ABD2BFAC-CB7F-407C-88C7-CA5E9A48C76A}" srcOrd="0" destOrd="1" presId="urn:microsoft.com/office/officeart/2005/8/layout/list1"/>
    <dgm:cxn modelId="{CD519DF3-AB3E-4D94-BC1D-FB78C123C6E6}" type="presOf" srcId="{105F302D-BC51-4875-9ECC-97F138DFAF8E}" destId="{ABD2BFAC-CB7F-407C-88C7-CA5E9A48C76A}" srcOrd="0" destOrd="2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E5CE84-D3DC-446E-9CE2-25DBF358D827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03338-7B13-4396-9408-C81E0D01AF61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B5FA2889-58AC-4BA5-AF90-207A0BC5BC51}" type="parTrans" cxnId="{A520EF04-F3B3-4D7F-8E7B-AC078BED22DB}">
      <dgm:prSet/>
      <dgm:spPr/>
      <dgm:t>
        <a:bodyPr/>
        <a:lstStyle/>
        <a:p>
          <a:endParaRPr lang="en-US"/>
        </a:p>
      </dgm:t>
    </dgm:pt>
    <dgm:pt modelId="{A8E38589-4B3F-4F2B-9DF5-328FA71D9FEC}" type="sibTrans" cxnId="{A520EF04-F3B3-4D7F-8E7B-AC078BED22DB}">
      <dgm:prSet/>
      <dgm:spPr/>
      <dgm:t>
        <a:bodyPr/>
        <a:lstStyle/>
        <a:p>
          <a:endParaRPr lang="en-US"/>
        </a:p>
      </dgm:t>
    </dgm:pt>
    <dgm:pt modelId="{BBCECDF9-7509-4651-9F71-9F7890A2F258}">
      <dgm:prSet phldrT="[Text]"/>
      <dgm:spPr/>
      <dgm:t>
        <a:bodyPr/>
        <a:lstStyle/>
        <a:p>
          <a:r>
            <a:rPr lang="en-US" dirty="0"/>
            <a:t>Find a path for each agent</a:t>
          </a:r>
        </a:p>
      </dgm:t>
    </dgm:pt>
    <dgm:pt modelId="{DDE594CD-8F36-493C-B08F-F8998ECD364D}" type="parTrans" cxnId="{D00FD1C1-9CD4-45E4-91C6-C8ED20F19725}">
      <dgm:prSet/>
      <dgm:spPr/>
      <dgm:t>
        <a:bodyPr/>
        <a:lstStyle/>
        <a:p>
          <a:endParaRPr lang="en-US"/>
        </a:p>
      </dgm:t>
    </dgm:pt>
    <dgm:pt modelId="{EDA5DC08-0C0E-432D-8B0B-679B652DE275}" type="sibTrans" cxnId="{D00FD1C1-9CD4-45E4-91C6-C8ED20F19725}">
      <dgm:prSet/>
      <dgm:spPr/>
      <dgm:t>
        <a:bodyPr/>
        <a:lstStyle/>
        <a:p>
          <a:endParaRPr lang="en-US"/>
        </a:p>
      </dgm:t>
    </dgm:pt>
    <dgm:pt modelId="{0F82A8E3-664E-4CC5-A0EA-F05EE1293FB4}">
      <dgm:prSet phldrT="[Text]"/>
      <dgm:spPr/>
      <dgm:t>
        <a:bodyPr/>
        <a:lstStyle/>
        <a:p>
          <a:r>
            <a:rPr lang="en-US"/>
            <a:t>Conflicts</a:t>
          </a:r>
        </a:p>
      </dgm:t>
    </dgm:pt>
    <dgm:pt modelId="{4712F8D3-C70F-434B-BFCC-DABEDC38C521}" type="parTrans" cxnId="{958F8618-3A1F-43C3-A769-524AE28A010E}">
      <dgm:prSet/>
      <dgm:spPr/>
      <dgm:t>
        <a:bodyPr/>
        <a:lstStyle/>
        <a:p>
          <a:endParaRPr lang="en-US"/>
        </a:p>
      </dgm:t>
    </dgm:pt>
    <dgm:pt modelId="{F81D73CB-0758-4E1C-8B6E-32EE806EE7F9}" type="sibTrans" cxnId="{958F8618-3A1F-43C3-A769-524AE28A010E}">
      <dgm:prSet/>
      <dgm:spPr/>
      <dgm:t>
        <a:bodyPr/>
        <a:lstStyle/>
        <a:p>
          <a:endParaRPr lang="en-US"/>
        </a:p>
      </dgm:t>
    </dgm:pt>
    <dgm:pt modelId="{EF2634FC-5A64-4C85-805E-43788469F319}">
      <dgm:prSet phldrT="[Text]"/>
      <dgm:spPr/>
      <dgm:t>
        <a:bodyPr/>
        <a:lstStyle/>
        <a:p>
          <a:r>
            <a:rPr lang="en-US"/>
            <a:t>Identify conflicts between paths</a:t>
          </a:r>
        </a:p>
      </dgm:t>
    </dgm:pt>
    <dgm:pt modelId="{5F6F05DC-5698-4ECC-A72B-7992FDE1BBE0}" type="parTrans" cxnId="{A01D5B1E-996F-49AD-B511-4C6F5F90B7A9}">
      <dgm:prSet/>
      <dgm:spPr/>
      <dgm:t>
        <a:bodyPr/>
        <a:lstStyle/>
        <a:p>
          <a:endParaRPr lang="en-US"/>
        </a:p>
      </dgm:t>
    </dgm:pt>
    <dgm:pt modelId="{08B0275E-43BC-450C-A071-36A72AD5EC7F}" type="sibTrans" cxnId="{A01D5B1E-996F-49AD-B511-4C6F5F90B7A9}">
      <dgm:prSet/>
      <dgm:spPr/>
      <dgm:t>
        <a:bodyPr/>
        <a:lstStyle/>
        <a:p>
          <a:endParaRPr lang="en-US"/>
        </a:p>
      </dgm:t>
    </dgm:pt>
    <dgm:pt modelId="{DD3DE4CA-1C9F-4599-BFB7-F8415764243A}">
      <dgm:prSet phldrT="[Text]"/>
      <dgm:spPr/>
      <dgm:t>
        <a:bodyPr/>
        <a:lstStyle/>
        <a:p>
          <a:r>
            <a:rPr lang="en-US" dirty="0" err="1"/>
            <a:t>Replanning</a:t>
          </a:r>
          <a:endParaRPr lang="en-US" dirty="0"/>
        </a:p>
      </dgm:t>
    </dgm:pt>
    <dgm:pt modelId="{D1D8B108-4DDC-4E1D-9396-1A4193FFE919}" type="parTrans" cxnId="{AE102942-8F82-4585-80F7-D8F5623EEE67}">
      <dgm:prSet/>
      <dgm:spPr/>
      <dgm:t>
        <a:bodyPr/>
        <a:lstStyle/>
        <a:p>
          <a:endParaRPr lang="en-US"/>
        </a:p>
      </dgm:t>
    </dgm:pt>
    <dgm:pt modelId="{2CF52225-1C70-4957-8224-DA6DB5613E16}" type="sibTrans" cxnId="{AE102942-8F82-4585-80F7-D8F5623EEE67}">
      <dgm:prSet/>
      <dgm:spPr/>
      <dgm:t>
        <a:bodyPr/>
        <a:lstStyle/>
        <a:p>
          <a:endParaRPr lang="en-US"/>
        </a:p>
      </dgm:t>
    </dgm:pt>
    <dgm:pt modelId="{F9BA245E-6218-4E9C-9886-97336E067DEA}">
      <dgm:prSet phldrT="[Text]"/>
      <dgm:spPr/>
      <dgm:t>
        <a:bodyPr/>
        <a:lstStyle/>
        <a:p>
          <a:r>
            <a:rPr lang="en-US" dirty="0"/>
            <a:t>Perform search again, reduce the number of conflicts</a:t>
          </a:r>
        </a:p>
      </dgm:t>
    </dgm:pt>
    <dgm:pt modelId="{0B2EACEF-6629-44BC-B7C1-478F6A975591}" type="parTrans" cxnId="{566B4B0C-50AC-41A4-B73E-4440DE2E0571}">
      <dgm:prSet/>
      <dgm:spPr/>
      <dgm:t>
        <a:bodyPr/>
        <a:lstStyle/>
        <a:p>
          <a:endParaRPr lang="en-US"/>
        </a:p>
      </dgm:t>
    </dgm:pt>
    <dgm:pt modelId="{CADAD070-AA53-4E46-BAB7-49256DCC0E2D}" type="sibTrans" cxnId="{566B4B0C-50AC-41A4-B73E-4440DE2E0571}">
      <dgm:prSet/>
      <dgm:spPr/>
      <dgm:t>
        <a:bodyPr/>
        <a:lstStyle/>
        <a:p>
          <a:endParaRPr lang="en-US"/>
        </a:p>
      </dgm:t>
    </dgm:pt>
    <dgm:pt modelId="{259C28E7-D210-4F38-8882-F1526C022E47}" type="pres">
      <dgm:prSet presAssocID="{63E5CE84-D3DC-446E-9CE2-25DBF358D827}" presName="cycle" presStyleCnt="0">
        <dgm:presLayoutVars>
          <dgm:dir/>
          <dgm:resizeHandles val="exact"/>
        </dgm:presLayoutVars>
      </dgm:prSet>
      <dgm:spPr/>
    </dgm:pt>
    <dgm:pt modelId="{8A2D94A1-32FD-43B2-A6E4-EB79A92508D5}" type="pres">
      <dgm:prSet presAssocID="{70603338-7B13-4396-9408-C81E0D01AF61}" presName="node" presStyleLbl="node1" presStyleIdx="0" presStyleCnt="3">
        <dgm:presLayoutVars>
          <dgm:bulletEnabled val="1"/>
        </dgm:presLayoutVars>
      </dgm:prSet>
      <dgm:spPr/>
    </dgm:pt>
    <dgm:pt modelId="{FD3E9788-6863-4229-9693-B05D0FBC7104}" type="pres">
      <dgm:prSet presAssocID="{70603338-7B13-4396-9408-C81E0D01AF61}" presName="spNode" presStyleCnt="0"/>
      <dgm:spPr/>
    </dgm:pt>
    <dgm:pt modelId="{5E61256A-6431-4DB6-9556-2E13BE8C98F5}" type="pres">
      <dgm:prSet presAssocID="{A8E38589-4B3F-4F2B-9DF5-328FA71D9FEC}" presName="sibTrans" presStyleLbl="sibTrans1D1" presStyleIdx="0" presStyleCnt="3"/>
      <dgm:spPr/>
    </dgm:pt>
    <dgm:pt modelId="{F23B5A46-A141-4B67-BCEE-3C56C9D33CC1}" type="pres">
      <dgm:prSet presAssocID="{0F82A8E3-664E-4CC5-A0EA-F05EE1293FB4}" presName="node" presStyleLbl="node1" presStyleIdx="1" presStyleCnt="3">
        <dgm:presLayoutVars>
          <dgm:bulletEnabled val="1"/>
        </dgm:presLayoutVars>
      </dgm:prSet>
      <dgm:spPr/>
    </dgm:pt>
    <dgm:pt modelId="{6D6260D2-2A4D-458E-8AA0-1A803B52BBED}" type="pres">
      <dgm:prSet presAssocID="{0F82A8E3-664E-4CC5-A0EA-F05EE1293FB4}" presName="spNode" presStyleCnt="0"/>
      <dgm:spPr/>
    </dgm:pt>
    <dgm:pt modelId="{83CFCD12-F72D-4BC0-B181-935C34AF212B}" type="pres">
      <dgm:prSet presAssocID="{F81D73CB-0758-4E1C-8B6E-32EE806EE7F9}" presName="sibTrans" presStyleLbl="sibTrans1D1" presStyleIdx="1" presStyleCnt="3"/>
      <dgm:spPr/>
    </dgm:pt>
    <dgm:pt modelId="{AACDE675-1262-4BA4-A27E-EAD1224FA3A2}" type="pres">
      <dgm:prSet presAssocID="{DD3DE4CA-1C9F-4599-BFB7-F8415764243A}" presName="node" presStyleLbl="node1" presStyleIdx="2" presStyleCnt="3">
        <dgm:presLayoutVars>
          <dgm:bulletEnabled val="1"/>
        </dgm:presLayoutVars>
      </dgm:prSet>
      <dgm:spPr/>
    </dgm:pt>
    <dgm:pt modelId="{1011F67F-157F-4AFD-A383-0B1CF9345B01}" type="pres">
      <dgm:prSet presAssocID="{DD3DE4CA-1C9F-4599-BFB7-F8415764243A}" presName="spNode" presStyleCnt="0"/>
      <dgm:spPr/>
    </dgm:pt>
    <dgm:pt modelId="{F561E8F4-DAA9-4A2D-8F67-4AB98936AE3C}" type="pres">
      <dgm:prSet presAssocID="{2CF52225-1C70-4957-8224-DA6DB5613E16}" presName="sibTrans" presStyleLbl="sibTrans1D1" presStyleIdx="2" presStyleCnt="3"/>
      <dgm:spPr/>
    </dgm:pt>
  </dgm:ptLst>
  <dgm:cxnLst>
    <dgm:cxn modelId="{A7B63502-6BD1-4A30-A93B-33A67D4482D8}" type="presOf" srcId="{2CF52225-1C70-4957-8224-DA6DB5613E16}" destId="{F561E8F4-DAA9-4A2D-8F67-4AB98936AE3C}" srcOrd="0" destOrd="0" presId="urn:microsoft.com/office/officeart/2005/8/layout/cycle5"/>
    <dgm:cxn modelId="{A520EF04-F3B3-4D7F-8E7B-AC078BED22DB}" srcId="{63E5CE84-D3DC-446E-9CE2-25DBF358D827}" destId="{70603338-7B13-4396-9408-C81E0D01AF61}" srcOrd="0" destOrd="0" parTransId="{B5FA2889-58AC-4BA5-AF90-207A0BC5BC51}" sibTransId="{A8E38589-4B3F-4F2B-9DF5-328FA71D9FEC}"/>
    <dgm:cxn modelId="{29ACAB07-E120-45EF-9848-7954085EDB95}" type="presOf" srcId="{F81D73CB-0758-4E1C-8B6E-32EE806EE7F9}" destId="{83CFCD12-F72D-4BC0-B181-935C34AF212B}" srcOrd="0" destOrd="0" presId="urn:microsoft.com/office/officeart/2005/8/layout/cycle5"/>
    <dgm:cxn modelId="{566B4B0C-50AC-41A4-B73E-4440DE2E0571}" srcId="{DD3DE4CA-1C9F-4599-BFB7-F8415764243A}" destId="{F9BA245E-6218-4E9C-9886-97336E067DEA}" srcOrd="0" destOrd="0" parTransId="{0B2EACEF-6629-44BC-B7C1-478F6A975591}" sibTransId="{CADAD070-AA53-4E46-BAB7-49256DCC0E2D}"/>
    <dgm:cxn modelId="{958F8618-3A1F-43C3-A769-524AE28A010E}" srcId="{63E5CE84-D3DC-446E-9CE2-25DBF358D827}" destId="{0F82A8E3-664E-4CC5-A0EA-F05EE1293FB4}" srcOrd="1" destOrd="0" parTransId="{4712F8D3-C70F-434B-BFCC-DABEDC38C521}" sibTransId="{F81D73CB-0758-4E1C-8B6E-32EE806EE7F9}"/>
    <dgm:cxn modelId="{BF7A161C-32D2-49A9-A97E-1C5898907AD2}" type="presOf" srcId="{DD3DE4CA-1C9F-4599-BFB7-F8415764243A}" destId="{AACDE675-1262-4BA4-A27E-EAD1224FA3A2}" srcOrd="0" destOrd="0" presId="urn:microsoft.com/office/officeart/2005/8/layout/cycle5"/>
    <dgm:cxn modelId="{A01D5B1E-996F-49AD-B511-4C6F5F90B7A9}" srcId="{0F82A8E3-664E-4CC5-A0EA-F05EE1293FB4}" destId="{EF2634FC-5A64-4C85-805E-43788469F319}" srcOrd="0" destOrd="0" parTransId="{5F6F05DC-5698-4ECC-A72B-7992FDE1BBE0}" sibTransId="{08B0275E-43BC-450C-A071-36A72AD5EC7F}"/>
    <dgm:cxn modelId="{AE102942-8F82-4585-80F7-D8F5623EEE67}" srcId="{63E5CE84-D3DC-446E-9CE2-25DBF358D827}" destId="{DD3DE4CA-1C9F-4599-BFB7-F8415764243A}" srcOrd="2" destOrd="0" parTransId="{D1D8B108-4DDC-4E1D-9396-1A4193FFE919}" sibTransId="{2CF52225-1C70-4957-8224-DA6DB5613E16}"/>
    <dgm:cxn modelId="{AC52F246-9EFA-480F-9E47-377F6D9880A3}" type="presOf" srcId="{63E5CE84-D3DC-446E-9CE2-25DBF358D827}" destId="{259C28E7-D210-4F38-8882-F1526C022E47}" srcOrd="0" destOrd="0" presId="urn:microsoft.com/office/officeart/2005/8/layout/cycle5"/>
    <dgm:cxn modelId="{6EC5C750-B197-48E1-92BA-B4AE6CD58C2F}" type="presOf" srcId="{70603338-7B13-4396-9408-C81E0D01AF61}" destId="{8A2D94A1-32FD-43B2-A6E4-EB79A92508D5}" srcOrd="0" destOrd="0" presId="urn:microsoft.com/office/officeart/2005/8/layout/cycle5"/>
    <dgm:cxn modelId="{8A1B2F55-7553-47DC-B6FA-51EEB6F2D3CA}" type="presOf" srcId="{A8E38589-4B3F-4F2B-9DF5-328FA71D9FEC}" destId="{5E61256A-6431-4DB6-9556-2E13BE8C98F5}" srcOrd="0" destOrd="0" presId="urn:microsoft.com/office/officeart/2005/8/layout/cycle5"/>
    <dgm:cxn modelId="{19E90F9D-E2E8-44EF-9901-5FA84AEBA536}" type="presOf" srcId="{0F82A8E3-664E-4CC5-A0EA-F05EE1293FB4}" destId="{F23B5A46-A141-4B67-BCEE-3C56C9D33CC1}" srcOrd="0" destOrd="0" presId="urn:microsoft.com/office/officeart/2005/8/layout/cycle5"/>
    <dgm:cxn modelId="{DC1035AB-0210-4140-A890-52F92CA39722}" type="presOf" srcId="{BBCECDF9-7509-4651-9F71-9F7890A2F258}" destId="{8A2D94A1-32FD-43B2-A6E4-EB79A92508D5}" srcOrd="0" destOrd="1" presId="urn:microsoft.com/office/officeart/2005/8/layout/cycle5"/>
    <dgm:cxn modelId="{DCC0C7B2-3C88-41EE-8330-75639D93303F}" type="presOf" srcId="{F9BA245E-6218-4E9C-9886-97336E067DEA}" destId="{AACDE675-1262-4BA4-A27E-EAD1224FA3A2}" srcOrd="0" destOrd="1" presId="urn:microsoft.com/office/officeart/2005/8/layout/cycle5"/>
    <dgm:cxn modelId="{D00FD1C1-9CD4-45E4-91C6-C8ED20F19725}" srcId="{70603338-7B13-4396-9408-C81E0D01AF61}" destId="{BBCECDF9-7509-4651-9F71-9F7890A2F258}" srcOrd="0" destOrd="0" parTransId="{DDE594CD-8F36-493C-B08F-F8998ECD364D}" sibTransId="{EDA5DC08-0C0E-432D-8B0B-679B652DE275}"/>
    <dgm:cxn modelId="{FE3514F3-2848-47B5-873B-4CE9636619AD}" type="presOf" srcId="{EF2634FC-5A64-4C85-805E-43788469F319}" destId="{F23B5A46-A141-4B67-BCEE-3C56C9D33CC1}" srcOrd="0" destOrd="1" presId="urn:microsoft.com/office/officeart/2005/8/layout/cycle5"/>
    <dgm:cxn modelId="{0163670D-A032-40DA-999B-A31946A640E3}" type="presParOf" srcId="{259C28E7-D210-4F38-8882-F1526C022E47}" destId="{8A2D94A1-32FD-43B2-A6E4-EB79A92508D5}" srcOrd="0" destOrd="0" presId="urn:microsoft.com/office/officeart/2005/8/layout/cycle5"/>
    <dgm:cxn modelId="{6E26E84C-61AD-420B-9E53-330CF7222EC7}" type="presParOf" srcId="{259C28E7-D210-4F38-8882-F1526C022E47}" destId="{FD3E9788-6863-4229-9693-B05D0FBC7104}" srcOrd="1" destOrd="0" presId="urn:microsoft.com/office/officeart/2005/8/layout/cycle5"/>
    <dgm:cxn modelId="{E1035ACB-C91B-49DE-AC51-69AEA78F7740}" type="presParOf" srcId="{259C28E7-D210-4F38-8882-F1526C022E47}" destId="{5E61256A-6431-4DB6-9556-2E13BE8C98F5}" srcOrd="2" destOrd="0" presId="urn:microsoft.com/office/officeart/2005/8/layout/cycle5"/>
    <dgm:cxn modelId="{B8C476F2-B54B-4CEA-B960-8708F17E9ABC}" type="presParOf" srcId="{259C28E7-D210-4F38-8882-F1526C022E47}" destId="{F23B5A46-A141-4B67-BCEE-3C56C9D33CC1}" srcOrd="3" destOrd="0" presId="urn:microsoft.com/office/officeart/2005/8/layout/cycle5"/>
    <dgm:cxn modelId="{ED809165-D2E1-434E-A682-BA5C491E4D87}" type="presParOf" srcId="{259C28E7-D210-4F38-8882-F1526C022E47}" destId="{6D6260D2-2A4D-458E-8AA0-1A803B52BBED}" srcOrd="4" destOrd="0" presId="urn:microsoft.com/office/officeart/2005/8/layout/cycle5"/>
    <dgm:cxn modelId="{4D321306-E17F-47EA-864E-0E37FA3B263D}" type="presParOf" srcId="{259C28E7-D210-4F38-8882-F1526C022E47}" destId="{83CFCD12-F72D-4BC0-B181-935C34AF212B}" srcOrd="5" destOrd="0" presId="urn:microsoft.com/office/officeart/2005/8/layout/cycle5"/>
    <dgm:cxn modelId="{AF28E7DB-533A-4A74-B804-65F46BC0B6A5}" type="presParOf" srcId="{259C28E7-D210-4F38-8882-F1526C022E47}" destId="{AACDE675-1262-4BA4-A27E-EAD1224FA3A2}" srcOrd="6" destOrd="0" presId="urn:microsoft.com/office/officeart/2005/8/layout/cycle5"/>
    <dgm:cxn modelId="{C4CA5C00-1F67-4B39-BF7E-8FB149D7D2BE}" type="presParOf" srcId="{259C28E7-D210-4F38-8882-F1526C022E47}" destId="{1011F67F-157F-4AFD-A383-0B1CF9345B01}" srcOrd="7" destOrd="0" presId="urn:microsoft.com/office/officeart/2005/8/layout/cycle5"/>
    <dgm:cxn modelId="{4F254E09-CC6A-4193-9FD0-1F8016054532}" type="presParOf" srcId="{259C28E7-D210-4F38-8882-F1526C022E47}" destId="{F561E8F4-DAA9-4A2D-8F67-4AB98936AE3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45899-DC48-4677-81D2-A74BEB0CA8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8C390-3A84-45F6-A15D-5B9A8A152B8A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B00B2BDF-2D61-42C9-9DDC-B234C270D0FD}" type="parTrans" cxnId="{EC72E201-15CF-4265-A044-AE529AE8AB26}">
      <dgm:prSet/>
      <dgm:spPr/>
      <dgm:t>
        <a:bodyPr/>
        <a:lstStyle/>
        <a:p>
          <a:endParaRPr lang="en-US"/>
        </a:p>
      </dgm:t>
    </dgm:pt>
    <dgm:pt modelId="{FDB0826D-A0D6-41D0-A46C-D64EF8741D1D}" type="sibTrans" cxnId="{EC72E201-15CF-4265-A044-AE529AE8AB26}">
      <dgm:prSet/>
      <dgm:spPr/>
      <dgm:t>
        <a:bodyPr/>
        <a:lstStyle/>
        <a:p>
          <a:endParaRPr lang="en-US"/>
        </a:p>
      </dgm:t>
    </dgm:pt>
    <dgm:pt modelId="{01ED7BCF-CED3-4BAF-8DB1-0217013D8BB0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A4825CBA-A3F7-4288-9AB9-F2EA294A0D36}" type="parTrans" cxnId="{5F45E25D-AB9F-4BA7-B19F-1F0489208F5B}">
      <dgm:prSet/>
      <dgm:spPr/>
      <dgm:t>
        <a:bodyPr/>
        <a:lstStyle/>
        <a:p>
          <a:endParaRPr lang="en-US"/>
        </a:p>
      </dgm:t>
    </dgm:pt>
    <dgm:pt modelId="{F6ADB29B-07BC-463B-BAF7-F84F73DF55DB}" type="sibTrans" cxnId="{5F45E25D-AB9F-4BA7-B19F-1F0489208F5B}">
      <dgm:prSet/>
      <dgm:spPr/>
      <dgm:t>
        <a:bodyPr/>
        <a:lstStyle/>
        <a:p>
          <a:endParaRPr lang="en-US"/>
        </a:p>
      </dgm:t>
    </dgm:pt>
    <dgm:pt modelId="{8C4DC947-9418-4F29-A700-1EDE793A6789}">
      <dgm:prSet phldrT="[Text]"/>
      <dgm:spPr/>
      <dgm:t>
        <a:bodyPr/>
        <a:lstStyle/>
        <a:p>
          <a:r>
            <a:rPr lang="en-US" b="1" dirty="0"/>
            <a:t>Reducing search space</a:t>
          </a:r>
        </a:p>
      </dgm:t>
    </dgm:pt>
    <dgm:pt modelId="{FB47F088-73E3-4FE0-9D68-317AD6559230}" type="parTrans" cxnId="{C8ED60E7-C0F3-473C-AC02-4580553AF503}">
      <dgm:prSet/>
      <dgm:spPr/>
      <dgm:t>
        <a:bodyPr/>
        <a:lstStyle/>
        <a:p>
          <a:endParaRPr lang="en-US"/>
        </a:p>
      </dgm:t>
    </dgm:pt>
    <dgm:pt modelId="{87EF652B-D639-48EF-95B1-285130DECC57}" type="sibTrans" cxnId="{C8ED60E7-C0F3-473C-AC02-4580553AF503}">
      <dgm:prSet/>
      <dgm:spPr/>
      <dgm:t>
        <a:bodyPr/>
        <a:lstStyle/>
        <a:p>
          <a:endParaRPr lang="en-US"/>
        </a:p>
      </dgm:t>
    </dgm:pt>
    <dgm:pt modelId="{14845B54-ABC0-4173-B201-7C6A0E3DB98D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01BA4EFD-DD10-400C-B4E8-E6A7D35DE7A3}" type="parTrans" cxnId="{F38698C9-5426-43AA-867C-18603501660A}">
      <dgm:prSet/>
      <dgm:spPr/>
      <dgm:t>
        <a:bodyPr/>
        <a:lstStyle/>
        <a:p>
          <a:endParaRPr lang="en-US"/>
        </a:p>
      </dgm:t>
    </dgm:pt>
    <dgm:pt modelId="{A44AA181-DDF7-46E1-920A-104F30BC2544}" type="sibTrans" cxnId="{F38698C9-5426-43AA-867C-18603501660A}">
      <dgm:prSet/>
      <dgm:spPr/>
      <dgm:t>
        <a:bodyPr/>
        <a:lstStyle/>
        <a:p>
          <a:endParaRPr lang="en-US"/>
        </a:p>
      </dgm:t>
    </dgm:pt>
    <dgm:pt modelId="{E07DAB20-10CC-445F-9FE1-865B30292D79}">
      <dgm:prSet phldrT="[Text]"/>
      <dgm:spPr/>
      <dgm:t>
        <a:bodyPr/>
        <a:lstStyle/>
        <a:p>
          <a:r>
            <a:rPr lang="en-US" dirty="0"/>
            <a:t>Trivial?</a:t>
          </a:r>
        </a:p>
      </dgm:t>
    </dgm:pt>
    <dgm:pt modelId="{4B825C4F-0B4E-43F3-8A38-8C5C351B7E95}" type="parTrans" cxnId="{6606BD13-8C9A-42FB-96FD-8A61EA65F40F}">
      <dgm:prSet/>
      <dgm:spPr/>
      <dgm:t>
        <a:bodyPr/>
        <a:lstStyle/>
        <a:p>
          <a:endParaRPr lang="en-US"/>
        </a:p>
      </dgm:t>
    </dgm:pt>
    <dgm:pt modelId="{4EABFB0F-C7DA-44DF-94BD-A16DEC9834F6}" type="sibTrans" cxnId="{6606BD13-8C9A-42FB-96FD-8A61EA65F40F}">
      <dgm:prSet/>
      <dgm:spPr/>
      <dgm:t>
        <a:bodyPr/>
        <a:lstStyle/>
        <a:p>
          <a:endParaRPr lang="en-US"/>
        </a:p>
      </dgm:t>
    </dgm:pt>
    <dgm:pt modelId="{207A733A-98B8-49D3-BA98-FBFD0EEF7849}">
      <dgm:prSet phldrT="[Text]"/>
      <dgm:spPr/>
      <dgm:t>
        <a:bodyPr/>
        <a:lstStyle/>
        <a:p>
          <a:r>
            <a:rPr lang="en-US" dirty="0" err="1"/>
            <a:t>Replanning</a:t>
          </a:r>
          <a:endParaRPr lang="en-US" dirty="0"/>
        </a:p>
      </dgm:t>
    </dgm:pt>
    <dgm:pt modelId="{08D23171-094F-4222-A53D-3F9AE7C3E927}" type="parTrans" cxnId="{1051AF9E-D7B5-4DBA-BE40-42B25D46E031}">
      <dgm:prSet/>
      <dgm:spPr/>
      <dgm:t>
        <a:bodyPr/>
        <a:lstStyle/>
        <a:p>
          <a:endParaRPr lang="en-US"/>
        </a:p>
      </dgm:t>
    </dgm:pt>
    <dgm:pt modelId="{C8FB70B2-574E-48E4-9225-080B02B6E821}" type="sibTrans" cxnId="{1051AF9E-D7B5-4DBA-BE40-42B25D46E031}">
      <dgm:prSet/>
      <dgm:spPr/>
      <dgm:t>
        <a:bodyPr/>
        <a:lstStyle/>
        <a:p>
          <a:endParaRPr lang="en-US"/>
        </a:p>
      </dgm:t>
    </dgm:pt>
    <dgm:pt modelId="{05F4BF3F-026A-416F-9E8A-9FAC4BDE5340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AD0854EF-FE83-4216-BBEC-2372DF7F824C}" type="parTrans" cxnId="{D632A3E9-0ADF-47B8-A105-B545DEABF960}">
      <dgm:prSet/>
      <dgm:spPr/>
      <dgm:t>
        <a:bodyPr/>
        <a:lstStyle/>
        <a:p>
          <a:endParaRPr lang="en-US"/>
        </a:p>
      </dgm:t>
    </dgm:pt>
    <dgm:pt modelId="{D63A12C4-426D-4D94-825D-C8E642CEE4A3}" type="sibTrans" cxnId="{D632A3E9-0ADF-47B8-A105-B545DEABF960}">
      <dgm:prSet/>
      <dgm:spPr/>
      <dgm:t>
        <a:bodyPr/>
        <a:lstStyle/>
        <a:p>
          <a:endParaRPr lang="en-US"/>
        </a:p>
      </dgm:t>
    </dgm:pt>
    <dgm:pt modelId="{53784922-A8EF-435D-9B5B-21457FA7AD0B}">
      <dgm:prSet phldrT="[Text]" phldr="1"/>
      <dgm:spPr/>
      <dgm:t>
        <a:bodyPr/>
        <a:lstStyle/>
        <a:p>
          <a:endParaRPr lang="en-US" dirty="0"/>
        </a:p>
      </dgm:t>
    </dgm:pt>
    <dgm:pt modelId="{5FF8616B-50C2-4B2A-872C-E83F2FCD8FF5}" type="parTrans" cxnId="{439111D7-2C54-4E8C-9682-804B0158A545}">
      <dgm:prSet/>
      <dgm:spPr/>
      <dgm:t>
        <a:bodyPr/>
        <a:lstStyle/>
        <a:p>
          <a:endParaRPr lang="en-US"/>
        </a:p>
      </dgm:t>
    </dgm:pt>
    <dgm:pt modelId="{A37487BD-D05E-4B51-A9FF-0DB28F369FFE}" type="sibTrans" cxnId="{439111D7-2C54-4E8C-9682-804B0158A545}">
      <dgm:prSet/>
      <dgm:spPr/>
      <dgm:t>
        <a:bodyPr/>
        <a:lstStyle/>
        <a:p>
          <a:endParaRPr lang="en-US"/>
        </a:p>
      </dgm:t>
    </dgm:pt>
    <dgm:pt modelId="{9C960751-CEF9-46D2-B258-41E595EBCBFA}">
      <dgm:prSet phldrT="[Text]"/>
      <dgm:spPr/>
      <dgm:t>
        <a:bodyPr/>
        <a:lstStyle/>
        <a:p>
          <a:r>
            <a:rPr lang="en-US" dirty="0"/>
            <a:t>Precomputing</a:t>
          </a:r>
        </a:p>
      </dgm:t>
    </dgm:pt>
    <dgm:pt modelId="{CB96BFF7-F261-44DA-9FBF-7474B3FAD5A9}" type="parTrans" cxnId="{B4A0B553-2F10-4DC4-96B7-F05669A020E3}">
      <dgm:prSet/>
      <dgm:spPr/>
      <dgm:t>
        <a:bodyPr/>
        <a:lstStyle/>
        <a:p>
          <a:endParaRPr lang="en-US"/>
        </a:p>
      </dgm:t>
    </dgm:pt>
    <dgm:pt modelId="{FAAEA20D-0B9C-4E9B-AC40-6FBA0035E9D2}" type="sibTrans" cxnId="{B4A0B553-2F10-4DC4-96B7-F05669A020E3}">
      <dgm:prSet/>
      <dgm:spPr/>
      <dgm:t>
        <a:bodyPr/>
        <a:lstStyle/>
        <a:p>
          <a:endParaRPr lang="en-US"/>
        </a:p>
      </dgm:t>
    </dgm:pt>
    <dgm:pt modelId="{6108C841-758A-438A-A06A-02FBD29FA938}" type="pres">
      <dgm:prSet presAssocID="{CEC45899-DC48-4677-81D2-A74BEB0CA80D}" presName="Name0" presStyleCnt="0">
        <dgm:presLayoutVars>
          <dgm:dir/>
          <dgm:animLvl val="lvl"/>
          <dgm:resizeHandles val="exact"/>
        </dgm:presLayoutVars>
      </dgm:prSet>
      <dgm:spPr/>
    </dgm:pt>
    <dgm:pt modelId="{718015C5-B4B4-414F-82AA-9E92AA0514EC}" type="pres">
      <dgm:prSet presAssocID="{95F8C390-3A84-45F6-A15D-5B9A8A152B8A}" presName="composite" presStyleCnt="0"/>
      <dgm:spPr/>
    </dgm:pt>
    <dgm:pt modelId="{94D0C2A0-D124-4F2C-9CDB-03524AE15CFE}" type="pres">
      <dgm:prSet presAssocID="{95F8C390-3A84-45F6-A15D-5B9A8A152B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6AFA295-9DA8-4248-BC90-80F428168A3B}" type="pres">
      <dgm:prSet presAssocID="{95F8C390-3A84-45F6-A15D-5B9A8A152B8A}" presName="desTx" presStyleLbl="alignAccFollowNode1" presStyleIdx="0" presStyleCnt="3">
        <dgm:presLayoutVars>
          <dgm:bulletEnabled val="1"/>
        </dgm:presLayoutVars>
      </dgm:prSet>
      <dgm:spPr/>
    </dgm:pt>
    <dgm:pt modelId="{D3AA7293-E205-4D60-A61E-E3083EBEC92C}" type="pres">
      <dgm:prSet presAssocID="{FDB0826D-A0D6-41D0-A46C-D64EF8741D1D}" presName="space" presStyleCnt="0"/>
      <dgm:spPr/>
    </dgm:pt>
    <dgm:pt modelId="{8FD282B5-057D-4D98-8F88-D3C8EC288612}" type="pres">
      <dgm:prSet presAssocID="{14845B54-ABC0-4173-B201-7C6A0E3DB98D}" presName="composite" presStyleCnt="0"/>
      <dgm:spPr/>
    </dgm:pt>
    <dgm:pt modelId="{52E9EF1F-D1A1-4BE3-9021-2C8537E160EB}" type="pres">
      <dgm:prSet presAssocID="{14845B54-ABC0-4173-B201-7C6A0E3DB9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739BBC-DDD2-40AC-A18D-D5AE6C02CA0F}" type="pres">
      <dgm:prSet presAssocID="{14845B54-ABC0-4173-B201-7C6A0E3DB98D}" presName="desTx" presStyleLbl="alignAccFollowNode1" presStyleIdx="1" presStyleCnt="3" custLinFactNeighborX="155">
        <dgm:presLayoutVars>
          <dgm:bulletEnabled val="1"/>
        </dgm:presLayoutVars>
      </dgm:prSet>
      <dgm:spPr/>
    </dgm:pt>
    <dgm:pt modelId="{A92E9BBC-A006-4694-9AAD-261A66887E3A}" type="pres">
      <dgm:prSet presAssocID="{A44AA181-DDF7-46E1-920A-104F30BC2544}" presName="space" presStyleCnt="0"/>
      <dgm:spPr/>
    </dgm:pt>
    <dgm:pt modelId="{E2F2427C-7C8F-44B6-AD20-F7BFC798E6DA}" type="pres">
      <dgm:prSet presAssocID="{207A733A-98B8-49D3-BA98-FBFD0EEF7849}" presName="composite" presStyleCnt="0"/>
      <dgm:spPr/>
    </dgm:pt>
    <dgm:pt modelId="{859A6B43-DAAD-483B-ADE4-B1302515F038}" type="pres">
      <dgm:prSet presAssocID="{207A733A-98B8-49D3-BA98-FBFD0EEF784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705199-84DD-4152-B933-78E7BF93210D}" type="pres">
      <dgm:prSet presAssocID="{207A733A-98B8-49D3-BA98-FBFD0EEF784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72E201-15CF-4265-A044-AE529AE8AB26}" srcId="{CEC45899-DC48-4677-81D2-A74BEB0CA80D}" destId="{95F8C390-3A84-45F6-A15D-5B9A8A152B8A}" srcOrd="0" destOrd="0" parTransId="{B00B2BDF-2D61-42C9-9DDC-B234C270D0FD}" sibTransId="{FDB0826D-A0D6-41D0-A46C-D64EF8741D1D}"/>
    <dgm:cxn modelId="{EAC52110-5187-4FFC-9AD9-B5FA4A48232F}" type="presOf" srcId="{E07DAB20-10CC-445F-9FE1-865B30292D79}" destId="{3C739BBC-DDD2-40AC-A18D-D5AE6C02CA0F}" srcOrd="0" destOrd="0" presId="urn:microsoft.com/office/officeart/2005/8/layout/hList1"/>
    <dgm:cxn modelId="{61116B10-54C0-4746-AE0D-3A64BAD1F8D0}" type="presOf" srcId="{53784922-A8EF-435D-9B5B-21457FA7AD0B}" destId="{23705199-84DD-4152-B933-78E7BF93210D}" srcOrd="0" destOrd="1" presId="urn:microsoft.com/office/officeart/2005/8/layout/hList1"/>
    <dgm:cxn modelId="{6606BD13-8C9A-42FB-96FD-8A61EA65F40F}" srcId="{14845B54-ABC0-4173-B201-7C6A0E3DB98D}" destId="{E07DAB20-10CC-445F-9FE1-865B30292D79}" srcOrd="0" destOrd="0" parTransId="{4B825C4F-0B4E-43F3-8A38-8C5C351B7E95}" sibTransId="{4EABFB0F-C7DA-44DF-94BD-A16DEC9834F6}"/>
    <dgm:cxn modelId="{96F4B93F-4F06-40EA-8B3C-0855470052F3}" type="presOf" srcId="{95F8C390-3A84-45F6-A15D-5B9A8A152B8A}" destId="{94D0C2A0-D124-4F2C-9CDB-03524AE15CFE}" srcOrd="0" destOrd="0" presId="urn:microsoft.com/office/officeart/2005/8/layout/hList1"/>
    <dgm:cxn modelId="{5F45E25D-AB9F-4BA7-B19F-1F0489208F5B}" srcId="{95F8C390-3A84-45F6-A15D-5B9A8A152B8A}" destId="{01ED7BCF-CED3-4BAF-8DB1-0217013D8BB0}" srcOrd="0" destOrd="0" parTransId="{A4825CBA-A3F7-4288-9AB9-F2EA294A0D36}" sibTransId="{F6ADB29B-07BC-463B-BAF7-F84F73DF55DB}"/>
    <dgm:cxn modelId="{C7615E5F-D653-41FF-8E83-5F9325D97942}" type="presOf" srcId="{01ED7BCF-CED3-4BAF-8DB1-0217013D8BB0}" destId="{36AFA295-9DA8-4248-BC90-80F428168A3B}" srcOrd="0" destOrd="0" presId="urn:microsoft.com/office/officeart/2005/8/layout/hList1"/>
    <dgm:cxn modelId="{857A8C68-C86E-4A8A-BA74-E36159D1E8EE}" type="presOf" srcId="{8C4DC947-9418-4F29-A700-1EDE793A6789}" destId="{36AFA295-9DA8-4248-BC90-80F428168A3B}" srcOrd="0" destOrd="1" presId="urn:microsoft.com/office/officeart/2005/8/layout/hList1"/>
    <dgm:cxn modelId="{B4A0B553-2F10-4DC4-96B7-F05669A020E3}" srcId="{95F8C390-3A84-45F6-A15D-5B9A8A152B8A}" destId="{9C960751-CEF9-46D2-B258-41E595EBCBFA}" srcOrd="2" destOrd="0" parTransId="{CB96BFF7-F261-44DA-9FBF-7474B3FAD5A9}" sibTransId="{FAAEA20D-0B9C-4E9B-AC40-6FBA0035E9D2}"/>
    <dgm:cxn modelId="{2A667278-16B6-4825-8AF0-4BD7FFC14115}" type="presOf" srcId="{14845B54-ABC0-4173-B201-7C6A0E3DB98D}" destId="{52E9EF1F-D1A1-4BE3-9021-2C8537E160EB}" srcOrd="0" destOrd="0" presId="urn:microsoft.com/office/officeart/2005/8/layout/hList1"/>
    <dgm:cxn modelId="{003B165A-1C84-4E0B-A39A-E51DCE7591D0}" type="presOf" srcId="{CEC45899-DC48-4677-81D2-A74BEB0CA80D}" destId="{6108C841-758A-438A-A06A-02FBD29FA938}" srcOrd="0" destOrd="0" presId="urn:microsoft.com/office/officeart/2005/8/layout/hList1"/>
    <dgm:cxn modelId="{1051AF9E-D7B5-4DBA-BE40-42B25D46E031}" srcId="{CEC45899-DC48-4677-81D2-A74BEB0CA80D}" destId="{207A733A-98B8-49D3-BA98-FBFD0EEF7849}" srcOrd="2" destOrd="0" parTransId="{08D23171-094F-4222-A53D-3F9AE7C3E927}" sibTransId="{C8FB70B2-574E-48E4-9225-080B02B6E821}"/>
    <dgm:cxn modelId="{5D2E1CB8-C75F-45AF-AC99-B8A79EB340DA}" type="presOf" srcId="{207A733A-98B8-49D3-BA98-FBFD0EEF7849}" destId="{859A6B43-DAAD-483B-ADE4-B1302515F038}" srcOrd="0" destOrd="0" presId="urn:microsoft.com/office/officeart/2005/8/layout/hList1"/>
    <dgm:cxn modelId="{F38698C9-5426-43AA-867C-18603501660A}" srcId="{CEC45899-DC48-4677-81D2-A74BEB0CA80D}" destId="{14845B54-ABC0-4173-B201-7C6A0E3DB98D}" srcOrd="1" destOrd="0" parTransId="{01BA4EFD-DD10-400C-B4E8-E6A7D35DE7A3}" sibTransId="{A44AA181-DDF7-46E1-920A-104F30BC2544}"/>
    <dgm:cxn modelId="{3D2E0CCA-B040-4F68-9CFD-D173F7061A6C}" type="presOf" srcId="{9C960751-CEF9-46D2-B258-41E595EBCBFA}" destId="{36AFA295-9DA8-4248-BC90-80F428168A3B}" srcOrd="0" destOrd="2" presId="urn:microsoft.com/office/officeart/2005/8/layout/hList1"/>
    <dgm:cxn modelId="{39DD82CE-3B2F-4114-884B-9ACC5EA9806D}" type="presOf" srcId="{05F4BF3F-026A-416F-9E8A-9FAC4BDE5340}" destId="{23705199-84DD-4152-B933-78E7BF93210D}" srcOrd="0" destOrd="0" presId="urn:microsoft.com/office/officeart/2005/8/layout/hList1"/>
    <dgm:cxn modelId="{439111D7-2C54-4E8C-9682-804B0158A545}" srcId="{207A733A-98B8-49D3-BA98-FBFD0EEF7849}" destId="{53784922-A8EF-435D-9B5B-21457FA7AD0B}" srcOrd="1" destOrd="0" parTransId="{5FF8616B-50C2-4B2A-872C-E83F2FCD8FF5}" sibTransId="{A37487BD-D05E-4B51-A9FF-0DB28F369FFE}"/>
    <dgm:cxn modelId="{C8ED60E7-C0F3-473C-AC02-4580553AF503}" srcId="{95F8C390-3A84-45F6-A15D-5B9A8A152B8A}" destId="{8C4DC947-9418-4F29-A700-1EDE793A6789}" srcOrd="1" destOrd="0" parTransId="{FB47F088-73E3-4FE0-9D68-317AD6559230}" sibTransId="{87EF652B-D639-48EF-95B1-285130DECC57}"/>
    <dgm:cxn modelId="{D632A3E9-0ADF-47B8-A105-B545DEABF960}" srcId="{207A733A-98B8-49D3-BA98-FBFD0EEF7849}" destId="{05F4BF3F-026A-416F-9E8A-9FAC4BDE5340}" srcOrd="0" destOrd="0" parTransId="{AD0854EF-FE83-4216-BBEC-2372DF7F824C}" sibTransId="{D63A12C4-426D-4D94-825D-C8E642CEE4A3}"/>
    <dgm:cxn modelId="{6EA05DB9-4F80-4958-8D5F-C6A8FD512DAD}" type="presParOf" srcId="{6108C841-758A-438A-A06A-02FBD29FA938}" destId="{718015C5-B4B4-414F-82AA-9E92AA0514EC}" srcOrd="0" destOrd="0" presId="urn:microsoft.com/office/officeart/2005/8/layout/hList1"/>
    <dgm:cxn modelId="{AA39390B-F6B7-41B2-BF9F-3EDCDD500B0C}" type="presParOf" srcId="{718015C5-B4B4-414F-82AA-9E92AA0514EC}" destId="{94D0C2A0-D124-4F2C-9CDB-03524AE15CFE}" srcOrd="0" destOrd="0" presId="urn:microsoft.com/office/officeart/2005/8/layout/hList1"/>
    <dgm:cxn modelId="{FC0D8231-818A-44ED-B349-3E4F9682E6BF}" type="presParOf" srcId="{718015C5-B4B4-414F-82AA-9E92AA0514EC}" destId="{36AFA295-9DA8-4248-BC90-80F428168A3B}" srcOrd="1" destOrd="0" presId="urn:microsoft.com/office/officeart/2005/8/layout/hList1"/>
    <dgm:cxn modelId="{A8D1C24A-CE89-49C5-8F66-53051C695E52}" type="presParOf" srcId="{6108C841-758A-438A-A06A-02FBD29FA938}" destId="{D3AA7293-E205-4D60-A61E-E3083EBEC92C}" srcOrd="1" destOrd="0" presId="urn:microsoft.com/office/officeart/2005/8/layout/hList1"/>
    <dgm:cxn modelId="{9129418D-20C2-4CC4-AD4A-A27841537E5D}" type="presParOf" srcId="{6108C841-758A-438A-A06A-02FBD29FA938}" destId="{8FD282B5-057D-4D98-8F88-D3C8EC288612}" srcOrd="2" destOrd="0" presId="urn:microsoft.com/office/officeart/2005/8/layout/hList1"/>
    <dgm:cxn modelId="{3EE3D619-C363-4E16-8658-9039B83B6A62}" type="presParOf" srcId="{8FD282B5-057D-4D98-8F88-D3C8EC288612}" destId="{52E9EF1F-D1A1-4BE3-9021-2C8537E160EB}" srcOrd="0" destOrd="0" presId="urn:microsoft.com/office/officeart/2005/8/layout/hList1"/>
    <dgm:cxn modelId="{B8326241-4DD1-4A13-8660-18D7D88AD2AB}" type="presParOf" srcId="{8FD282B5-057D-4D98-8F88-D3C8EC288612}" destId="{3C739BBC-DDD2-40AC-A18D-D5AE6C02CA0F}" srcOrd="1" destOrd="0" presId="urn:microsoft.com/office/officeart/2005/8/layout/hList1"/>
    <dgm:cxn modelId="{A2176EA9-2C5C-42EA-8F76-9BF37BE65084}" type="presParOf" srcId="{6108C841-758A-438A-A06A-02FBD29FA938}" destId="{A92E9BBC-A006-4694-9AAD-261A66887E3A}" srcOrd="3" destOrd="0" presId="urn:microsoft.com/office/officeart/2005/8/layout/hList1"/>
    <dgm:cxn modelId="{F08FAEB1-52F6-4285-8EE2-D9C1B9C0F3A8}" type="presParOf" srcId="{6108C841-758A-438A-A06A-02FBD29FA938}" destId="{E2F2427C-7C8F-44B6-AD20-F7BFC798E6DA}" srcOrd="4" destOrd="0" presId="urn:microsoft.com/office/officeart/2005/8/layout/hList1"/>
    <dgm:cxn modelId="{7C16BEC0-A972-4215-B65E-6346F3871610}" type="presParOf" srcId="{E2F2427C-7C8F-44B6-AD20-F7BFC798E6DA}" destId="{859A6B43-DAAD-483B-ADE4-B1302515F038}" srcOrd="0" destOrd="0" presId="urn:microsoft.com/office/officeart/2005/8/layout/hList1"/>
    <dgm:cxn modelId="{4BC25A38-24BD-4F17-9B23-46167C45CCA0}" type="presParOf" srcId="{E2F2427C-7C8F-44B6-AD20-F7BFC798E6DA}" destId="{23705199-84DD-4152-B933-78E7BF932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F6BD6-54A1-47AF-AF46-01F1A373DA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87B1B-F3CA-42BA-86F4-987644C7FA06}">
      <dgm:prSet phldrT="[Text]"/>
      <dgm:spPr/>
      <dgm:t>
        <a:bodyPr/>
        <a:lstStyle/>
        <a:p>
          <a:r>
            <a:rPr lang="en-US" dirty="0"/>
            <a:t>Single agent pathfinding</a:t>
          </a:r>
        </a:p>
      </dgm:t>
    </dgm:pt>
    <dgm:pt modelId="{A1BBFEC7-021B-4766-A63C-4409BE66C00E}" type="parTrans" cxnId="{4B48B5C2-0BDB-4D35-855B-59604C2EFC27}">
      <dgm:prSet/>
      <dgm:spPr/>
      <dgm:t>
        <a:bodyPr/>
        <a:lstStyle/>
        <a:p>
          <a:endParaRPr lang="en-US"/>
        </a:p>
      </dgm:t>
    </dgm:pt>
    <dgm:pt modelId="{1D12FDB3-CF72-4716-A00D-6DF029953C5D}" type="sibTrans" cxnId="{4B48B5C2-0BDB-4D35-855B-59604C2EFC27}">
      <dgm:prSet/>
      <dgm:spPr/>
      <dgm:t>
        <a:bodyPr/>
        <a:lstStyle/>
        <a:p>
          <a:endParaRPr lang="en-US"/>
        </a:p>
      </dgm:t>
    </dgm:pt>
    <dgm:pt modelId="{881B5BDE-2FCF-4F92-9F96-6882C31F1C9B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99952306-DE86-4C31-99B6-3A059F35CC5D}" type="parTrans" cxnId="{59C5865D-5B04-4B14-A2DB-670D58CB031C}">
      <dgm:prSet/>
      <dgm:spPr/>
      <dgm:t>
        <a:bodyPr/>
        <a:lstStyle/>
        <a:p>
          <a:endParaRPr lang="en-US"/>
        </a:p>
      </dgm:t>
    </dgm:pt>
    <dgm:pt modelId="{8C2F8ABB-CAA8-4429-AC6E-F63C813DDFDB}" type="sibTrans" cxnId="{59C5865D-5B04-4B14-A2DB-670D58CB031C}">
      <dgm:prSet/>
      <dgm:spPr/>
      <dgm:t>
        <a:bodyPr/>
        <a:lstStyle/>
        <a:p>
          <a:endParaRPr lang="en-US"/>
        </a:p>
      </dgm:t>
    </dgm:pt>
    <dgm:pt modelId="{CDE98578-3D95-4E0F-B23E-559D70CE71F6}">
      <dgm:prSet phldrT="[Text]"/>
      <dgm:spPr/>
      <dgm:t>
        <a:bodyPr/>
        <a:lstStyle/>
        <a:p>
          <a:r>
            <a:rPr lang="en-US" b="1" dirty="0"/>
            <a:t>Branch and price</a:t>
          </a:r>
        </a:p>
      </dgm:t>
    </dgm:pt>
    <dgm:pt modelId="{73CA378C-966B-4741-B2F2-0662529EF50A}" type="parTrans" cxnId="{682D2CF8-04CF-48E2-A7D5-DBFE82C52C56}">
      <dgm:prSet/>
      <dgm:spPr/>
      <dgm:t>
        <a:bodyPr/>
        <a:lstStyle/>
        <a:p>
          <a:endParaRPr lang="en-US"/>
        </a:p>
      </dgm:t>
    </dgm:pt>
    <dgm:pt modelId="{11DB802B-58F6-40C3-8F08-7A888834A1FD}" type="sibTrans" cxnId="{682D2CF8-04CF-48E2-A7D5-DBFE82C52C56}">
      <dgm:prSet/>
      <dgm:spPr/>
      <dgm:t>
        <a:bodyPr/>
        <a:lstStyle/>
        <a:p>
          <a:endParaRPr lang="en-US"/>
        </a:p>
      </dgm:t>
    </dgm:pt>
    <dgm:pt modelId="{060B9263-BF23-4D06-974F-11B04B42458B}">
      <dgm:prSet/>
      <dgm:spPr/>
      <dgm:t>
        <a:bodyPr/>
        <a:lstStyle/>
        <a:p>
          <a:r>
            <a:rPr lang="en-US" dirty="0"/>
            <a:t>Jump Point Search</a:t>
          </a:r>
        </a:p>
      </dgm:t>
    </dgm:pt>
    <dgm:pt modelId="{1CA4152A-8EB6-43F7-ACF6-689EE2BD8505}" type="parTrans" cxnId="{0E59D4AE-8E5F-4B13-B55D-937249A4DD96}">
      <dgm:prSet/>
      <dgm:spPr/>
      <dgm:t>
        <a:bodyPr/>
        <a:lstStyle/>
        <a:p>
          <a:endParaRPr lang="en-US"/>
        </a:p>
      </dgm:t>
    </dgm:pt>
    <dgm:pt modelId="{7504E660-F841-46B8-A9A6-CDB7FF3640BE}" type="sibTrans" cxnId="{0E59D4AE-8E5F-4B13-B55D-937249A4DD96}">
      <dgm:prSet/>
      <dgm:spPr/>
      <dgm:t>
        <a:bodyPr/>
        <a:lstStyle/>
        <a:p>
          <a:endParaRPr lang="en-US"/>
        </a:p>
      </dgm:t>
    </dgm:pt>
    <dgm:pt modelId="{4F820AE9-4DDF-4F90-8CE4-7E0780A80179}">
      <dgm:prSet/>
      <dgm:spPr/>
      <dgm:t>
        <a:bodyPr/>
        <a:lstStyle/>
        <a:p>
          <a:r>
            <a:rPr lang="en-US" dirty="0"/>
            <a:t>Compressed Path Databases</a:t>
          </a:r>
        </a:p>
      </dgm:t>
    </dgm:pt>
    <dgm:pt modelId="{CBBED21E-10D2-429D-AA73-FB360465131D}" type="parTrans" cxnId="{8A86CE38-F671-4267-8CAF-E416C48B6075}">
      <dgm:prSet/>
      <dgm:spPr/>
      <dgm:t>
        <a:bodyPr/>
        <a:lstStyle/>
        <a:p>
          <a:endParaRPr lang="en-US"/>
        </a:p>
      </dgm:t>
    </dgm:pt>
    <dgm:pt modelId="{786B3747-85DA-411F-B513-B4315912F0A6}" type="sibTrans" cxnId="{8A86CE38-F671-4267-8CAF-E416C48B6075}">
      <dgm:prSet/>
      <dgm:spPr/>
      <dgm:t>
        <a:bodyPr/>
        <a:lstStyle/>
        <a:p>
          <a:endParaRPr lang="en-US"/>
        </a:p>
      </dgm:t>
    </dgm:pt>
    <dgm:pt modelId="{81FB1B7A-C1EE-40A3-B515-FC0EB0A63D9B}" type="pres">
      <dgm:prSet presAssocID="{3ACF6BD6-54A1-47AF-AF46-01F1A373DA45}" presName="theList" presStyleCnt="0">
        <dgm:presLayoutVars>
          <dgm:dir/>
          <dgm:animLvl val="lvl"/>
          <dgm:resizeHandles val="exact"/>
        </dgm:presLayoutVars>
      </dgm:prSet>
      <dgm:spPr/>
    </dgm:pt>
    <dgm:pt modelId="{C0A23CF0-E960-4E9F-95EA-9BD6AF5DFE42}" type="pres">
      <dgm:prSet presAssocID="{D4D87B1B-F3CA-42BA-86F4-987644C7FA06}" presName="compNode" presStyleCnt="0"/>
      <dgm:spPr/>
    </dgm:pt>
    <dgm:pt modelId="{F4462BBD-30C6-49E7-AAFD-0A943821B7B0}" type="pres">
      <dgm:prSet presAssocID="{D4D87B1B-F3CA-42BA-86F4-987644C7FA06}" presName="aNode" presStyleLbl="bgShp" presStyleIdx="0" presStyleCnt="2"/>
      <dgm:spPr/>
    </dgm:pt>
    <dgm:pt modelId="{23A35880-CEBA-4852-9C56-0DC311806E9E}" type="pres">
      <dgm:prSet presAssocID="{D4D87B1B-F3CA-42BA-86F4-987644C7FA06}" presName="textNode" presStyleLbl="bgShp" presStyleIdx="0" presStyleCnt="2"/>
      <dgm:spPr/>
    </dgm:pt>
    <dgm:pt modelId="{3EE31ED7-6AE6-43E2-B8C1-C4BE98EBD8CF}" type="pres">
      <dgm:prSet presAssocID="{D4D87B1B-F3CA-42BA-86F4-987644C7FA06}" presName="compChildNode" presStyleCnt="0"/>
      <dgm:spPr/>
    </dgm:pt>
    <dgm:pt modelId="{31C266A4-EC4B-426E-9FBA-1F8E04CED95E}" type="pres">
      <dgm:prSet presAssocID="{D4D87B1B-F3CA-42BA-86F4-987644C7FA06}" presName="theInnerList" presStyleCnt="0"/>
      <dgm:spPr/>
    </dgm:pt>
    <dgm:pt modelId="{E7B05715-817C-4857-83F3-D69679AA25A2}" type="pres">
      <dgm:prSet presAssocID="{060B9263-BF23-4D06-974F-11B04B42458B}" presName="childNode" presStyleLbl="node1" presStyleIdx="0" presStyleCnt="3">
        <dgm:presLayoutVars>
          <dgm:bulletEnabled val="1"/>
        </dgm:presLayoutVars>
      </dgm:prSet>
      <dgm:spPr/>
    </dgm:pt>
    <dgm:pt modelId="{ADA2076A-DE27-4625-9BFF-977912CA40BF}" type="pres">
      <dgm:prSet presAssocID="{060B9263-BF23-4D06-974F-11B04B42458B}" presName="aSpace2" presStyleCnt="0"/>
      <dgm:spPr/>
    </dgm:pt>
    <dgm:pt modelId="{08377770-FC54-4915-A6FB-DE536902C015}" type="pres">
      <dgm:prSet presAssocID="{4F820AE9-4DDF-4F90-8CE4-7E0780A80179}" presName="childNode" presStyleLbl="node1" presStyleIdx="1" presStyleCnt="3">
        <dgm:presLayoutVars>
          <dgm:bulletEnabled val="1"/>
        </dgm:presLayoutVars>
      </dgm:prSet>
      <dgm:spPr/>
    </dgm:pt>
    <dgm:pt modelId="{A9141C98-B033-4DAC-9AA5-C83D3B1C0191}" type="pres">
      <dgm:prSet presAssocID="{D4D87B1B-F3CA-42BA-86F4-987644C7FA06}" presName="aSpace" presStyleCnt="0"/>
      <dgm:spPr/>
    </dgm:pt>
    <dgm:pt modelId="{BB89CD3C-7550-4983-BD71-D2D7CD48211A}" type="pres">
      <dgm:prSet presAssocID="{881B5BDE-2FCF-4F92-9F96-6882C31F1C9B}" presName="compNode" presStyleCnt="0"/>
      <dgm:spPr/>
    </dgm:pt>
    <dgm:pt modelId="{DC13A976-082C-4EC7-AF90-2BCD3C9ED867}" type="pres">
      <dgm:prSet presAssocID="{881B5BDE-2FCF-4F92-9F96-6882C31F1C9B}" presName="aNode" presStyleLbl="bgShp" presStyleIdx="1" presStyleCnt="2"/>
      <dgm:spPr/>
    </dgm:pt>
    <dgm:pt modelId="{756938AC-B276-4066-B393-D1288FEFC5BC}" type="pres">
      <dgm:prSet presAssocID="{881B5BDE-2FCF-4F92-9F96-6882C31F1C9B}" presName="textNode" presStyleLbl="bgShp" presStyleIdx="1" presStyleCnt="2"/>
      <dgm:spPr/>
    </dgm:pt>
    <dgm:pt modelId="{4E6B82AC-39AB-4138-9A7F-77EF92E39F10}" type="pres">
      <dgm:prSet presAssocID="{881B5BDE-2FCF-4F92-9F96-6882C31F1C9B}" presName="compChildNode" presStyleCnt="0"/>
      <dgm:spPr/>
    </dgm:pt>
    <dgm:pt modelId="{4ABE11E0-26B4-4351-AD49-6475D4A4E562}" type="pres">
      <dgm:prSet presAssocID="{881B5BDE-2FCF-4F92-9F96-6882C31F1C9B}" presName="theInnerList" presStyleCnt="0"/>
      <dgm:spPr/>
    </dgm:pt>
    <dgm:pt modelId="{289D60A9-FEAB-47BE-B8CC-EAEC96B93F05}" type="pres">
      <dgm:prSet presAssocID="{CDE98578-3D95-4E0F-B23E-559D70CE71F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A73F21B-19F7-4243-8BB0-10E6BC882223}" type="presOf" srcId="{D4D87B1B-F3CA-42BA-86F4-987644C7FA06}" destId="{F4462BBD-30C6-49E7-AAFD-0A943821B7B0}" srcOrd="0" destOrd="0" presId="urn:microsoft.com/office/officeart/2005/8/layout/lProcess2"/>
    <dgm:cxn modelId="{8A86CE38-F671-4267-8CAF-E416C48B6075}" srcId="{D4D87B1B-F3CA-42BA-86F4-987644C7FA06}" destId="{4F820AE9-4DDF-4F90-8CE4-7E0780A80179}" srcOrd="1" destOrd="0" parTransId="{CBBED21E-10D2-429D-AA73-FB360465131D}" sibTransId="{786B3747-85DA-411F-B513-B4315912F0A6}"/>
    <dgm:cxn modelId="{59C5865D-5B04-4B14-A2DB-670D58CB031C}" srcId="{3ACF6BD6-54A1-47AF-AF46-01F1A373DA45}" destId="{881B5BDE-2FCF-4F92-9F96-6882C31F1C9B}" srcOrd="1" destOrd="0" parTransId="{99952306-DE86-4C31-99B6-3A059F35CC5D}" sibTransId="{8C2F8ABB-CAA8-4429-AC6E-F63C813DDFDB}"/>
    <dgm:cxn modelId="{A25FB988-0766-49BF-BE16-6121B3F16ABA}" type="presOf" srcId="{060B9263-BF23-4D06-974F-11B04B42458B}" destId="{E7B05715-817C-4857-83F3-D69679AA25A2}" srcOrd="0" destOrd="0" presId="urn:microsoft.com/office/officeart/2005/8/layout/lProcess2"/>
    <dgm:cxn modelId="{F443918D-8E1C-4CA8-9836-E6752A6EA286}" type="presOf" srcId="{D4D87B1B-F3CA-42BA-86F4-987644C7FA06}" destId="{23A35880-CEBA-4852-9C56-0DC311806E9E}" srcOrd="1" destOrd="0" presId="urn:microsoft.com/office/officeart/2005/8/layout/lProcess2"/>
    <dgm:cxn modelId="{C4675D9F-6C70-4D7F-9882-4F38EEEDCFCC}" type="presOf" srcId="{881B5BDE-2FCF-4F92-9F96-6882C31F1C9B}" destId="{DC13A976-082C-4EC7-AF90-2BCD3C9ED867}" srcOrd="0" destOrd="0" presId="urn:microsoft.com/office/officeart/2005/8/layout/lProcess2"/>
    <dgm:cxn modelId="{0E59D4AE-8E5F-4B13-B55D-937249A4DD96}" srcId="{D4D87B1B-F3CA-42BA-86F4-987644C7FA06}" destId="{060B9263-BF23-4D06-974F-11B04B42458B}" srcOrd="0" destOrd="0" parTransId="{1CA4152A-8EB6-43F7-ACF6-689EE2BD8505}" sibTransId="{7504E660-F841-46B8-A9A6-CDB7FF3640BE}"/>
    <dgm:cxn modelId="{E4083EB3-2B2B-41DE-84C4-0944B6A40064}" type="presOf" srcId="{4F820AE9-4DDF-4F90-8CE4-7E0780A80179}" destId="{08377770-FC54-4915-A6FB-DE536902C015}" srcOrd="0" destOrd="0" presId="urn:microsoft.com/office/officeart/2005/8/layout/lProcess2"/>
    <dgm:cxn modelId="{4B48B5C2-0BDB-4D35-855B-59604C2EFC27}" srcId="{3ACF6BD6-54A1-47AF-AF46-01F1A373DA45}" destId="{D4D87B1B-F3CA-42BA-86F4-987644C7FA06}" srcOrd="0" destOrd="0" parTransId="{A1BBFEC7-021B-4766-A63C-4409BE66C00E}" sibTransId="{1D12FDB3-CF72-4716-A00D-6DF029953C5D}"/>
    <dgm:cxn modelId="{31D616C6-3ED2-45AD-903E-CFFFC3A55274}" type="presOf" srcId="{CDE98578-3D95-4E0F-B23E-559D70CE71F6}" destId="{289D60A9-FEAB-47BE-B8CC-EAEC96B93F05}" srcOrd="0" destOrd="0" presId="urn:microsoft.com/office/officeart/2005/8/layout/lProcess2"/>
    <dgm:cxn modelId="{545235DC-73CA-4BFC-83E2-86F4A7B0EDD0}" type="presOf" srcId="{881B5BDE-2FCF-4F92-9F96-6882C31F1C9B}" destId="{756938AC-B276-4066-B393-D1288FEFC5BC}" srcOrd="1" destOrd="0" presId="urn:microsoft.com/office/officeart/2005/8/layout/lProcess2"/>
    <dgm:cxn modelId="{B22E9DF3-92BF-4E30-8FC3-B3C25A86AA26}" type="presOf" srcId="{3ACF6BD6-54A1-47AF-AF46-01F1A373DA45}" destId="{81FB1B7A-C1EE-40A3-B515-FC0EB0A63D9B}" srcOrd="0" destOrd="0" presId="urn:microsoft.com/office/officeart/2005/8/layout/lProcess2"/>
    <dgm:cxn modelId="{682D2CF8-04CF-48E2-A7D5-DBFE82C52C56}" srcId="{881B5BDE-2FCF-4F92-9F96-6882C31F1C9B}" destId="{CDE98578-3D95-4E0F-B23E-559D70CE71F6}" srcOrd="0" destOrd="0" parTransId="{73CA378C-966B-4741-B2F2-0662529EF50A}" sibTransId="{11DB802B-58F6-40C3-8F08-7A888834A1FD}"/>
    <dgm:cxn modelId="{CBDF5BAC-733A-4E86-AC11-2B77F3C6C3C1}" type="presParOf" srcId="{81FB1B7A-C1EE-40A3-B515-FC0EB0A63D9B}" destId="{C0A23CF0-E960-4E9F-95EA-9BD6AF5DFE42}" srcOrd="0" destOrd="0" presId="urn:microsoft.com/office/officeart/2005/8/layout/lProcess2"/>
    <dgm:cxn modelId="{FC69E381-1C64-49C8-87DB-4946A9FE9FEA}" type="presParOf" srcId="{C0A23CF0-E960-4E9F-95EA-9BD6AF5DFE42}" destId="{F4462BBD-30C6-49E7-AAFD-0A943821B7B0}" srcOrd="0" destOrd="0" presId="urn:microsoft.com/office/officeart/2005/8/layout/lProcess2"/>
    <dgm:cxn modelId="{23D750CC-7188-451A-86E0-F56B0CCF9CB9}" type="presParOf" srcId="{C0A23CF0-E960-4E9F-95EA-9BD6AF5DFE42}" destId="{23A35880-CEBA-4852-9C56-0DC311806E9E}" srcOrd="1" destOrd="0" presId="urn:microsoft.com/office/officeart/2005/8/layout/lProcess2"/>
    <dgm:cxn modelId="{D007E4D1-0C4A-4527-AA88-C4A69416C56E}" type="presParOf" srcId="{C0A23CF0-E960-4E9F-95EA-9BD6AF5DFE42}" destId="{3EE31ED7-6AE6-43E2-B8C1-C4BE98EBD8CF}" srcOrd="2" destOrd="0" presId="urn:microsoft.com/office/officeart/2005/8/layout/lProcess2"/>
    <dgm:cxn modelId="{2AEB6AA3-CB7A-4162-9B95-1644501316F3}" type="presParOf" srcId="{3EE31ED7-6AE6-43E2-B8C1-C4BE98EBD8CF}" destId="{31C266A4-EC4B-426E-9FBA-1F8E04CED95E}" srcOrd="0" destOrd="0" presId="urn:microsoft.com/office/officeart/2005/8/layout/lProcess2"/>
    <dgm:cxn modelId="{47726850-56BF-4A67-B1CB-7B8049D88DD3}" type="presParOf" srcId="{31C266A4-EC4B-426E-9FBA-1F8E04CED95E}" destId="{E7B05715-817C-4857-83F3-D69679AA25A2}" srcOrd="0" destOrd="0" presId="urn:microsoft.com/office/officeart/2005/8/layout/lProcess2"/>
    <dgm:cxn modelId="{0290EBF9-B6D2-4604-AB16-F7264E069041}" type="presParOf" srcId="{31C266A4-EC4B-426E-9FBA-1F8E04CED95E}" destId="{ADA2076A-DE27-4625-9BFF-977912CA40BF}" srcOrd="1" destOrd="0" presId="urn:microsoft.com/office/officeart/2005/8/layout/lProcess2"/>
    <dgm:cxn modelId="{C3CC20CC-2B3E-4878-9EE5-DBCDE395A5D2}" type="presParOf" srcId="{31C266A4-EC4B-426E-9FBA-1F8E04CED95E}" destId="{08377770-FC54-4915-A6FB-DE536902C015}" srcOrd="2" destOrd="0" presId="urn:microsoft.com/office/officeart/2005/8/layout/lProcess2"/>
    <dgm:cxn modelId="{D99810D7-A893-44AD-B80D-08EA1DF427E8}" type="presParOf" srcId="{81FB1B7A-C1EE-40A3-B515-FC0EB0A63D9B}" destId="{A9141C98-B033-4DAC-9AA5-C83D3B1C0191}" srcOrd="1" destOrd="0" presId="urn:microsoft.com/office/officeart/2005/8/layout/lProcess2"/>
    <dgm:cxn modelId="{183F8BF5-2C59-4261-9953-6FBB2EF45311}" type="presParOf" srcId="{81FB1B7A-C1EE-40A3-B515-FC0EB0A63D9B}" destId="{BB89CD3C-7550-4983-BD71-D2D7CD48211A}" srcOrd="2" destOrd="0" presId="urn:microsoft.com/office/officeart/2005/8/layout/lProcess2"/>
    <dgm:cxn modelId="{21F8E683-3037-46DF-8697-44E262DFE247}" type="presParOf" srcId="{BB89CD3C-7550-4983-BD71-D2D7CD48211A}" destId="{DC13A976-082C-4EC7-AF90-2BCD3C9ED867}" srcOrd="0" destOrd="0" presId="urn:microsoft.com/office/officeart/2005/8/layout/lProcess2"/>
    <dgm:cxn modelId="{5135E9B2-3DCE-4B97-8337-72F6D3C2A30B}" type="presParOf" srcId="{BB89CD3C-7550-4983-BD71-D2D7CD48211A}" destId="{756938AC-B276-4066-B393-D1288FEFC5BC}" srcOrd="1" destOrd="0" presId="urn:microsoft.com/office/officeart/2005/8/layout/lProcess2"/>
    <dgm:cxn modelId="{7A6C169B-D7DC-4905-91E6-1DD1950416E2}" type="presParOf" srcId="{BB89CD3C-7550-4983-BD71-D2D7CD48211A}" destId="{4E6B82AC-39AB-4138-9A7F-77EF92E39F10}" srcOrd="2" destOrd="0" presId="urn:microsoft.com/office/officeart/2005/8/layout/lProcess2"/>
    <dgm:cxn modelId="{04C4FF23-F823-41F3-B5F5-BA61A55DD8E2}" type="presParOf" srcId="{4E6B82AC-39AB-4138-9A7F-77EF92E39F10}" destId="{4ABE11E0-26B4-4351-AD49-6475D4A4E562}" srcOrd="0" destOrd="0" presId="urn:microsoft.com/office/officeart/2005/8/layout/lProcess2"/>
    <dgm:cxn modelId="{3B37AB44-E306-4F96-914A-ECB4117F1667}" type="presParOf" srcId="{4ABE11E0-26B4-4351-AD49-6475D4A4E562}" destId="{289D60A9-FEAB-47BE-B8CC-EAEC96B93F0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4C514-1473-4D06-B4D3-B306EA6F9B83}">
      <dsp:nvSpPr>
        <dsp:cNvPr id="0" name=""/>
        <dsp:cNvSpPr/>
      </dsp:nvSpPr>
      <dsp:spPr>
        <a:xfrm>
          <a:off x="3090583" y="1628764"/>
          <a:ext cx="1093133" cy="379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17"/>
              </a:lnTo>
              <a:lnTo>
                <a:pt x="1093133" y="189717"/>
              </a:lnTo>
              <a:lnTo>
                <a:pt x="1093133" y="3794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AC761-B321-4761-AA49-0D64F863E93D}">
      <dsp:nvSpPr>
        <dsp:cNvPr id="0" name=""/>
        <dsp:cNvSpPr/>
      </dsp:nvSpPr>
      <dsp:spPr>
        <a:xfrm>
          <a:off x="1997450" y="1628764"/>
          <a:ext cx="1093133" cy="379434"/>
        </a:xfrm>
        <a:custGeom>
          <a:avLst/>
          <a:gdLst/>
          <a:ahLst/>
          <a:cxnLst/>
          <a:rect l="0" t="0" r="0" b="0"/>
          <a:pathLst>
            <a:path>
              <a:moveTo>
                <a:pt x="1093133" y="0"/>
              </a:moveTo>
              <a:lnTo>
                <a:pt x="1093133" y="189717"/>
              </a:lnTo>
              <a:lnTo>
                <a:pt x="0" y="189717"/>
              </a:lnTo>
              <a:lnTo>
                <a:pt x="0" y="3794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6D4E-4C1B-463F-BAAB-14F569CD4280}">
      <dsp:nvSpPr>
        <dsp:cNvPr id="0" name=""/>
        <dsp:cNvSpPr/>
      </dsp:nvSpPr>
      <dsp:spPr>
        <a:xfrm>
          <a:off x="901" y="72534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Multiagent pathfinding</a:t>
          </a:r>
        </a:p>
      </dsp:txBody>
      <dsp:txXfrm>
        <a:off x="901" y="725348"/>
        <a:ext cx="1806831" cy="903415"/>
      </dsp:txXfrm>
    </dsp:sp>
    <dsp:sp modelId="{FE2D71D5-874A-496A-9AF2-3F08DECA4B6C}">
      <dsp:nvSpPr>
        <dsp:cNvPr id="0" name=""/>
        <dsp:cNvSpPr/>
      </dsp:nvSpPr>
      <dsp:spPr>
        <a:xfrm>
          <a:off x="2187168" y="72534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Replenishment</a:t>
          </a:r>
        </a:p>
      </dsp:txBody>
      <dsp:txXfrm>
        <a:off x="2187168" y="725348"/>
        <a:ext cx="1806831" cy="903415"/>
      </dsp:txXfrm>
    </dsp:sp>
    <dsp:sp modelId="{AFFAD07C-086F-4695-8D46-E35673803257}">
      <dsp:nvSpPr>
        <dsp:cNvPr id="0" name=""/>
        <dsp:cNvSpPr/>
      </dsp:nvSpPr>
      <dsp:spPr>
        <a:xfrm>
          <a:off x="1094034" y="200819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Battery</a:t>
          </a:r>
        </a:p>
      </dsp:txBody>
      <dsp:txXfrm>
        <a:off x="1094034" y="2008198"/>
        <a:ext cx="1806831" cy="903415"/>
      </dsp:txXfrm>
    </dsp:sp>
    <dsp:sp modelId="{F7C13F5F-81D2-4385-AB51-2DAC305FF1B3}">
      <dsp:nvSpPr>
        <dsp:cNvPr id="0" name=""/>
        <dsp:cNvSpPr/>
      </dsp:nvSpPr>
      <dsp:spPr>
        <a:xfrm>
          <a:off x="3280301" y="200819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Shelving</a:t>
          </a:r>
        </a:p>
      </dsp:txBody>
      <dsp:txXfrm>
        <a:off x="3280301" y="2008198"/>
        <a:ext cx="1806831" cy="903415"/>
      </dsp:txXfrm>
    </dsp:sp>
    <dsp:sp modelId="{82F05E87-F893-4FF0-8CC4-D89CD9039817}">
      <dsp:nvSpPr>
        <dsp:cNvPr id="0" name=""/>
        <dsp:cNvSpPr/>
      </dsp:nvSpPr>
      <dsp:spPr>
        <a:xfrm>
          <a:off x="4373434" y="72534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assignment</a:t>
          </a:r>
        </a:p>
      </dsp:txBody>
      <dsp:txXfrm>
        <a:off x="4373434" y="725348"/>
        <a:ext cx="1806831" cy="903415"/>
      </dsp:txXfrm>
    </dsp:sp>
    <dsp:sp modelId="{79426A59-0682-4687-8EF3-5CB9AAB6A968}">
      <dsp:nvSpPr>
        <dsp:cNvPr id="0" name=""/>
        <dsp:cNvSpPr/>
      </dsp:nvSpPr>
      <dsp:spPr>
        <a:xfrm>
          <a:off x="6559700" y="72534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Drive allocation</a:t>
          </a:r>
        </a:p>
      </dsp:txBody>
      <dsp:txXfrm>
        <a:off x="6559700" y="725348"/>
        <a:ext cx="1806831" cy="903415"/>
      </dsp:txXfrm>
    </dsp:sp>
    <dsp:sp modelId="{BD7B5658-6A1D-4A98-A512-42C67814C4BC}">
      <dsp:nvSpPr>
        <dsp:cNvPr id="0" name=""/>
        <dsp:cNvSpPr/>
      </dsp:nvSpPr>
      <dsp:spPr>
        <a:xfrm>
          <a:off x="8745966" y="725348"/>
          <a:ext cx="1806831" cy="9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Picking</a:t>
          </a:r>
        </a:p>
      </dsp:txBody>
      <dsp:txXfrm>
        <a:off x="8745966" y="725348"/>
        <a:ext cx="1806831" cy="903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332295"/>
          <a:ext cx="105537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Grid-based map (no diagonal movement)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Cooperative </a:t>
          </a:r>
          <a:r>
            <a:rPr lang="en-US" sz="1900" kern="1200" dirty="0"/>
            <a:t>multi-agent pathfinding</a:t>
          </a:r>
        </a:p>
      </dsp:txBody>
      <dsp:txXfrm>
        <a:off x="0" y="332295"/>
        <a:ext cx="10553700" cy="1107225"/>
      </dsp:txXfrm>
    </dsp:sp>
    <dsp:sp modelId="{8A10C3B4-7628-4210-B08E-4D3D0CFFFB25}">
      <dsp:nvSpPr>
        <dsp:cNvPr id="0" name=""/>
        <dsp:cNvSpPr/>
      </dsp:nvSpPr>
      <dsp:spPr>
        <a:xfrm>
          <a:off x="527685" y="51855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Warehouse Automation</a:t>
          </a:r>
        </a:p>
      </dsp:txBody>
      <dsp:txXfrm>
        <a:off x="555065" y="79235"/>
        <a:ext cx="7332830" cy="506120"/>
      </dsp:txXfrm>
    </dsp:sp>
    <dsp:sp modelId="{ABD2BFAC-CB7F-407C-88C7-CA5E9A48C76A}">
      <dsp:nvSpPr>
        <dsp:cNvPr id="0" name=""/>
        <dsp:cNvSpPr/>
      </dsp:nvSpPr>
      <dsp:spPr>
        <a:xfrm>
          <a:off x="0" y="1822560"/>
          <a:ext cx="10553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Makespan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Sum of cost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Down-time</a:t>
          </a:r>
        </a:p>
      </dsp:txBody>
      <dsp:txXfrm>
        <a:off x="0" y="1822560"/>
        <a:ext cx="10553700" cy="1436400"/>
      </dsp:txXfrm>
    </dsp:sp>
    <dsp:sp modelId="{EFE36734-0455-43E9-BC21-32764747300A}">
      <dsp:nvSpPr>
        <dsp:cNvPr id="0" name=""/>
        <dsp:cNvSpPr/>
      </dsp:nvSpPr>
      <dsp:spPr>
        <a:xfrm>
          <a:off x="527685" y="1542120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 Functions</a:t>
          </a:r>
        </a:p>
      </dsp:txBody>
      <dsp:txXfrm>
        <a:off x="555065" y="1569500"/>
        <a:ext cx="733283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D94A1-32FD-43B2-A6E4-EB79A92508D5}">
      <dsp:nvSpPr>
        <dsp:cNvPr id="0" name=""/>
        <dsp:cNvSpPr/>
      </dsp:nvSpPr>
      <dsp:spPr>
        <a:xfrm>
          <a:off x="4371179" y="1491"/>
          <a:ext cx="1811340" cy="1177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Find a path for each agent</a:t>
          </a:r>
        </a:p>
      </dsp:txBody>
      <dsp:txXfrm>
        <a:off x="4428654" y="58966"/>
        <a:ext cx="1696390" cy="1062421"/>
      </dsp:txXfrm>
    </dsp:sp>
    <dsp:sp modelId="{5E61256A-6431-4DB6-9556-2E13BE8C98F5}">
      <dsp:nvSpPr>
        <dsp:cNvPr id="0" name=""/>
        <dsp:cNvSpPr/>
      </dsp:nvSpPr>
      <dsp:spPr>
        <a:xfrm>
          <a:off x="3707091" y="590177"/>
          <a:ext cx="3139516" cy="3139516"/>
        </a:xfrm>
        <a:custGeom>
          <a:avLst/>
          <a:gdLst/>
          <a:ahLst/>
          <a:cxnLst/>
          <a:rect l="0" t="0" r="0" b="0"/>
          <a:pathLst>
            <a:path>
              <a:moveTo>
                <a:pt x="2718374" y="499794"/>
              </a:moveTo>
              <a:arcTo wR="1569758" hR="1569758" stAng="19021821" swAng="230131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5A46-A141-4B67-BCEE-3C56C9D33CC1}">
      <dsp:nvSpPr>
        <dsp:cNvPr id="0" name=""/>
        <dsp:cNvSpPr/>
      </dsp:nvSpPr>
      <dsp:spPr>
        <a:xfrm>
          <a:off x="5730630" y="2356129"/>
          <a:ext cx="1811340" cy="1177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Conflicts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Identify conflicts between paths</a:t>
          </a:r>
        </a:p>
      </dsp:txBody>
      <dsp:txXfrm>
        <a:off x="5788105" y="2413604"/>
        <a:ext cx="1696390" cy="1062421"/>
      </dsp:txXfrm>
    </dsp:sp>
    <dsp:sp modelId="{83CFCD12-F72D-4BC0-B181-935C34AF212B}">
      <dsp:nvSpPr>
        <dsp:cNvPr id="0" name=""/>
        <dsp:cNvSpPr/>
      </dsp:nvSpPr>
      <dsp:spPr>
        <a:xfrm>
          <a:off x="3707091" y="590177"/>
          <a:ext cx="3139516" cy="3139516"/>
        </a:xfrm>
        <a:custGeom>
          <a:avLst/>
          <a:gdLst/>
          <a:ahLst/>
          <a:cxnLst/>
          <a:rect l="0" t="0" r="0" b="0"/>
          <a:pathLst>
            <a:path>
              <a:moveTo>
                <a:pt x="2051150" y="3063881"/>
              </a:moveTo>
              <a:arcTo wR="1569758" hR="1569758" stAng="4328493" swAng="214301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DE675-1262-4BA4-A27E-EAD1224FA3A2}">
      <dsp:nvSpPr>
        <dsp:cNvPr id="0" name=""/>
        <dsp:cNvSpPr/>
      </dsp:nvSpPr>
      <dsp:spPr>
        <a:xfrm>
          <a:off x="3011729" y="2356129"/>
          <a:ext cx="1811340" cy="1177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Replanning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 search again, reduce the number of conflicts</a:t>
          </a:r>
        </a:p>
      </dsp:txBody>
      <dsp:txXfrm>
        <a:off x="3069204" y="2413604"/>
        <a:ext cx="1696390" cy="1062421"/>
      </dsp:txXfrm>
    </dsp:sp>
    <dsp:sp modelId="{F561E8F4-DAA9-4A2D-8F67-4AB98936AE3C}">
      <dsp:nvSpPr>
        <dsp:cNvPr id="0" name=""/>
        <dsp:cNvSpPr/>
      </dsp:nvSpPr>
      <dsp:spPr>
        <a:xfrm>
          <a:off x="3707091" y="590177"/>
          <a:ext cx="3139516" cy="3139516"/>
        </a:xfrm>
        <a:custGeom>
          <a:avLst/>
          <a:gdLst/>
          <a:ahLst/>
          <a:cxnLst/>
          <a:rect l="0" t="0" r="0" b="0"/>
          <a:pathLst>
            <a:path>
              <a:moveTo>
                <a:pt x="5087" y="1443473"/>
              </a:moveTo>
              <a:arcTo wR="1569758" hR="1569758" stAng="11076860" swAng="230131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C2A0-D124-4F2C-9CDB-03524AE15CFE}">
      <dsp:nvSpPr>
        <dsp:cNvPr id="0" name=""/>
        <dsp:cNvSpPr/>
      </dsp:nvSpPr>
      <dsp:spPr>
        <a:xfrm>
          <a:off x="3298" y="120384"/>
          <a:ext cx="321558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Search</a:t>
          </a:r>
        </a:p>
      </dsp:txBody>
      <dsp:txXfrm>
        <a:off x="3298" y="120384"/>
        <a:ext cx="3215580" cy="950400"/>
      </dsp:txXfrm>
    </dsp:sp>
    <dsp:sp modelId="{36AFA295-9DA8-4248-BC90-80F428168A3B}">
      <dsp:nvSpPr>
        <dsp:cNvPr id="0" name=""/>
        <dsp:cNvSpPr/>
      </dsp:nvSpPr>
      <dsp:spPr>
        <a:xfrm>
          <a:off x="3298" y="1070784"/>
          <a:ext cx="3215580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Heuristics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Reducing search space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Precomputing</a:t>
          </a:r>
        </a:p>
      </dsp:txBody>
      <dsp:txXfrm>
        <a:off x="3298" y="1070784"/>
        <a:ext cx="3215580" cy="2445795"/>
      </dsp:txXfrm>
    </dsp:sp>
    <dsp:sp modelId="{52E9EF1F-D1A1-4BE3-9021-2C8537E160EB}">
      <dsp:nvSpPr>
        <dsp:cNvPr id="0" name=""/>
        <dsp:cNvSpPr/>
      </dsp:nvSpPr>
      <dsp:spPr>
        <a:xfrm>
          <a:off x="3669059" y="120384"/>
          <a:ext cx="321558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Conflicts</a:t>
          </a:r>
        </a:p>
      </dsp:txBody>
      <dsp:txXfrm>
        <a:off x="3669059" y="120384"/>
        <a:ext cx="3215580" cy="950400"/>
      </dsp:txXfrm>
    </dsp:sp>
    <dsp:sp modelId="{3C739BBC-DDD2-40AC-A18D-D5AE6C02CA0F}">
      <dsp:nvSpPr>
        <dsp:cNvPr id="0" name=""/>
        <dsp:cNvSpPr/>
      </dsp:nvSpPr>
      <dsp:spPr>
        <a:xfrm>
          <a:off x="3674043" y="1070784"/>
          <a:ext cx="3215580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Trivial?</a:t>
          </a:r>
        </a:p>
      </dsp:txBody>
      <dsp:txXfrm>
        <a:off x="3674043" y="1070784"/>
        <a:ext cx="3215580" cy="2445795"/>
      </dsp:txXfrm>
    </dsp:sp>
    <dsp:sp modelId="{859A6B43-DAAD-483B-ADE4-B1302515F038}">
      <dsp:nvSpPr>
        <dsp:cNvPr id="0" name=""/>
        <dsp:cNvSpPr/>
      </dsp:nvSpPr>
      <dsp:spPr>
        <a:xfrm>
          <a:off x="7334821" y="120384"/>
          <a:ext cx="321558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Replanning</a:t>
          </a:r>
          <a:endParaRPr lang="en-US" sz="3300" kern="1200" dirty="0"/>
        </a:p>
      </dsp:txBody>
      <dsp:txXfrm>
        <a:off x="7334821" y="120384"/>
        <a:ext cx="3215580" cy="950400"/>
      </dsp:txXfrm>
    </dsp:sp>
    <dsp:sp modelId="{23705199-84DD-4152-B933-78E7BF93210D}">
      <dsp:nvSpPr>
        <dsp:cNvPr id="0" name=""/>
        <dsp:cNvSpPr/>
      </dsp:nvSpPr>
      <dsp:spPr>
        <a:xfrm>
          <a:off x="7334821" y="1070784"/>
          <a:ext cx="3215580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Heuristics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7334821" y="1070784"/>
        <a:ext cx="3215580" cy="2445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2BBD-30C6-49E7-AAFD-0A943821B7B0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agent pathfinding</a:t>
          </a:r>
        </a:p>
      </dsp:txBody>
      <dsp:txXfrm>
        <a:off x="5282" y="0"/>
        <a:ext cx="5081029" cy="1091088"/>
      </dsp:txXfrm>
    </dsp:sp>
    <dsp:sp modelId="{E7B05715-817C-4857-83F3-D69679AA25A2}">
      <dsp:nvSpPr>
        <dsp:cNvPr id="0" name=""/>
        <dsp:cNvSpPr/>
      </dsp:nvSpPr>
      <dsp:spPr>
        <a:xfrm>
          <a:off x="513384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Jump Point Search</a:t>
          </a:r>
        </a:p>
      </dsp:txBody>
      <dsp:txXfrm>
        <a:off x="545502" y="1124272"/>
        <a:ext cx="4000587" cy="1032358"/>
      </dsp:txXfrm>
    </dsp:sp>
    <dsp:sp modelId="{08377770-FC54-4915-A6FB-DE536902C015}">
      <dsp:nvSpPr>
        <dsp:cNvPr id="0" name=""/>
        <dsp:cNvSpPr/>
      </dsp:nvSpPr>
      <dsp:spPr>
        <a:xfrm>
          <a:off x="513384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Compressed Path Databases</a:t>
          </a:r>
        </a:p>
      </dsp:txBody>
      <dsp:txXfrm>
        <a:off x="545502" y="2389573"/>
        <a:ext cx="4000587" cy="1032358"/>
      </dsp:txXfrm>
    </dsp:sp>
    <dsp:sp modelId="{DC13A976-082C-4EC7-AF90-2BCD3C9ED867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Programming</a:t>
          </a:r>
        </a:p>
      </dsp:txBody>
      <dsp:txXfrm>
        <a:off x="5467388" y="0"/>
        <a:ext cx="5081029" cy="1091088"/>
      </dsp:txXfrm>
    </dsp:sp>
    <dsp:sp modelId="{289D60A9-FEAB-47BE-B8CC-EAEC96B93F05}">
      <dsp:nvSpPr>
        <dsp:cNvPr id="0" name=""/>
        <dsp:cNvSpPr/>
      </dsp:nvSpPr>
      <dsp:spPr>
        <a:xfrm>
          <a:off x="5975491" y="1091088"/>
          <a:ext cx="4064823" cy="23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Branch and price</a:t>
          </a:r>
        </a:p>
      </dsp:txBody>
      <dsp:txXfrm>
        <a:off x="6044731" y="1160328"/>
        <a:ext cx="3926343" cy="222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lzVWxomq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Multi-agent pathfinding in Warehouse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/>
              <a:t>Phillip Wong</a:t>
            </a:r>
          </a:p>
          <a:p>
            <a:r>
              <a:rPr lang="en-US" sz="2000" dirty="0"/>
              <a:t>Supervised by: </a:t>
            </a:r>
          </a:p>
          <a:p>
            <a:r>
              <a:rPr lang="en-US" sz="2000" dirty="0"/>
              <a:t>Daniel </a:t>
            </a:r>
            <a:r>
              <a:rPr lang="en-US" sz="2000" dirty="0" err="1"/>
              <a:t>Harabor</a:t>
            </a:r>
            <a:r>
              <a:rPr lang="en-US" sz="2000" dirty="0"/>
              <a:t> &amp; Pierre Le </a:t>
            </a:r>
            <a:r>
              <a:rPr lang="en-US" sz="2000" dirty="0" err="1"/>
              <a:t>Bodic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096404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84000"/>
              </p:ext>
            </p:extLst>
          </p:nvPr>
        </p:nvGraphicFramePr>
        <p:xfrm>
          <a:off x="3352799" y="2500406"/>
          <a:ext cx="54864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216878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839414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657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0028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459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641981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156032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867225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196638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284207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97410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7696874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711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153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47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751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74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57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8735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7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56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Warehouse Automation - pic</a:t>
            </a:r>
          </a:p>
          <a:p>
            <a:r>
              <a:rPr lang="en-US" dirty="0"/>
              <a:t>Video games – sc1</a:t>
            </a:r>
          </a:p>
          <a:p>
            <a:r>
              <a:rPr lang="en-US" dirty="0"/>
              <a:t>Logistics (Airports - pic)</a:t>
            </a:r>
          </a:p>
          <a:p>
            <a:r>
              <a:rPr lang="en-US" dirty="0"/>
              <a:t>Robotics (Search and Rescue – pic?)</a:t>
            </a:r>
          </a:p>
        </p:txBody>
      </p:sp>
    </p:spTree>
    <p:extLst>
      <p:ext uri="{BB962C8B-B14F-4D97-AF65-F5344CB8AC3E}">
        <p14:creationId xmlns:p14="http://schemas.microsoft.com/office/powerpoint/2010/main" val="360400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Automation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76781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30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Part-to-picker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the movement of inventory around the warehouse</a:t>
            </a:r>
          </a:p>
          <a:p>
            <a:r>
              <a:rPr lang="en-US" dirty="0"/>
              <a:t>Drive Units, Picking stations, Storage pods</a:t>
            </a:r>
          </a:p>
          <a:p>
            <a:r>
              <a:rPr lang="en-US" dirty="0"/>
              <a:t>Kiva Systems AKA Amazon Robotics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Wurman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Part-to-picker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Gif here</a:t>
            </a:r>
          </a:p>
        </p:txBody>
      </p:sp>
    </p:spTree>
    <p:extLst>
      <p:ext uri="{BB962C8B-B14F-4D97-AF65-F5344CB8AC3E}">
        <p14:creationId xmlns:p14="http://schemas.microsoft.com/office/powerpoint/2010/main" val="19223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Part-to-picker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Amazon Picking Challenge</a:t>
            </a:r>
          </a:p>
          <a:p>
            <a:pPr lvl="1"/>
            <a:r>
              <a:rPr lang="en-US" dirty="0">
                <a:hlinkClick r:id="rId2"/>
              </a:rPr>
              <a:t>https://www.youtube.com/watch?v=3KlzVWxomqs</a:t>
            </a:r>
            <a:endParaRPr lang="en-US" dirty="0"/>
          </a:p>
          <a:p>
            <a:pPr lvl="1"/>
            <a:r>
              <a:rPr lang="en-US" dirty="0"/>
              <a:t>http://spectrum.ieee.org/automaton/robotics/industrial-robots/team-delft-wins-amazon-picking-challenge</a:t>
            </a:r>
          </a:p>
        </p:txBody>
      </p:sp>
    </p:spTree>
    <p:extLst>
      <p:ext uri="{BB962C8B-B14F-4D97-AF65-F5344CB8AC3E}">
        <p14:creationId xmlns:p14="http://schemas.microsoft.com/office/powerpoint/2010/main" val="223102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scale - up to 1000 robots in a warehouse</a:t>
            </a:r>
          </a:p>
          <a:p>
            <a:r>
              <a:rPr lang="en-US" dirty="0"/>
              <a:t>Robots delivering 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Is it a solved problem?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effectLst/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space grows</a:t>
                </a:r>
              </a:p>
              <a:p>
                <a:pPr lvl="1"/>
                <a:r>
                  <a:rPr lang="en-US" i="1" dirty="0"/>
                  <a:t>k</a:t>
                </a:r>
                <a:r>
                  <a:rPr lang="en-US" dirty="0"/>
                  <a:t> agents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nodes in the grid map</a:t>
                </a:r>
              </a:p>
              <a:p>
                <a:pPr lvl="1"/>
                <a:r>
                  <a:rPr lang="en-US" dirty="0"/>
                  <a:t>5 actions {up, down, left, right, wait} (branching factor)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𝑆𝑡𝑎𝑡𝑒𝑆𝑝𝑎𝑐𝑒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Multi-agent pathfinding?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agents moving to goal locations</a:t>
            </a:r>
          </a:p>
          <a:p>
            <a:r>
              <a:rPr lang="en-US" dirty="0"/>
              <a:t>For each agent find a conflict-free path to the goal</a:t>
            </a:r>
          </a:p>
          <a:p>
            <a:r>
              <a:rPr lang="en-US" dirty="0"/>
              <a:t>A tile can only have 1 agent at any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Finding paths for multiple agents to goal locations while ensuring no path conflicts</a:t>
            </a:r>
          </a:p>
          <a:p>
            <a:r>
              <a:rPr lang="en-US" dirty="0"/>
              <a:t>Objective: minimize sum of path distance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188075" y="2222500"/>
          <a:ext cx="49930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251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Specifics of MAPF</a:t>
            </a:r>
            <a:endParaRPr lang="en-US" dirty="0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434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MAPF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Suboptimal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Bounded-suboptimal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76959"/>
              </p:ext>
            </p:extLst>
          </p:nvPr>
        </p:nvGraphicFramePr>
        <p:xfrm>
          <a:off x="819150" y="2435628"/>
          <a:ext cx="10553700" cy="394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84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Anytime</a:t>
            </a:r>
          </a:p>
          <a:p>
            <a:r>
              <a:rPr lang="en-US" dirty="0" err="1"/>
              <a:t>heursistically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Based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State of the art: </a:t>
            </a:r>
            <a:r>
              <a:rPr lang="en-US" b="1" dirty="0"/>
              <a:t>Conflict Based Search (CBS)</a:t>
            </a:r>
          </a:p>
          <a:p>
            <a:r>
              <a:rPr lang="en-US" dirty="0"/>
              <a:t>Disadvantage – branching</a:t>
            </a:r>
          </a:p>
          <a:p>
            <a:r>
              <a:rPr lang="en-US" dirty="0"/>
              <a:t>Constraint &lt;agent, location, time&gt;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6209" y="2222500"/>
            <a:ext cx="383803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03601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90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Alternative routes</a:t>
            </a:r>
          </a:p>
          <a:p>
            <a:pPr lvl="1"/>
            <a:r>
              <a:rPr lang="en-US" dirty="0"/>
              <a:t>Bypass paper?</a:t>
            </a:r>
          </a:p>
          <a:p>
            <a:pPr lvl="1"/>
            <a:endParaRPr lang="en-US" dirty="0"/>
          </a:p>
          <a:p>
            <a:r>
              <a:rPr lang="en-US" dirty="0"/>
              <a:t>Branching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2126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39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27348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Warehouse Simulation</a:t>
            </a:r>
          </a:p>
          <a:p>
            <a:pPr lvl="1"/>
            <a:r>
              <a:rPr lang="en-US" dirty="0"/>
              <a:t>Picking station</a:t>
            </a:r>
          </a:p>
          <a:p>
            <a:pPr lvl="1"/>
            <a:r>
              <a:rPr lang="en-US" dirty="0"/>
              <a:t>Drive Units</a:t>
            </a:r>
          </a:p>
          <a:p>
            <a:pPr lvl="1"/>
            <a:r>
              <a:rPr lang="en-US" dirty="0"/>
              <a:t>Order assignment</a:t>
            </a:r>
          </a:p>
          <a:p>
            <a:r>
              <a:rPr lang="en-US" dirty="0"/>
              <a:t>Single agent pathfinding (A*)</a:t>
            </a:r>
          </a:p>
          <a:p>
            <a:r>
              <a:rPr lang="en-US" dirty="0"/>
              <a:t>Learning Integer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Simulation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25188" y="1186812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Relation to warehouse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51122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7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1493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29929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736943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02489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3206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5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447</Words>
  <Application>Microsoft Office PowerPoint</Application>
  <PresentationFormat>Widescreen</PresentationFormat>
  <Paragraphs>157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Candara</vt:lpstr>
      <vt:lpstr>Century Gothic</vt:lpstr>
      <vt:lpstr>Wingdings 2</vt:lpstr>
      <vt:lpstr>Quotable</vt:lpstr>
      <vt:lpstr>Multi-agent pathfinding in Warehouse Automation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Motivation</vt:lpstr>
      <vt:lpstr>Warehouse Automation</vt:lpstr>
      <vt:lpstr>Part-to-picker system</vt:lpstr>
      <vt:lpstr>Part-to-picker system</vt:lpstr>
      <vt:lpstr>Part-to-picker systems</vt:lpstr>
      <vt:lpstr>Kiva Systems</vt:lpstr>
      <vt:lpstr>Is it a solved problem?</vt:lpstr>
      <vt:lpstr>What is Multi-agent pathfinding?</vt:lpstr>
      <vt:lpstr>Specifics of MAPF</vt:lpstr>
      <vt:lpstr>Solving MAPF</vt:lpstr>
      <vt:lpstr>Resolving Conflicts</vt:lpstr>
      <vt:lpstr>Why optimality?</vt:lpstr>
      <vt:lpstr>Conflict Based Search</vt:lpstr>
      <vt:lpstr>Anim</vt:lpstr>
      <vt:lpstr>Tree</vt:lpstr>
      <vt:lpstr>Potential improvements</vt:lpstr>
      <vt:lpstr>Comparison</vt:lpstr>
      <vt:lpstr>Contributions</vt:lpstr>
      <vt:lpstr>Integer programming</vt:lpstr>
      <vt:lpstr>Current progress</vt:lpstr>
      <vt:lpstr>Simulation</vt:lpstr>
      <vt:lpstr>Expected outcomes?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81</cp:revision>
  <dcterms:created xsi:type="dcterms:W3CDTF">2017-04-27T12:06:01Z</dcterms:created>
  <dcterms:modified xsi:type="dcterms:W3CDTF">2017-05-31T13:10:58Z</dcterms:modified>
</cp:coreProperties>
</file>