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notesMasterIdLst>
    <p:notesMasterId r:id="rId40"/>
  </p:notesMasterIdLst>
  <p:sldIdLst>
    <p:sldId id="256" r:id="rId2"/>
    <p:sldId id="300" r:id="rId3"/>
    <p:sldId id="301" r:id="rId4"/>
    <p:sldId id="307" r:id="rId5"/>
    <p:sldId id="308" r:id="rId6"/>
    <p:sldId id="309" r:id="rId7"/>
    <p:sldId id="310" r:id="rId8"/>
    <p:sldId id="311" r:id="rId9"/>
    <p:sldId id="312" r:id="rId10"/>
    <p:sldId id="313" r:id="rId11"/>
    <p:sldId id="287" r:id="rId12"/>
    <p:sldId id="291" r:id="rId13"/>
    <p:sldId id="281" r:id="rId14"/>
    <p:sldId id="368" r:id="rId15"/>
    <p:sldId id="265" r:id="rId16"/>
    <p:sldId id="277" r:id="rId17"/>
    <p:sldId id="266" r:id="rId18"/>
    <p:sldId id="270" r:id="rId19"/>
    <p:sldId id="324" r:id="rId20"/>
    <p:sldId id="326" r:id="rId21"/>
    <p:sldId id="333" r:id="rId22"/>
    <p:sldId id="325" r:id="rId23"/>
    <p:sldId id="330" r:id="rId24"/>
    <p:sldId id="332" r:id="rId25"/>
    <p:sldId id="329" r:id="rId26"/>
    <p:sldId id="334" r:id="rId27"/>
    <p:sldId id="369" r:id="rId28"/>
    <p:sldId id="357" r:id="rId29"/>
    <p:sldId id="339" r:id="rId30"/>
    <p:sldId id="360" r:id="rId31"/>
    <p:sldId id="362" r:id="rId32"/>
    <p:sldId id="366" r:id="rId33"/>
    <p:sldId id="354" r:id="rId34"/>
    <p:sldId id="280" r:id="rId35"/>
    <p:sldId id="299" r:id="rId36"/>
    <p:sldId id="283" r:id="rId37"/>
    <p:sldId id="364" r:id="rId38"/>
    <p:sldId id="35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33F8E-D0AE-4EE1-83FF-DD41B75DC4E0}">
          <p14:sldIdLst>
            <p14:sldId id="256"/>
          </p14:sldIdLst>
        </p14:section>
        <p14:section name="Intro to MAPF" id="{8832F0BC-0314-47FD-BA79-59F24A496818}">
          <p14:sldIdLst>
            <p14:sldId id="300"/>
            <p14:sldId id="301"/>
            <p14:sldId id="307"/>
            <p14:sldId id="308"/>
            <p14:sldId id="309"/>
            <p14:sldId id="310"/>
            <p14:sldId id="311"/>
            <p14:sldId id="312"/>
            <p14:sldId id="313"/>
            <p14:sldId id="287"/>
          </p14:sldIdLst>
        </p14:section>
        <p14:section name="Warehouse Automation" id="{37BF9975-3245-4E6A-8BA9-580123BD8B77}">
          <p14:sldIdLst>
            <p14:sldId id="291"/>
            <p14:sldId id="281"/>
            <p14:sldId id="368"/>
          </p14:sldIdLst>
        </p14:section>
        <p14:section name="More about MAPF" id="{41E0F5C1-7856-4DCF-B0D2-A86B63240CC4}">
          <p14:sldIdLst>
            <p14:sldId id="265"/>
            <p14:sldId id="277"/>
            <p14:sldId id="266"/>
            <p14:sldId id="270"/>
          </p14:sldIdLst>
        </p14:section>
        <p14:section name="CBS example" id="{3584F3FD-9CCE-4179-9571-F739861E3229}">
          <p14:sldIdLst>
            <p14:sldId id="324"/>
            <p14:sldId id="326"/>
            <p14:sldId id="333"/>
            <p14:sldId id="325"/>
            <p14:sldId id="330"/>
            <p14:sldId id="332"/>
            <p14:sldId id="329"/>
            <p14:sldId id="334"/>
            <p14:sldId id="369"/>
          </p14:sldIdLst>
        </p14:section>
        <p14:section name="CBS cont." id="{144C4CB6-EC57-448D-B4C0-C131CED6FAA9}">
          <p14:sldIdLst>
            <p14:sldId id="357"/>
            <p14:sldId id="339"/>
            <p14:sldId id="360"/>
            <p14:sldId id="362"/>
            <p14:sldId id="366"/>
          </p14:sldIdLst>
        </p14:section>
        <p14:section name="Mixed Integer Programming" id="{CC32A848-E3D8-4E6A-B34F-B1E8EAAB07C8}">
          <p14:sldIdLst>
            <p14:sldId id="354"/>
          </p14:sldIdLst>
        </p14:section>
        <p14:section name="Progress and Future Work" id="{5E8CA946-41E4-4990-93CA-8BFC110E4640}">
          <p14:sldIdLst>
            <p14:sldId id="280"/>
            <p14:sldId id="299"/>
            <p14:sldId id="283"/>
            <p14:sldId id="364"/>
            <p14:sldId id="3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Wong" initials="PW" lastIdx="1" clrIdx="0">
    <p:extLst>
      <p:ext uri="{19B8F6BF-5375-455C-9EA6-DF929625EA0E}">
        <p15:presenceInfo xmlns:p15="http://schemas.microsoft.com/office/powerpoint/2012/main" userId="a1604edad8c8ab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6" autoAdjust="0"/>
    <p:restoredTop sz="78611" autoAdjust="0"/>
  </p:normalViewPr>
  <p:slideViewPr>
    <p:cSldViewPr snapToGrid="0">
      <p:cViewPr varScale="1">
        <p:scale>
          <a:sx n="66" d="100"/>
          <a:sy n="66" d="100"/>
        </p:scale>
        <p:origin x="104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7" d="100"/>
          <a:sy n="127" d="100"/>
        </p:scale>
        <p:origin x="4908" y="1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16AD2-0591-4B7D-B4BC-F24356EAF2B4}" type="doc">
      <dgm:prSet loTypeId="urn:microsoft.com/office/officeart/2005/8/layout/chart3" loCatId="relationship" qsTypeId="urn:microsoft.com/office/officeart/2005/8/quickstyle/3d4" qsCatId="3D" csTypeId="urn:microsoft.com/office/officeart/2005/8/colors/colorful5" csCatId="colorful" phldr="1"/>
      <dgm:spPr/>
      <dgm:t>
        <a:bodyPr/>
        <a:lstStyle/>
        <a:p>
          <a:endParaRPr lang="en-US"/>
        </a:p>
      </dgm:t>
    </dgm:pt>
    <dgm:pt modelId="{08BAA0F1-2D36-4CDF-B526-0131CAA8240E}">
      <dgm:prSet phldrT="[Text]"/>
      <dgm:spPr/>
      <dgm:t>
        <a:bodyPr/>
        <a:lstStyle/>
        <a:p>
          <a:r>
            <a:rPr lang="en-US" b="0" dirty="0"/>
            <a:t>Multiagent pathfinding</a:t>
          </a:r>
        </a:p>
      </dgm:t>
    </dgm:pt>
    <dgm:pt modelId="{4E49FA51-901C-4223-80D8-45A5F5F11D22}" type="parTrans" cxnId="{A611F769-64B5-46DE-96D1-7A752E505366}">
      <dgm:prSet/>
      <dgm:spPr/>
      <dgm:t>
        <a:bodyPr/>
        <a:lstStyle/>
        <a:p>
          <a:endParaRPr lang="en-US"/>
        </a:p>
      </dgm:t>
    </dgm:pt>
    <dgm:pt modelId="{B3922EAA-A8FC-4C45-8A60-BB58812B8636}" type="sibTrans" cxnId="{A611F769-64B5-46DE-96D1-7A752E505366}">
      <dgm:prSet/>
      <dgm:spPr/>
      <dgm:t>
        <a:bodyPr/>
        <a:lstStyle/>
        <a:p>
          <a:endParaRPr lang="en-US"/>
        </a:p>
      </dgm:t>
    </dgm:pt>
    <dgm:pt modelId="{91227D72-6814-40CA-9F57-C0970D155FA4}">
      <dgm:prSet phldrT="[Text]"/>
      <dgm:spPr/>
      <dgm:t>
        <a:bodyPr/>
        <a:lstStyle/>
        <a:p>
          <a:r>
            <a:rPr lang="en-US" dirty="0"/>
            <a:t>Replenishment</a:t>
          </a:r>
        </a:p>
      </dgm:t>
    </dgm:pt>
    <dgm:pt modelId="{EA1AB700-07EF-42DF-B964-2B493ADFA785}" type="parTrans" cxnId="{E3144021-AE59-4689-9D3C-9A466C595E41}">
      <dgm:prSet/>
      <dgm:spPr/>
      <dgm:t>
        <a:bodyPr/>
        <a:lstStyle/>
        <a:p>
          <a:endParaRPr lang="en-US"/>
        </a:p>
      </dgm:t>
    </dgm:pt>
    <dgm:pt modelId="{937243BC-1ECA-4752-8D2B-2FBD01B68CD4}" type="sibTrans" cxnId="{E3144021-AE59-4689-9D3C-9A466C595E41}">
      <dgm:prSet/>
      <dgm:spPr/>
      <dgm:t>
        <a:bodyPr/>
        <a:lstStyle/>
        <a:p>
          <a:endParaRPr lang="en-US"/>
        </a:p>
      </dgm:t>
    </dgm:pt>
    <dgm:pt modelId="{92DDF9C1-0ABA-43A2-8CCA-063EA553D82D}">
      <dgm:prSet phldrT="[Text]"/>
      <dgm:spPr/>
      <dgm:t>
        <a:bodyPr/>
        <a:lstStyle/>
        <a:p>
          <a:r>
            <a:rPr lang="en-US" dirty="0"/>
            <a:t>Robot allocation</a:t>
          </a:r>
        </a:p>
      </dgm:t>
    </dgm:pt>
    <dgm:pt modelId="{77E939B4-13D7-4AFB-92CE-578F5B20BEF9}" type="parTrans" cxnId="{263DBBB7-8C1F-49D2-89A0-0F0753E2B8BE}">
      <dgm:prSet/>
      <dgm:spPr/>
      <dgm:t>
        <a:bodyPr/>
        <a:lstStyle/>
        <a:p>
          <a:endParaRPr lang="en-US"/>
        </a:p>
      </dgm:t>
    </dgm:pt>
    <dgm:pt modelId="{F3C6843F-D0C2-4001-89A9-112313F9A8F4}" type="sibTrans" cxnId="{263DBBB7-8C1F-49D2-89A0-0F0753E2B8BE}">
      <dgm:prSet/>
      <dgm:spPr/>
      <dgm:t>
        <a:bodyPr/>
        <a:lstStyle/>
        <a:p>
          <a:endParaRPr lang="en-US"/>
        </a:p>
      </dgm:t>
    </dgm:pt>
    <dgm:pt modelId="{BA064D23-006A-4FC0-A3FF-CD6DC6FCE616}">
      <dgm:prSet phldrT="[Text]"/>
      <dgm:spPr/>
      <dgm:t>
        <a:bodyPr/>
        <a:lstStyle/>
        <a:p>
          <a:r>
            <a:rPr lang="en-US" dirty="0"/>
            <a:t>Automated Picking</a:t>
          </a:r>
        </a:p>
      </dgm:t>
    </dgm:pt>
    <dgm:pt modelId="{9A417C8A-F0C7-4069-B0D3-13C104D476E4}" type="parTrans" cxnId="{E3D168EE-7243-4365-9CB6-F99C9FECEBCF}">
      <dgm:prSet/>
      <dgm:spPr/>
      <dgm:t>
        <a:bodyPr/>
        <a:lstStyle/>
        <a:p>
          <a:endParaRPr lang="en-US"/>
        </a:p>
      </dgm:t>
    </dgm:pt>
    <dgm:pt modelId="{313EC6A5-7691-43F3-95BC-2919170A92EC}" type="sibTrans" cxnId="{E3D168EE-7243-4365-9CB6-F99C9FECEBCF}">
      <dgm:prSet/>
      <dgm:spPr/>
      <dgm:t>
        <a:bodyPr/>
        <a:lstStyle/>
        <a:p>
          <a:endParaRPr lang="en-US"/>
        </a:p>
      </dgm:t>
    </dgm:pt>
    <dgm:pt modelId="{E8AB4964-BBFD-44A6-8A0D-A833537B4BC6}">
      <dgm:prSet phldrT="[Text]"/>
      <dgm:spPr/>
      <dgm:t>
        <a:bodyPr/>
        <a:lstStyle/>
        <a:p>
          <a:r>
            <a:rPr lang="en-US" dirty="0"/>
            <a:t>Warehouse Layout</a:t>
          </a:r>
        </a:p>
      </dgm:t>
    </dgm:pt>
    <dgm:pt modelId="{26886A60-8D43-4426-9D6C-7A71D602ABE1}" type="parTrans" cxnId="{73410C4A-D07F-4F3B-946F-8C0E00E7AD9E}">
      <dgm:prSet/>
      <dgm:spPr/>
      <dgm:t>
        <a:bodyPr/>
        <a:lstStyle/>
        <a:p>
          <a:endParaRPr lang="en-US"/>
        </a:p>
      </dgm:t>
    </dgm:pt>
    <dgm:pt modelId="{9EFCBFD3-E897-4050-857B-B62446CC76E1}" type="sibTrans" cxnId="{73410C4A-D07F-4F3B-946F-8C0E00E7AD9E}">
      <dgm:prSet/>
      <dgm:spPr/>
      <dgm:t>
        <a:bodyPr/>
        <a:lstStyle/>
        <a:p>
          <a:endParaRPr lang="en-US"/>
        </a:p>
      </dgm:t>
    </dgm:pt>
    <dgm:pt modelId="{9FB890A5-53ED-4CDF-AC28-9CC6B210630F}" type="pres">
      <dgm:prSet presAssocID="{2C716AD2-0591-4B7D-B4BC-F24356EAF2B4}" presName="compositeShape" presStyleCnt="0">
        <dgm:presLayoutVars>
          <dgm:chMax val="7"/>
          <dgm:dir/>
          <dgm:resizeHandles val="exact"/>
        </dgm:presLayoutVars>
      </dgm:prSet>
      <dgm:spPr/>
    </dgm:pt>
    <dgm:pt modelId="{78C4A077-6A1B-4912-AB40-158908E85D64}" type="pres">
      <dgm:prSet presAssocID="{2C716AD2-0591-4B7D-B4BC-F24356EAF2B4}" presName="wedge1" presStyleLbl="node1" presStyleIdx="0" presStyleCnt="5"/>
      <dgm:spPr/>
    </dgm:pt>
    <dgm:pt modelId="{80A610F9-354B-4B26-81A8-3ACE5E5506BD}" type="pres">
      <dgm:prSet presAssocID="{2C716AD2-0591-4B7D-B4BC-F24356EAF2B4}" presName="wedge1Tx" presStyleLbl="node1" presStyleIdx="0" presStyleCnt="5">
        <dgm:presLayoutVars>
          <dgm:chMax val="0"/>
          <dgm:chPref val="0"/>
          <dgm:bulletEnabled val="1"/>
        </dgm:presLayoutVars>
      </dgm:prSet>
      <dgm:spPr/>
    </dgm:pt>
    <dgm:pt modelId="{66622E75-6532-4456-8AE7-C839837E4BFC}" type="pres">
      <dgm:prSet presAssocID="{2C716AD2-0591-4B7D-B4BC-F24356EAF2B4}" presName="wedge2" presStyleLbl="node1" presStyleIdx="1" presStyleCnt="5"/>
      <dgm:spPr/>
    </dgm:pt>
    <dgm:pt modelId="{DFEF2A23-66EF-4438-90C2-C13314A66C0C}" type="pres">
      <dgm:prSet presAssocID="{2C716AD2-0591-4B7D-B4BC-F24356EAF2B4}" presName="wedge2Tx" presStyleLbl="node1" presStyleIdx="1" presStyleCnt="5">
        <dgm:presLayoutVars>
          <dgm:chMax val="0"/>
          <dgm:chPref val="0"/>
          <dgm:bulletEnabled val="1"/>
        </dgm:presLayoutVars>
      </dgm:prSet>
      <dgm:spPr/>
    </dgm:pt>
    <dgm:pt modelId="{2C9D61EF-A1CD-4398-AA51-D6B68BF09F36}" type="pres">
      <dgm:prSet presAssocID="{2C716AD2-0591-4B7D-B4BC-F24356EAF2B4}" presName="wedge3" presStyleLbl="node1" presStyleIdx="2" presStyleCnt="5"/>
      <dgm:spPr/>
    </dgm:pt>
    <dgm:pt modelId="{37AEDC07-C64B-4A65-A67F-35406BD49B20}" type="pres">
      <dgm:prSet presAssocID="{2C716AD2-0591-4B7D-B4BC-F24356EAF2B4}" presName="wedge3Tx" presStyleLbl="node1" presStyleIdx="2" presStyleCnt="5">
        <dgm:presLayoutVars>
          <dgm:chMax val="0"/>
          <dgm:chPref val="0"/>
          <dgm:bulletEnabled val="1"/>
        </dgm:presLayoutVars>
      </dgm:prSet>
      <dgm:spPr/>
    </dgm:pt>
    <dgm:pt modelId="{D75F1CDD-E290-489F-92B9-AE291BDDCCC4}" type="pres">
      <dgm:prSet presAssocID="{2C716AD2-0591-4B7D-B4BC-F24356EAF2B4}" presName="wedge4" presStyleLbl="node1" presStyleIdx="3" presStyleCnt="5"/>
      <dgm:spPr/>
    </dgm:pt>
    <dgm:pt modelId="{40935584-962C-4550-A4EB-FC1ED5869B33}" type="pres">
      <dgm:prSet presAssocID="{2C716AD2-0591-4B7D-B4BC-F24356EAF2B4}" presName="wedge4Tx" presStyleLbl="node1" presStyleIdx="3" presStyleCnt="5">
        <dgm:presLayoutVars>
          <dgm:chMax val="0"/>
          <dgm:chPref val="0"/>
          <dgm:bulletEnabled val="1"/>
        </dgm:presLayoutVars>
      </dgm:prSet>
      <dgm:spPr/>
    </dgm:pt>
    <dgm:pt modelId="{C6B0980A-C177-4BF6-924B-96055E2E1418}" type="pres">
      <dgm:prSet presAssocID="{2C716AD2-0591-4B7D-B4BC-F24356EAF2B4}" presName="wedge5" presStyleLbl="node1" presStyleIdx="4" presStyleCnt="5"/>
      <dgm:spPr/>
    </dgm:pt>
    <dgm:pt modelId="{EAC5D851-0554-4A92-AFF2-5E46BE36902D}" type="pres">
      <dgm:prSet presAssocID="{2C716AD2-0591-4B7D-B4BC-F24356EAF2B4}" presName="wedge5Tx" presStyleLbl="node1" presStyleIdx="4" presStyleCnt="5">
        <dgm:presLayoutVars>
          <dgm:chMax val="0"/>
          <dgm:chPref val="0"/>
          <dgm:bulletEnabled val="1"/>
        </dgm:presLayoutVars>
      </dgm:prSet>
      <dgm:spPr/>
    </dgm:pt>
  </dgm:ptLst>
  <dgm:cxnLst>
    <dgm:cxn modelId="{E3C4A104-7B0B-48D7-8998-4C584B2AAD7E}" type="presOf" srcId="{91227D72-6814-40CA-9F57-C0970D155FA4}" destId="{66622E75-6532-4456-8AE7-C839837E4BFC}" srcOrd="0" destOrd="0" presId="urn:microsoft.com/office/officeart/2005/8/layout/chart3"/>
    <dgm:cxn modelId="{AB350A16-2683-4CD3-9F85-F27D0B210DF7}" type="presOf" srcId="{E8AB4964-BBFD-44A6-8A0D-A833537B4BC6}" destId="{EAC5D851-0554-4A92-AFF2-5E46BE36902D}" srcOrd="1" destOrd="0" presId="urn:microsoft.com/office/officeart/2005/8/layout/chart3"/>
    <dgm:cxn modelId="{118AF320-DBD8-48BF-A66E-63C3A7A9A5FD}" type="presOf" srcId="{92DDF9C1-0ABA-43A2-8CCA-063EA553D82D}" destId="{37AEDC07-C64B-4A65-A67F-35406BD49B20}" srcOrd="1" destOrd="0" presId="urn:microsoft.com/office/officeart/2005/8/layout/chart3"/>
    <dgm:cxn modelId="{E3144021-AE59-4689-9D3C-9A466C595E41}" srcId="{2C716AD2-0591-4B7D-B4BC-F24356EAF2B4}" destId="{91227D72-6814-40CA-9F57-C0970D155FA4}" srcOrd="1" destOrd="0" parTransId="{EA1AB700-07EF-42DF-B964-2B493ADFA785}" sibTransId="{937243BC-1ECA-4752-8D2B-2FBD01B68CD4}"/>
    <dgm:cxn modelId="{A611F769-64B5-46DE-96D1-7A752E505366}" srcId="{2C716AD2-0591-4B7D-B4BC-F24356EAF2B4}" destId="{08BAA0F1-2D36-4CDF-B526-0131CAA8240E}" srcOrd="0" destOrd="0" parTransId="{4E49FA51-901C-4223-80D8-45A5F5F11D22}" sibTransId="{B3922EAA-A8FC-4C45-8A60-BB58812B8636}"/>
    <dgm:cxn modelId="{73410C4A-D07F-4F3B-946F-8C0E00E7AD9E}" srcId="{2C716AD2-0591-4B7D-B4BC-F24356EAF2B4}" destId="{E8AB4964-BBFD-44A6-8A0D-A833537B4BC6}" srcOrd="4" destOrd="0" parTransId="{26886A60-8D43-4426-9D6C-7A71D602ABE1}" sibTransId="{9EFCBFD3-E897-4050-857B-B62446CC76E1}"/>
    <dgm:cxn modelId="{46A6D36E-C95F-4F9A-B41F-BF10B49CE149}" type="presOf" srcId="{BA064D23-006A-4FC0-A3FF-CD6DC6FCE616}" destId="{40935584-962C-4550-A4EB-FC1ED5869B33}" srcOrd="1" destOrd="0" presId="urn:microsoft.com/office/officeart/2005/8/layout/chart3"/>
    <dgm:cxn modelId="{8265666F-7E72-49D5-839B-B804C71944AE}" type="presOf" srcId="{91227D72-6814-40CA-9F57-C0970D155FA4}" destId="{DFEF2A23-66EF-4438-90C2-C13314A66C0C}" srcOrd="1" destOrd="0" presId="urn:microsoft.com/office/officeart/2005/8/layout/chart3"/>
    <dgm:cxn modelId="{D948B572-DFD9-4470-B641-034092832C15}" type="presOf" srcId="{08BAA0F1-2D36-4CDF-B526-0131CAA8240E}" destId="{78C4A077-6A1B-4912-AB40-158908E85D64}" srcOrd="0" destOrd="0" presId="urn:microsoft.com/office/officeart/2005/8/layout/chart3"/>
    <dgm:cxn modelId="{4A7AB87E-D190-4FD7-8978-3720454288CB}" type="presOf" srcId="{92DDF9C1-0ABA-43A2-8CCA-063EA553D82D}" destId="{2C9D61EF-A1CD-4398-AA51-D6B68BF09F36}" srcOrd="0" destOrd="0" presId="urn:microsoft.com/office/officeart/2005/8/layout/chart3"/>
    <dgm:cxn modelId="{173C947F-7A1F-419F-B9A3-06D0425D271A}" type="presOf" srcId="{E8AB4964-BBFD-44A6-8A0D-A833537B4BC6}" destId="{C6B0980A-C177-4BF6-924B-96055E2E1418}" srcOrd="0" destOrd="0" presId="urn:microsoft.com/office/officeart/2005/8/layout/chart3"/>
    <dgm:cxn modelId="{6CD46697-7B5A-45E7-9615-8266897E8F15}" type="presOf" srcId="{2C716AD2-0591-4B7D-B4BC-F24356EAF2B4}" destId="{9FB890A5-53ED-4CDF-AC28-9CC6B210630F}" srcOrd="0" destOrd="0" presId="urn:microsoft.com/office/officeart/2005/8/layout/chart3"/>
    <dgm:cxn modelId="{999141B4-5014-492C-BDD6-E730573E621A}" type="presOf" srcId="{BA064D23-006A-4FC0-A3FF-CD6DC6FCE616}" destId="{D75F1CDD-E290-489F-92B9-AE291BDDCCC4}" srcOrd="0" destOrd="0" presId="urn:microsoft.com/office/officeart/2005/8/layout/chart3"/>
    <dgm:cxn modelId="{263DBBB7-8C1F-49D2-89A0-0F0753E2B8BE}" srcId="{2C716AD2-0591-4B7D-B4BC-F24356EAF2B4}" destId="{92DDF9C1-0ABA-43A2-8CCA-063EA553D82D}" srcOrd="2" destOrd="0" parTransId="{77E939B4-13D7-4AFB-92CE-578F5B20BEF9}" sibTransId="{F3C6843F-D0C2-4001-89A9-112313F9A8F4}"/>
    <dgm:cxn modelId="{91340CD9-33B8-4B0B-AAE3-99F38E79ECEB}" type="presOf" srcId="{08BAA0F1-2D36-4CDF-B526-0131CAA8240E}" destId="{80A610F9-354B-4B26-81A8-3ACE5E5506BD}" srcOrd="1" destOrd="0" presId="urn:microsoft.com/office/officeart/2005/8/layout/chart3"/>
    <dgm:cxn modelId="{E3D168EE-7243-4365-9CB6-F99C9FECEBCF}" srcId="{2C716AD2-0591-4B7D-B4BC-F24356EAF2B4}" destId="{BA064D23-006A-4FC0-A3FF-CD6DC6FCE616}" srcOrd="3" destOrd="0" parTransId="{9A417C8A-F0C7-4069-B0D3-13C104D476E4}" sibTransId="{313EC6A5-7691-43F3-95BC-2919170A92EC}"/>
    <dgm:cxn modelId="{01BCFB58-DBA6-4C2F-A91C-B0FC4CF9BCDB}" type="presParOf" srcId="{9FB890A5-53ED-4CDF-AC28-9CC6B210630F}" destId="{78C4A077-6A1B-4912-AB40-158908E85D64}" srcOrd="0" destOrd="0" presId="urn:microsoft.com/office/officeart/2005/8/layout/chart3"/>
    <dgm:cxn modelId="{B159DEF6-E72A-4C38-A695-08F2C4181444}" type="presParOf" srcId="{9FB890A5-53ED-4CDF-AC28-9CC6B210630F}" destId="{80A610F9-354B-4B26-81A8-3ACE5E5506BD}" srcOrd="1" destOrd="0" presId="urn:microsoft.com/office/officeart/2005/8/layout/chart3"/>
    <dgm:cxn modelId="{B8065009-0AD5-4349-BB51-E6608736913F}" type="presParOf" srcId="{9FB890A5-53ED-4CDF-AC28-9CC6B210630F}" destId="{66622E75-6532-4456-8AE7-C839837E4BFC}" srcOrd="2" destOrd="0" presId="urn:microsoft.com/office/officeart/2005/8/layout/chart3"/>
    <dgm:cxn modelId="{4E5EEC08-ED2B-4F16-AFE9-7D847B1CFEF1}" type="presParOf" srcId="{9FB890A5-53ED-4CDF-AC28-9CC6B210630F}" destId="{DFEF2A23-66EF-4438-90C2-C13314A66C0C}" srcOrd="3" destOrd="0" presId="urn:microsoft.com/office/officeart/2005/8/layout/chart3"/>
    <dgm:cxn modelId="{E57F57E7-41C1-46FC-A01E-D3ADD19C116C}" type="presParOf" srcId="{9FB890A5-53ED-4CDF-AC28-9CC6B210630F}" destId="{2C9D61EF-A1CD-4398-AA51-D6B68BF09F36}" srcOrd="4" destOrd="0" presId="urn:microsoft.com/office/officeart/2005/8/layout/chart3"/>
    <dgm:cxn modelId="{26592BD9-D29D-473F-B3A8-790606F50A2A}" type="presParOf" srcId="{9FB890A5-53ED-4CDF-AC28-9CC6B210630F}" destId="{37AEDC07-C64B-4A65-A67F-35406BD49B20}" srcOrd="5" destOrd="0" presId="urn:microsoft.com/office/officeart/2005/8/layout/chart3"/>
    <dgm:cxn modelId="{7E44A0C0-1440-4205-934D-4CFAAAB0EB0A}" type="presParOf" srcId="{9FB890A5-53ED-4CDF-AC28-9CC6B210630F}" destId="{D75F1CDD-E290-489F-92B9-AE291BDDCCC4}" srcOrd="6" destOrd="0" presId="urn:microsoft.com/office/officeart/2005/8/layout/chart3"/>
    <dgm:cxn modelId="{1034F63E-3FBA-4ECB-8B4E-CC645778B094}" type="presParOf" srcId="{9FB890A5-53ED-4CDF-AC28-9CC6B210630F}" destId="{40935584-962C-4550-A4EB-FC1ED5869B33}" srcOrd="7" destOrd="0" presId="urn:microsoft.com/office/officeart/2005/8/layout/chart3"/>
    <dgm:cxn modelId="{F69613CD-EB9F-4366-9311-11FBE0F85B5E}" type="presParOf" srcId="{9FB890A5-53ED-4CDF-AC28-9CC6B210630F}" destId="{C6B0980A-C177-4BF6-924B-96055E2E1418}" srcOrd="8" destOrd="0" presId="urn:microsoft.com/office/officeart/2005/8/layout/chart3"/>
    <dgm:cxn modelId="{929F8B32-BA18-4D4D-A0CA-FAA8A03874A9}" type="presParOf" srcId="{9FB890A5-53ED-4CDF-AC28-9CC6B210630F}" destId="{EAC5D851-0554-4A92-AFF2-5E46BE36902D}"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800" dirty="0"/>
            <a:t>Cons:</a:t>
          </a:r>
        </a:p>
        <a:p>
          <a:pPr algn="l"/>
          <a:r>
            <a:rPr lang="en-US" sz="1800" dirty="0"/>
            <a:t>Cost: 7</a:t>
          </a:r>
          <a:endParaRPr lang="en-US" sz="18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dgm:t>
        <a:bodyPr/>
        <a:lstStyle/>
        <a:p>
          <a:pPr algn="l"/>
          <a:r>
            <a:rPr lang="en-US" sz="1800"/>
            <a:t>Cons: {🙍‍♂️1, (2,2), 1}</a:t>
          </a:r>
          <a:endParaRPr lang="en-US" sz="1800" dirty="0"/>
        </a:p>
      </dgm:t>
    </dgm:pt>
    <dgm:pt modelId="{DB1B94C8-5EBC-4202-8D76-1AAF345D01A0}" type="parTrans" cxnId="{C7471B9F-CE1C-41D2-B561-D364BE7019D3}">
      <dgm:prSet/>
      <dgm:spPr/>
      <dgm:t>
        <a:bodyPr/>
        <a:lstStyle/>
        <a:p>
          <a:pPr algn="l"/>
          <a:endParaRPr lang="en-US" sz="18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800" dirty="0"/>
            <a:t>Cons: {🙍‍♂️2, (2,2), 1}</a:t>
          </a:r>
        </a:p>
      </dgm:t>
    </dgm:pt>
    <dgm:pt modelId="{EA9C0AF1-4A30-4D26-A2B4-6BC6F0FEA9F4}" type="parTrans" cxnId="{44DDA6ED-73DB-4D54-A2D8-20A54C690D2B}">
      <dgm:prSet/>
      <dgm:spPr/>
      <dgm:t>
        <a:bodyPr/>
        <a:lstStyle/>
        <a:p>
          <a:pPr algn="l"/>
          <a:endParaRPr lang="en-US" sz="1800"/>
        </a:p>
      </dgm:t>
    </dgm:pt>
    <dgm:pt modelId="{5EE71E4C-5826-4B5C-AD85-22657639D059}" type="sibTrans" cxnId="{44DDA6ED-73DB-4D54-A2D8-20A54C690D2B}">
      <dgm:prSet/>
      <dgm:spPr/>
      <dgm:t>
        <a:bodyPr/>
        <a:lstStyle/>
        <a:p>
          <a:endParaRPr lang="en-US" sz="1800"/>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FB1C0535-813E-42D8-9702-59FC987F5A08}" type="presOf" srcId="{92BD0D0C-4A7D-4952-A38B-6345ECB93123}" destId="{870A54B8-5514-4B98-B633-FCCBCFC45328}" srcOrd="0" destOrd="0" presId="urn:microsoft.com/office/officeart/2005/8/layout/hierarchy6"/>
    <dgm:cxn modelId="{796A3A41-1CEC-4D8F-8CD1-97BA46DBB65B}" type="presOf" srcId="{5A8CF1FA-1A8A-4ECC-86D0-A330C0887DDC}" destId="{3342D197-7BAA-437E-B3B8-99E6D11A4BFB}"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C66D62C8-BC02-4B62-8268-692EC9B33237}" srcId="{FC62AE7D-1D10-4839-9E98-AF880D223671}" destId="{92BD0D0C-4A7D-4952-A38B-6345ECB93123}" srcOrd="0" destOrd="0" parTransId="{E3B513FA-BF11-4E21-B299-C6533B636959}" sibTransId="{05026FD9-40ED-4A23-AB70-B9C05658286A}"/>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800" dirty="0"/>
            <a:t>Cons:</a:t>
          </a:r>
        </a:p>
        <a:p>
          <a:pPr algn="l"/>
          <a:r>
            <a:rPr lang="en-US" sz="1800" dirty="0"/>
            <a:t>Cost: 7</a:t>
          </a:r>
          <a:endParaRPr lang="en-US" sz="18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a:glow rad="228600">
            <a:schemeClr val="accent4">
              <a:satMod val="175000"/>
              <a:alpha val="40000"/>
            </a:schemeClr>
          </a:glow>
        </a:effectLst>
      </dgm:spPr>
      <dgm:t>
        <a:bodyPr/>
        <a:lstStyle/>
        <a:p>
          <a:pPr algn="l"/>
          <a:r>
            <a:rPr lang="en-US" sz="1800" b="0" dirty="0"/>
            <a:t>Cons: {🙍‍♂️1, (2,2), 1}</a:t>
          </a:r>
        </a:p>
        <a:p>
          <a:pPr algn="l"/>
          <a:r>
            <a:rPr lang="en-US" sz="1800" b="0" dirty="0"/>
            <a:t>Cost: 7</a:t>
          </a:r>
        </a:p>
      </dgm:t>
    </dgm:pt>
    <dgm:pt modelId="{DB1B94C8-5EBC-4202-8D76-1AAF345D01A0}" type="parTrans" cxnId="{C7471B9F-CE1C-41D2-B561-D364BE7019D3}">
      <dgm:prSet/>
      <dgm:spPr/>
      <dgm:t>
        <a:bodyPr/>
        <a:lstStyle/>
        <a:p>
          <a:pPr algn="l"/>
          <a:endParaRPr lang="en-US" sz="18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800" dirty="0"/>
            <a:t>Cons: {🙍‍♂️2, (2,2), 1}</a:t>
          </a:r>
        </a:p>
        <a:p>
          <a:pPr algn="l"/>
          <a:r>
            <a:rPr lang="en-US" sz="1800" dirty="0"/>
            <a:t>Cost: 8</a:t>
          </a:r>
        </a:p>
      </dgm:t>
    </dgm:pt>
    <dgm:pt modelId="{EA9C0AF1-4A30-4D26-A2B4-6BC6F0FEA9F4}" type="parTrans" cxnId="{44DDA6ED-73DB-4D54-A2D8-20A54C690D2B}">
      <dgm:prSet/>
      <dgm:spPr/>
      <dgm:t>
        <a:bodyPr/>
        <a:lstStyle/>
        <a:p>
          <a:pPr algn="l"/>
          <a:endParaRPr lang="en-US" sz="1800"/>
        </a:p>
      </dgm:t>
    </dgm:pt>
    <dgm:pt modelId="{5EE71E4C-5826-4B5C-AD85-22657639D059}" type="sibTrans" cxnId="{44DDA6ED-73DB-4D54-A2D8-20A54C690D2B}">
      <dgm:prSet/>
      <dgm:spPr/>
      <dgm:t>
        <a:bodyPr/>
        <a:lstStyle/>
        <a:p>
          <a:endParaRPr lang="en-US" sz="1800"/>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FB1C0535-813E-42D8-9702-59FC987F5A08}" type="presOf" srcId="{92BD0D0C-4A7D-4952-A38B-6345ECB93123}" destId="{870A54B8-5514-4B98-B633-FCCBCFC45328}" srcOrd="0" destOrd="0" presId="urn:microsoft.com/office/officeart/2005/8/layout/hierarchy6"/>
    <dgm:cxn modelId="{796A3A41-1CEC-4D8F-8CD1-97BA46DBB65B}" type="presOf" srcId="{5A8CF1FA-1A8A-4ECC-86D0-A330C0887DDC}" destId="{3342D197-7BAA-437E-B3B8-99E6D11A4BFB}"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C66D62C8-BC02-4B62-8268-692EC9B33237}" srcId="{FC62AE7D-1D10-4839-9E98-AF880D223671}" destId="{92BD0D0C-4A7D-4952-A38B-6345ECB93123}" srcOrd="0" destOrd="0" parTransId="{E3B513FA-BF11-4E21-B299-C6533B636959}" sibTransId="{05026FD9-40ED-4A23-AB70-B9C05658286A}"/>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800" dirty="0"/>
            <a:t>Cons:</a:t>
          </a:r>
        </a:p>
        <a:p>
          <a:pPr algn="l"/>
          <a:r>
            <a:rPr lang="en-US" sz="1800" dirty="0"/>
            <a:t>Cost: 7</a:t>
          </a:r>
          <a:endParaRPr lang="en-US" sz="18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a:glow rad="228600">
            <a:schemeClr val="accent4">
              <a:satMod val="175000"/>
              <a:alpha val="40000"/>
            </a:schemeClr>
          </a:glow>
        </a:effectLst>
      </dgm:spPr>
      <dgm:t>
        <a:bodyPr/>
        <a:lstStyle/>
        <a:p>
          <a:pPr algn="l"/>
          <a:r>
            <a:rPr lang="en-US" sz="1800" b="0" dirty="0"/>
            <a:t>Cons: {🙍‍♂️1, (2,2), 1}</a:t>
          </a:r>
        </a:p>
        <a:p>
          <a:pPr algn="l"/>
          <a:r>
            <a:rPr lang="en-US" sz="1800" b="0" dirty="0"/>
            <a:t>Cost: 7</a:t>
          </a:r>
        </a:p>
      </dgm:t>
    </dgm:pt>
    <dgm:pt modelId="{DB1B94C8-5EBC-4202-8D76-1AAF345D01A0}" type="parTrans" cxnId="{C7471B9F-CE1C-41D2-B561-D364BE7019D3}">
      <dgm:prSet/>
      <dgm:spPr/>
      <dgm:t>
        <a:bodyPr/>
        <a:lstStyle/>
        <a:p>
          <a:pPr algn="l"/>
          <a:endParaRPr lang="en-US" sz="18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800" dirty="0"/>
            <a:t>Cons: {🙍‍♂️2, (2,2), 1}</a:t>
          </a:r>
        </a:p>
        <a:p>
          <a:pPr algn="l"/>
          <a:r>
            <a:rPr lang="en-US" sz="1800" dirty="0"/>
            <a:t>Cost: 8</a:t>
          </a:r>
        </a:p>
      </dgm:t>
    </dgm:pt>
    <dgm:pt modelId="{EA9C0AF1-4A30-4D26-A2B4-6BC6F0FEA9F4}" type="parTrans" cxnId="{44DDA6ED-73DB-4D54-A2D8-20A54C690D2B}">
      <dgm:prSet/>
      <dgm:spPr/>
      <dgm:t>
        <a:bodyPr/>
        <a:lstStyle/>
        <a:p>
          <a:pPr algn="l"/>
          <a:endParaRPr lang="en-US" sz="1800"/>
        </a:p>
      </dgm:t>
    </dgm:pt>
    <dgm:pt modelId="{5EE71E4C-5826-4B5C-AD85-22657639D059}" type="sibTrans" cxnId="{44DDA6ED-73DB-4D54-A2D8-20A54C690D2B}">
      <dgm:prSet/>
      <dgm:spPr/>
      <dgm:t>
        <a:bodyPr/>
        <a:lstStyle/>
        <a:p>
          <a:endParaRPr lang="en-US" sz="1800"/>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FB1C0535-813E-42D8-9702-59FC987F5A08}" type="presOf" srcId="{92BD0D0C-4A7D-4952-A38B-6345ECB93123}" destId="{870A54B8-5514-4B98-B633-FCCBCFC45328}" srcOrd="0" destOrd="0" presId="urn:microsoft.com/office/officeart/2005/8/layout/hierarchy6"/>
    <dgm:cxn modelId="{796A3A41-1CEC-4D8F-8CD1-97BA46DBB65B}" type="presOf" srcId="{5A8CF1FA-1A8A-4ECC-86D0-A330C0887DDC}" destId="{3342D197-7BAA-437E-B3B8-99E6D11A4BFB}"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C66D62C8-BC02-4B62-8268-692EC9B33237}" srcId="{FC62AE7D-1D10-4839-9E98-AF880D223671}" destId="{92BD0D0C-4A7D-4952-A38B-6345ECB93123}" srcOrd="0" destOrd="0" parTransId="{E3B513FA-BF11-4E21-B299-C6533B636959}" sibTransId="{05026FD9-40ED-4A23-AB70-B9C05658286A}"/>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400" dirty="0"/>
            <a:t>Cons:</a:t>
          </a:r>
        </a:p>
        <a:p>
          <a:pPr algn="l"/>
          <a:r>
            <a:rPr lang="en-US" sz="1400" dirty="0"/>
            <a:t>Cost: 7</a:t>
          </a:r>
          <a:endParaRPr lang="en-US" sz="14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dgm:spPr>
      <dgm:t>
        <a:bodyPr/>
        <a:lstStyle/>
        <a:p>
          <a:pPr algn="l"/>
          <a:r>
            <a:rPr lang="en-US" sz="1400" b="0" dirty="0"/>
            <a:t>Cons: {🙍‍♂️1, (2,2), 1}</a:t>
          </a:r>
        </a:p>
        <a:p>
          <a:pPr algn="l"/>
          <a:r>
            <a:rPr lang="en-US" sz="1400" b="0" dirty="0"/>
            <a:t>Cost: 7</a:t>
          </a:r>
        </a:p>
      </dgm:t>
    </dgm:pt>
    <dgm:pt modelId="{DB1B94C8-5EBC-4202-8D76-1AAF345D01A0}" type="parTrans" cxnId="{C7471B9F-CE1C-41D2-B561-D364BE7019D3}">
      <dgm:prSet/>
      <dgm:spPr/>
      <dgm:t>
        <a:bodyPr/>
        <a:lstStyle/>
        <a:p>
          <a:pPr algn="l"/>
          <a:endParaRPr lang="en-US" sz="14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400" dirty="0"/>
            <a:t>Cons: {🙍‍♂️2, (2,2), 1}</a:t>
          </a:r>
        </a:p>
        <a:p>
          <a:pPr algn="l"/>
          <a:r>
            <a:rPr lang="en-US" sz="1400" dirty="0"/>
            <a:t>Cost: 8</a:t>
          </a:r>
        </a:p>
      </dgm:t>
    </dgm:pt>
    <dgm:pt modelId="{EA9C0AF1-4A30-4D26-A2B4-6BC6F0FEA9F4}" type="parTrans" cxnId="{44DDA6ED-73DB-4D54-A2D8-20A54C690D2B}">
      <dgm:prSet/>
      <dgm:spPr/>
      <dgm:t>
        <a:bodyPr/>
        <a:lstStyle/>
        <a:p>
          <a:pPr algn="l"/>
          <a:endParaRPr lang="en-US" sz="1400"/>
        </a:p>
      </dgm:t>
    </dgm:pt>
    <dgm:pt modelId="{5EE71E4C-5826-4B5C-AD85-22657639D059}" type="sibTrans" cxnId="{44DDA6ED-73DB-4D54-A2D8-20A54C690D2B}">
      <dgm:prSet/>
      <dgm:spPr/>
      <dgm:t>
        <a:bodyPr/>
        <a:lstStyle/>
        <a:p>
          <a:endParaRPr lang="en-US" sz="1800"/>
        </a:p>
      </dgm:t>
    </dgm:pt>
    <dgm:pt modelId="{31FDB217-EF91-4D95-B47E-3ABD0688D058}">
      <dgm:prSet phldrT="[Text]" custT="1"/>
      <dgm:spPr>
        <a:effectLst/>
      </dgm:spPr>
      <dgm:t>
        <a:bodyPr/>
        <a:lstStyle/>
        <a:p>
          <a:pPr algn="l"/>
          <a:r>
            <a:rPr lang="en-US" sz="1400" b="0" dirty="0"/>
            <a:t>Cons: {🙍‍♂️1, (2,2), 1}</a:t>
          </a:r>
        </a:p>
        <a:p>
          <a:pPr algn="l"/>
          <a:r>
            <a:rPr lang="en-US" sz="1400" b="0" dirty="0"/>
            <a:t>Cons: {🙍‍♂️1, (3,2), 2}</a:t>
          </a:r>
        </a:p>
        <a:p>
          <a:pPr algn="l"/>
          <a:r>
            <a:rPr lang="en-US" sz="1400" b="0" dirty="0"/>
            <a:t>Cost: 7</a:t>
          </a:r>
        </a:p>
      </dgm:t>
    </dgm:pt>
    <dgm:pt modelId="{1FC83E50-800B-4684-9CA2-1B908FFAD3EF}" type="parTrans" cxnId="{F97E1A37-665C-4383-8A9A-3CCE1B0A53DC}">
      <dgm:prSet/>
      <dgm:spPr/>
      <dgm:t>
        <a:bodyPr/>
        <a:lstStyle/>
        <a:p>
          <a:endParaRPr lang="en-US" sz="1400"/>
        </a:p>
      </dgm:t>
    </dgm:pt>
    <dgm:pt modelId="{24DC1E11-DFA1-4827-B408-9742D96B7643}" type="sibTrans" cxnId="{F97E1A37-665C-4383-8A9A-3CCE1B0A53DC}">
      <dgm:prSet/>
      <dgm:spPr/>
      <dgm:t>
        <a:bodyPr/>
        <a:lstStyle/>
        <a:p>
          <a:endParaRPr lang="en-US"/>
        </a:p>
      </dgm:t>
    </dgm:pt>
    <dgm:pt modelId="{A5BF7046-2FE6-466E-87D6-8FF9791040ED}">
      <dgm:prSet phldrT="[Text]" custT="1"/>
      <dgm:spPr>
        <a:effectLst/>
      </dgm:spPr>
      <dgm:t>
        <a:bodyPr/>
        <a:lstStyle/>
        <a:p>
          <a:pPr algn="l"/>
          <a:r>
            <a:rPr lang="en-US" sz="1400" b="0" dirty="0"/>
            <a:t>Cons: {🙍‍♂️1, (2,2), 1}</a:t>
          </a:r>
        </a:p>
        <a:p>
          <a:pPr algn="l"/>
          <a:r>
            <a:rPr lang="en-US" sz="1400" b="0" dirty="0"/>
            <a:t>Cons: {🙍‍♂️2, (3,2), 2}</a:t>
          </a:r>
        </a:p>
        <a:p>
          <a:pPr algn="l"/>
          <a:r>
            <a:rPr lang="en-US" sz="1400" b="0" dirty="0"/>
            <a:t>Cost: 7</a:t>
          </a:r>
        </a:p>
      </dgm:t>
    </dgm:pt>
    <dgm:pt modelId="{BB4997A5-35B5-40A9-A7A4-2A8535A004ED}" type="parTrans" cxnId="{A8D8DD1A-C1E4-437D-B033-5C1559A1986B}">
      <dgm:prSet/>
      <dgm:spPr/>
      <dgm:t>
        <a:bodyPr/>
        <a:lstStyle/>
        <a:p>
          <a:endParaRPr lang="en-US" sz="1400"/>
        </a:p>
      </dgm:t>
    </dgm:pt>
    <dgm:pt modelId="{334FAA50-9439-46DA-B3AF-154242C7F5A3}" type="sibTrans" cxnId="{A8D8DD1A-C1E4-437D-B033-5C1559A1986B}">
      <dgm:prSet/>
      <dgm:spPr/>
      <dgm:t>
        <a:bodyPr/>
        <a:lstStyle/>
        <a:p>
          <a:endParaRPr lang="en-US"/>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24EE0444-B668-432D-91B8-AF85DF0593D5}" type="pres">
      <dgm:prSet presAssocID="{1FC83E50-800B-4684-9CA2-1B908FFAD3EF}" presName="Name19" presStyleLbl="parChTrans1D3" presStyleIdx="0" presStyleCnt="2"/>
      <dgm:spPr/>
    </dgm:pt>
    <dgm:pt modelId="{4762136C-50AD-4C44-9DC6-7FBD37A46C8B}" type="pres">
      <dgm:prSet presAssocID="{31FDB217-EF91-4D95-B47E-3ABD0688D058}" presName="Name21" presStyleCnt="0"/>
      <dgm:spPr/>
    </dgm:pt>
    <dgm:pt modelId="{36E43323-EAF2-4071-94E4-8142AB398441}" type="pres">
      <dgm:prSet presAssocID="{31FDB217-EF91-4D95-B47E-3ABD0688D058}" presName="level2Shape" presStyleLbl="node3" presStyleIdx="0" presStyleCnt="2"/>
      <dgm:spPr/>
    </dgm:pt>
    <dgm:pt modelId="{ABB40A56-0CF3-4E80-9B9D-DED83501E371}" type="pres">
      <dgm:prSet presAssocID="{31FDB217-EF91-4D95-B47E-3ABD0688D058}" presName="hierChild3" presStyleCnt="0"/>
      <dgm:spPr/>
    </dgm:pt>
    <dgm:pt modelId="{838F1157-72EA-445D-B33C-BC878AC90BF4}" type="pres">
      <dgm:prSet presAssocID="{BB4997A5-35B5-40A9-A7A4-2A8535A004ED}" presName="Name19" presStyleLbl="parChTrans1D3" presStyleIdx="1" presStyleCnt="2"/>
      <dgm:spPr/>
    </dgm:pt>
    <dgm:pt modelId="{BF558464-29B5-4399-B891-B210041AF615}" type="pres">
      <dgm:prSet presAssocID="{A5BF7046-2FE6-466E-87D6-8FF9791040ED}" presName="Name21" presStyleCnt="0"/>
      <dgm:spPr/>
    </dgm:pt>
    <dgm:pt modelId="{A76B25EA-DE67-4B31-AD4C-50AFD23C4123}" type="pres">
      <dgm:prSet presAssocID="{A5BF7046-2FE6-466E-87D6-8FF9791040ED}" presName="level2Shape" presStyleLbl="node3" presStyleIdx="1" presStyleCnt="2"/>
      <dgm:spPr/>
    </dgm:pt>
    <dgm:pt modelId="{AA835C0D-F73C-4C07-A3B4-C185F1390564}" type="pres">
      <dgm:prSet presAssocID="{A5BF7046-2FE6-466E-87D6-8FF9791040ED}"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A8D8DD1A-C1E4-437D-B033-5C1559A1986B}" srcId="{5A8CF1FA-1A8A-4ECC-86D0-A330C0887DDC}" destId="{A5BF7046-2FE6-466E-87D6-8FF9791040ED}" srcOrd="1" destOrd="0" parTransId="{BB4997A5-35B5-40A9-A7A4-2A8535A004ED}" sibTransId="{334FAA50-9439-46DA-B3AF-154242C7F5A3}"/>
    <dgm:cxn modelId="{FB1C0535-813E-42D8-9702-59FC987F5A08}" type="presOf" srcId="{92BD0D0C-4A7D-4952-A38B-6345ECB93123}" destId="{870A54B8-5514-4B98-B633-FCCBCFC45328}" srcOrd="0" destOrd="0" presId="urn:microsoft.com/office/officeart/2005/8/layout/hierarchy6"/>
    <dgm:cxn modelId="{F97E1A37-665C-4383-8A9A-3CCE1B0A53DC}" srcId="{5A8CF1FA-1A8A-4ECC-86D0-A330C0887DDC}" destId="{31FDB217-EF91-4D95-B47E-3ABD0688D058}" srcOrd="0" destOrd="0" parTransId="{1FC83E50-800B-4684-9CA2-1B908FFAD3EF}" sibTransId="{24DC1E11-DFA1-4827-B408-9742D96B7643}"/>
    <dgm:cxn modelId="{796A3A41-1CEC-4D8F-8CD1-97BA46DBB65B}" type="presOf" srcId="{5A8CF1FA-1A8A-4ECC-86D0-A330C0887DDC}" destId="{3342D197-7BAA-437E-B3B8-99E6D11A4BFB}" srcOrd="0" destOrd="0" presId="urn:microsoft.com/office/officeart/2005/8/layout/hierarchy6"/>
    <dgm:cxn modelId="{3C75F377-EDAD-495F-9C72-8D5C9BF8FF8B}" type="presOf" srcId="{BB4997A5-35B5-40A9-A7A4-2A8535A004ED}" destId="{838F1157-72EA-445D-B33C-BC878AC90BF4}"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8328909D-4291-4FC3-AE4F-FB2DC6913BCB}" type="presOf" srcId="{A5BF7046-2FE6-466E-87D6-8FF9791040ED}" destId="{A76B25EA-DE67-4B31-AD4C-50AFD23C4123}"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FE7FDAA3-CC30-4AB2-85F4-AFF6A0364897}" type="presOf" srcId="{1FC83E50-800B-4684-9CA2-1B908FFAD3EF}" destId="{24EE0444-B668-432D-91B8-AF85DF0593D5}"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78D8A2CC-07B9-411F-9CE1-CCB5620BD786}" type="presOf" srcId="{31FDB217-EF91-4D95-B47E-3ABD0688D058}" destId="{36E43323-EAF2-4071-94E4-8142AB398441}" srcOrd="0" destOrd="0" presId="urn:microsoft.com/office/officeart/2005/8/layout/hierarchy6"/>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D1243DB2-FB59-498E-BC6D-2DAF60E72153}" type="presParOf" srcId="{FDDA1212-8C9C-48EF-B80F-24578FEFC609}" destId="{24EE0444-B668-432D-91B8-AF85DF0593D5}" srcOrd="0" destOrd="0" presId="urn:microsoft.com/office/officeart/2005/8/layout/hierarchy6"/>
    <dgm:cxn modelId="{6EB31A16-925C-4B90-A4DD-93BF34528B0D}" type="presParOf" srcId="{FDDA1212-8C9C-48EF-B80F-24578FEFC609}" destId="{4762136C-50AD-4C44-9DC6-7FBD37A46C8B}" srcOrd="1" destOrd="0" presId="urn:microsoft.com/office/officeart/2005/8/layout/hierarchy6"/>
    <dgm:cxn modelId="{B3020D6E-AE32-485F-BBAB-8DB7643A9678}" type="presParOf" srcId="{4762136C-50AD-4C44-9DC6-7FBD37A46C8B}" destId="{36E43323-EAF2-4071-94E4-8142AB398441}" srcOrd="0" destOrd="0" presId="urn:microsoft.com/office/officeart/2005/8/layout/hierarchy6"/>
    <dgm:cxn modelId="{09441446-7039-406D-9910-0EBDAA8CB4A3}" type="presParOf" srcId="{4762136C-50AD-4C44-9DC6-7FBD37A46C8B}" destId="{ABB40A56-0CF3-4E80-9B9D-DED83501E371}" srcOrd="1" destOrd="0" presId="urn:microsoft.com/office/officeart/2005/8/layout/hierarchy6"/>
    <dgm:cxn modelId="{B5873E59-0B83-468E-82C3-BCCCD0833AD3}" type="presParOf" srcId="{FDDA1212-8C9C-48EF-B80F-24578FEFC609}" destId="{838F1157-72EA-445D-B33C-BC878AC90BF4}" srcOrd="2" destOrd="0" presId="urn:microsoft.com/office/officeart/2005/8/layout/hierarchy6"/>
    <dgm:cxn modelId="{0C23A075-DDA4-4716-A86A-A30687D4A310}" type="presParOf" srcId="{FDDA1212-8C9C-48EF-B80F-24578FEFC609}" destId="{BF558464-29B5-4399-B891-B210041AF615}" srcOrd="3" destOrd="0" presId="urn:microsoft.com/office/officeart/2005/8/layout/hierarchy6"/>
    <dgm:cxn modelId="{83F51F81-D7B0-4518-A1A8-A4A6468BB148}" type="presParOf" srcId="{BF558464-29B5-4399-B891-B210041AF615}" destId="{A76B25EA-DE67-4B31-AD4C-50AFD23C4123}" srcOrd="0" destOrd="0" presId="urn:microsoft.com/office/officeart/2005/8/layout/hierarchy6"/>
    <dgm:cxn modelId="{E90470DA-7857-45B3-803C-7A02D9239A1F}" type="presParOf" srcId="{BF558464-29B5-4399-B891-B210041AF615}" destId="{AA835C0D-F73C-4C07-A3B4-C185F1390564}"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400" dirty="0"/>
            <a:t>Cons:</a:t>
          </a:r>
        </a:p>
        <a:p>
          <a:pPr algn="l"/>
          <a:r>
            <a:rPr lang="en-US" sz="1400" dirty="0"/>
            <a:t>Cost: 7</a:t>
          </a:r>
          <a:endParaRPr lang="en-US" sz="14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dgm:spPr>
      <dgm:t>
        <a:bodyPr/>
        <a:lstStyle/>
        <a:p>
          <a:pPr algn="l"/>
          <a:r>
            <a:rPr lang="en-US" sz="1400" b="0" dirty="0"/>
            <a:t>Cons: {🙍‍♂️1, (2,2), 1}</a:t>
          </a:r>
        </a:p>
        <a:p>
          <a:pPr algn="l"/>
          <a:r>
            <a:rPr lang="en-US" sz="1400" b="0" dirty="0"/>
            <a:t>Cost: 7</a:t>
          </a:r>
        </a:p>
      </dgm:t>
    </dgm:pt>
    <dgm:pt modelId="{DB1B94C8-5EBC-4202-8D76-1AAF345D01A0}" type="parTrans" cxnId="{C7471B9F-CE1C-41D2-B561-D364BE7019D3}">
      <dgm:prSet/>
      <dgm:spPr/>
      <dgm:t>
        <a:bodyPr/>
        <a:lstStyle/>
        <a:p>
          <a:pPr algn="l"/>
          <a:endParaRPr lang="en-US" sz="14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400" dirty="0"/>
            <a:t>Cons: {🙍‍♂️2, (2,2), 1}</a:t>
          </a:r>
        </a:p>
        <a:p>
          <a:pPr algn="l"/>
          <a:r>
            <a:rPr lang="en-US" sz="1400" dirty="0"/>
            <a:t>Cost: 8</a:t>
          </a:r>
        </a:p>
      </dgm:t>
    </dgm:pt>
    <dgm:pt modelId="{EA9C0AF1-4A30-4D26-A2B4-6BC6F0FEA9F4}" type="parTrans" cxnId="{44DDA6ED-73DB-4D54-A2D8-20A54C690D2B}">
      <dgm:prSet/>
      <dgm:spPr/>
      <dgm:t>
        <a:bodyPr/>
        <a:lstStyle/>
        <a:p>
          <a:pPr algn="l"/>
          <a:endParaRPr lang="en-US" sz="1400"/>
        </a:p>
      </dgm:t>
    </dgm:pt>
    <dgm:pt modelId="{5EE71E4C-5826-4B5C-AD85-22657639D059}" type="sibTrans" cxnId="{44DDA6ED-73DB-4D54-A2D8-20A54C690D2B}">
      <dgm:prSet/>
      <dgm:spPr/>
      <dgm:t>
        <a:bodyPr/>
        <a:lstStyle/>
        <a:p>
          <a:endParaRPr lang="en-US" sz="1800"/>
        </a:p>
      </dgm:t>
    </dgm:pt>
    <dgm:pt modelId="{31FDB217-EF91-4D95-B47E-3ABD0688D058}">
      <dgm:prSet phldrT="[Text]" custT="1"/>
      <dgm:spPr>
        <a:effectLst>
          <a:glow rad="228600">
            <a:schemeClr val="accent4">
              <a:satMod val="175000"/>
              <a:alpha val="40000"/>
            </a:schemeClr>
          </a:glow>
        </a:effectLst>
      </dgm:spPr>
      <dgm:t>
        <a:bodyPr/>
        <a:lstStyle/>
        <a:p>
          <a:pPr algn="l"/>
          <a:r>
            <a:rPr lang="en-US" sz="1400" b="0" dirty="0"/>
            <a:t>Cons: {🙍‍♂️1, (2,2), 1}</a:t>
          </a:r>
        </a:p>
        <a:p>
          <a:pPr algn="l"/>
          <a:r>
            <a:rPr lang="en-US" sz="1400" b="0" dirty="0"/>
            <a:t>Cons: {🙍‍♂️1, (3,2), 2}</a:t>
          </a:r>
        </a:p>
        <a:p>
          <a:pPr algn="l"/>
          <a:r>
            <a:rPr lang="en-US" sz="1400" b="0" dirty="0"/>
            <a:t>Cost: 7</a:t>
          </a:r>
        </a:p>
      </dgm:t>
    </dgm:pt>
    <dgm:pt modelId="{1FC83E50-800B-4684-9CA2-1B908FFAD3EF}" type="parTrans" cxnId="{F97E1A37-665C-4383-8A9A-3CCE1B0A53DC}">
      <dgm:prSet/>
      <dgm:spPr/>
      <dgm:t>
        <a:bodyPr/>
        <a:lstStyle/>
        <a:p>
          <a:endParaRPr lang="en-US" sz="1400"/>
        </a:p>
      </dgm:t>
    </dgm:pt>
    <dgm:pt modelId="{24DC1E11-DFA1-4827-B408-9742D96B7643}" type="sibTrans" cxnId="{F97E1A37-665C-4383-8A9A-3CCE1B0A53DC}">
      <dgm:prSet/>
      <dgm:spPr/>
      <dgm:t>
        <a:bodyPr/>
        <a:lstStyle/>
        <a:p>
          <a:endParaRPr lang="en-US"/>
        </a:p>
      </dgm:t>
    </dgm:pt>
    <dgm:pt modelId="{A5BF7046-2FE6-466E-87D6-8FF9791040ED}">
      <dgm:prSet phldrT="[Text]" custT="1"/>
      <dgm:spPr>
        <a:effectLst/>
      </dgm:spPr>
      <dgm:t>
        <a:bodyPr/>
        <a:lstStyle/>
        <a:p>
          <a:pPr algn="l"/>
          <a:r>
            <a:rPr lang="en-US" sz="1400" b="0" dirty="0"/>
            <a:t>Cons: {🙍‍♂️1, (2,2), 1}</a:t>
          </a:r>
        </a:p>
        <a:p>
          <a:pPr algn="l"/>
          <a:r>
            <a:rPr lang="en-US" sz="1400" b="0" dirty="0"/>
            <a:t>Cons: {🙍‍♂️2, (3,2), 2}</a:t>
          </a:r>
        </a:p>
        <a:p>
          <a:pPr algn="l"/>
          <a:r>
            <a:rPr lang="en-US" sz="1400" b="0" dirty="0"/>
            <a:t>Cost: 7</a:t>
          </a:r>
        </a:p>
      </dgm:t>
    </dgm:pt>
    <dgm:pt modelId="{BB4997A5-35B5-40A9-A7A4-2A8535A004ED}" type="parTrans" cxnId="{A8D8DD1A-C1E4-437D-B033-5C1559A1986B}">
      <dgm:prSet/>
      <dgm:spPr/>
      <dgm:t>
        <a:bodyPr/>
        <a:lstStyle/>
        <a:p>
          <a:endParaRPr lang="en-US" sz="1400"/>
        </a:p>
      </dgm:t>
    </dgm:pt>
    <dgm:pt modelId="{334FAA50-9439-46DA-B3AF-154242C7F5A3}" type="sibTrans" cxnId="{A8D8DD1A-C1E4-437D-B033-5C1559A1986B}">
      <dgm:prSet/>
      <dgm:spPr/>
      <dgm:t>
        <a:bodyPr/>
        <a:lstStyle/>
        <a:p>
          <a:endParaRPr lang="en-US"/>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24EE0444-B668-432D-91B8-AF85DF0593D5}" type="pres">
      <dgm:prSet presAssocID="{1FC83E50-800B-4684-9CA2-1B908FFAD3EF}" presName="Name19" presStyleLbl="parChTrans1D3" presStyleIdx="0" presStyleCnt="2"/>
      <dgm:spPr/>
    </dgm:pt>
    <dgm:pt modelId="{4762136C-50AD-4C44-9DC6-7FBD37A46C8B}" type="pres">
      <dgm:prSet presAssocID="{31FDB217-EF91-4D95-B47E-3ABD0688D058}" presName="Name21" presStyleCnt="0"/>
      <dgm:spPr/>
    </dgm:pt>
    <dgm:pt modelId="{36E43323-EAF2-4071-94E4-8142AB398441}" type="pres">
      <dgm:prSet presAssocID="{31FDB217-EF91-4D95-B47E-3ABD0688D058}" presName="level2Shape" presStyleLbl="node3" presStyleIdx="0" presStyleCnt="2"/>
      <dgm:spPr/>
    </dgm:pt>
    <dgm:pt modelId="{ABB40A56-0CF3-4E80-9B9D-DED83501E371}" type="pres">
      <dgm:prSet presAssocID="{31FDB217-EF91-4D95-B47E-3ABD0688D058}" presName="hierChild3" presStyleCnt="0"/>
      <dgm:spPr/>
    </dgm:pt>
    <dgm:pt modelId="{838F1157-72EA-445D-B33C-BC878AC90BF4}" type="pres">
      <dgm:prSet presAssocID="{BB4997A5-35B5-40A9-A7A4-2A8535A004ED}" presName="Name19" presStyleLbl="parChTrans1D3" presStyleIdx="1" presStyleCnt="2"/>
      <dgm:spPr/>
    </dgm:pt>
    <dgm:pt modelId="{BF558464-29B5-4399-B891-B210041AF615}" type="pres">
      <dgm:prSet presAssocID="{A5BF7046-2FE6-466E-87D6-8FF9791040ED}" presName="Name21" presStyleCnt="0"/>
      <dgm:spPr/>
    </dgm:pt>
    <dgm:pt modelId="{A76B25EA-DE67-4B31-AD4C-50AFD23C4123}" type="pres">
      <dgm:prSet presAssocID="{A5BF7046-2FE6-466E-87D6-8FF9791040ED}" presName="level2Shape" presStyleLbl="node3" presStyleIdx="1" presStyleCnt="2"/>
      <dgm:spPr/>
    </dgm:pt>
    <dgm:pt modelId="{AA835C0D-F73C-4C07-A3B4-C185F1390564}" type="pres">
      <dgm:prSet presAssocID="{A5BF7046-2FE6-466E-87D6-8FF9791040ED}"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A8D8DD1A-C1E4-437D-B033-5C1559A1986B}" srcId="{5A8CF1FA-1A8A-4ECC-86D0-A330C0887DDC}" destId="{A5BF7046-2FE6-466E-87D6-8FF9791040ED}" srcOrd="1" destOrd="0" parTransId="{BB4997A5-35B5-40A9-A7A4-2A8535A004ED}" sibTransId="{334FAA50-9439-46DA-B3AF-154242C7F5A3}"/>
    <dgm:cxn modelId="{FB1C0535-813E-42D8-9702-59FC987F5A08}" type="presOf" srcId="{92BD0D0C-4A7D-4952-A38B-6345ECB93123}" destId="{870A54B8-5514-4B98-B633-FCCBCFC45328}" srcOrd="0" destOrd="0" presId="urn:microsoft.com/office/officeart/2005/8/layout/hierarchy6"/>
    <dgm:cxn modelId="{F97E1A37-665C-4383-8A9A-3CCE1B0A53DC}" srcId="{5A8CF1FA-1A8A-4ECC-86D0-A330C0887DDC}" destId="{31FDB217-EF91-4D95-B47E-3ABD0688D058}" srcOrd="0" destOrd="0" parTransId="{1FC83E50-800B-4684-9CA2-1B908FFAD3EF}" sibTransId="{24DC1E11-DFA1-4827-B408-9742D96B7643}"/>
    <dgm:cxn modelId="{796A3A41-1CEC-4D8F-8CD1-97BA46DBB65B}" type="presOf" srcId="{5A8CF1FA-1A8A-4ECC-86D0-A330C0887DDC}" destId="{3342D197-7BAA-437E-B3B8-99E6D11A4BFB}" srcOrd="0" destOrd="0" presId="urn:microsoft.com/office/officeart/2005/8/layout/hierarchy6"/>
    <dgm:cxn modelId="{3C75F377-EDAD-495F-9C72-8D5C9BF8FF8B}" type="presOf" srcId="{BB4997A5-35B5-40A9-A7A4-2A8535A004ED}" destId="{838F1157-72EA-445D-B33C-BC878AC90BF4}"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8328909D-4291-4FC3-AE4F-FB2DC6913BCB}" type="presOf" srcId="{A5BF7046-2FE6-466E-87D6-8FF9791040ED}" destId="{A76B25EA-DE67-4B31-AD4C-50AFD23C4123}"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FE7FDAA3-CC30-4AB2-85F4-AFF6A0364897}" type="presOf" srcId="{1FC83E50-800B-4684-9CA2-1B908FFAD3EF}" destId="{24EE0444-B668-432D-91B8-AF85DF0593D5}"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78D8A2CC-07B9-411F-9CE1-CCB5620BD786}" type="presOf" srcId="{31FDB217-EF91-4D95-B47E-3ABD0688D058}" destId="{36E43323-EAF2-4071-94E4-8142AB398441}" srcOrd="0" destOrd="0" presId="urn:microsoft.com/office/officeart/2005/8/layout/hierarchy6"/>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D1243DB2-FB59-498E-BC6D-2DAF60E72153}" type="presParOf" srcId="{FDDA1212-8C9C-48EF-B80F-24578FEFC609}" destId="{24EE0444-B668-432D-91B8-AF85DF0593D5}" srcOrd="0" destOrd="0" presId="urn:microsoft.com/office/officeart/2005/8/layout/hierarchy6"/>
    <dgm:cxn modelId="{6EB31A16-925C-4B90-A4DD-93BF34528B0D}" type="presParOf" srcId="{FDDA1212-8C9C-48EF-B80F-24578FEFC609}" destId="{4762136C-50AD-4C44-9DC6-7FBD37A46C8B}" srcOrd="1" destOrd="0" presId="urn:microsoft.com/office/officeart/2005/8/layout/hierarchy6"/>
    <dgm:cxn modelId="{B3020D6E-AE32-485F-BBAB-8DB7643A9678}" type="presParOf" srcId="{4762136C-50AD-4C44-9DC6-7FBD37A46C8B}" destId="{36E43323-EAF2-4071-94E4-8142AB398441}" srcOrd="0" destOrd="0" presId="urn:microsoft.com/office/officeart/2005/8/layout/hierarchy6"/>
    <dgm:cxn modelId="{09441446-7039-406D-9910-0EBDAA8CB4A3}" type="presParOf" srcId="{4762136C-50AD-4C44-9DC6-7FBD37A46C8B}" destId="{ABB40A56-0CF3-4E80-9B9D-DED83501E371}" srcOrd="1" destOrd="0" presId="urn:microsoft.com/office/officeart/2005/8/layout/hierarchy6"/>
    <dgm:cxn modelId="{B5873E59-0B83-468E-82C3-BCCCD0833AD3}" type="presParOf" srcId="{FDDA1212-8C9C-48EF-B80F-24578FEFC609}" destId="{838F1157-72EA-445D-B33C-BC878AC90BF4}" srcOrd="2" destOrd="0" presId="urn:microsoft.com/office/officeart/2005/8/layout/hierarchy6"/>
    <dgm:cxn modelId="{0C23A075-DDA4-4716-A86A-A30687D4A310}" type="presParOf" srcId="{FDDA1212-8C9C-48EF-B80F-24578FEFC609}" destId="{BF558464-29B5-4399-B891-B210041AF615}" srcOrd="3" destOrd="0" presId="urn:microsoft.com/office/officeart/2005/8/layout/hierarchy6"/>
    <dgm:cxn modelId="{83F51F81-D7B0-4518-A1A8-A4A6468BB148}" type="presParOf" srcId="{BF558464-29B5-4399-B891-B210041AF615}" destId="{A76B25EA-DE67-4B31-AD4C-50AFD23C4123}" srcOrd="0" destOrd="0" presId="urn:microsoft.com/office/officeart/2005/8/layout/hierarchy6"/>
    <dgm:cxn modelId="{E90470DA-7857-45B3-803C-7A02D9239A1F}" type="presParOf" srcId="{BF558464-29B5-4399-B891-B210041AF615}" destId="{AA835C0D-F73C-4C07-A3B4-C185F1390564}"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6FC98F-BB69-4C72-A360-FEB0615A7537}"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US"/>
        </a:p>
      </dgm:t>
    </dgm:pt>
    <dgm:pt modelId="{E24AD61E-1C7C-4681-9FD4-5AD4AD0FD95D}">
      <dgm:prSet phldrT="[Text]"/>
      <dgm:spPr/>
      <dgm:t>
        <a:bodyPr/>
        <a:lstStyle/>
        <a:p>
          <a:r>
            <a:rPr lang="en-US" dirty="0"/>
            <a:t>Assign job</a:t>
          </a:r>
        </a:p>
      </dgm:t>
    </dgm:pt>
    <dgm:pt modelId="{FE625A23-DD52-4EBE-904F-6707F23A3D31}" type="parTrans" cxnId="{6C7C1134-18ED-49B4-A3FE-27697FC0C20A}">
      <dgm:prSet/>
      <dgm:spPr/>
      <dgm:t>
        <a:bodyPr/>
        <a:lstStyle/>
        <a:p>
          <a:endParaRPr lang="en-US"/>
        </a:p>
      </dgm:t>
    </dgm:pt>
    <dgm:pt modelId="{03C63287-72B6-4F85-BE20-4E583E125841}" type="sibTrans" cxnId="{6C7C1134-18ED-49B4-A3FE-27697FC0C20A}">
      <dgm:prSet/>
      <dgm:spPr/>
      <dgm:t>
        <a:bodyPr/>
        <a:lstStyle/>
        <a:p>
          <a:endParaRPr lang="en-US"/>
        </a:p>
      </dgm:t>
    </dgm:pt>
    <dgm:pt modelId="{14A939CE-4DE2-4DB6-9A99-18A34DA1AB39}">
      <dgm:prSet phldrT="[Text]"/>
      <dgm:spPr/>
      <dgm:t>
        <a:bodyPr/>
        <a:lstStyle/>
        <a:p>
          <a:r>
            <a:rPr lang="en-US" dirty="0"/>
            <a:t>Bring ‘part’</a:t>
          </a:r>
        </a:p>
      </dgm:t>
    </dgm:pt>
    <dgm:pt modelId="{913C2D8F-6782-4AB3-8F50-8296D3A0878A}" type="parTrans" cxnId="{8C82AF22-5FF9-49DE-B53D-1DD8557B4F2A}">
      <dgm:prSet/>
      <dgm:spPr/>
      <dgm:t>
        <a:bodyPr/>
        <a:lstStyle/>
        <a:p>
          <a:endParaRPr lang="en-US"/>
        </a:p>
      </dgm:t>
    </dgm:pt>
    <dgm:pt modelId="{732AB47C-6660-4997-89A5-85538DB3A63D}" type="sibTrans" cxnId="{8C82AF22-5FF9-49DE-B53D-1DD8557B4F2A}">
      <dgm:prSet/>
      <dgm:spPr/>
      <dgm:t>
        <a:bodyPr/>
        <a:lstStyle/>
        <a:p>
          <a:endParaRPr lang="en-US"/>
        </a:p>
      </dgm:t>
    </dgm:pt>
    <dgm:pt modelId="{59046083-5988-4913-B7E5-1D379C0B6737}">
      <dgm:prSet phldrT="[Text]"/>
      <dgm:spPr/>
      <dgm:t>
        <a:bodyPr/>
        <a:lstStyle/>
        <a:p>
          <a:r>
            <a:rPr lang="en-US" dirty="0"/>
            <a:t>Pick and pack</a:t>
          </a:r>
        </a:p>
      </dgm:t>
    </dgm:pt>
    <dgm:pt modelId="{1CF48C9B-3D26-4677-B2A8-D242C3DA21B6}" type="parTrans" cxnId="{DEA42616-4A35-4C30-AAAC-8E9183672DE4}">
      <dgm:prSet/>
      <dgm:spPr/>
      <dgm:t>
        <a:bodyPr/>
        <a:lstStyle/>
        <a:p>
          <a:endParaRPr lang="en-US"/>
        </a:p>
      </dgm:t>
    </dgm:pt>
    <dgm:pt modelId="{06D7A943-1B55-4D54-BF35-0822D6962021}" type="sibTrans" cxnId="{DEA42616-4A35-4C30-AAAC-8E9183672DE4}">
      <dgm:prSet/>
      <dgm:spPr/>
      <dgm:t>
        <a:bodyPr/>
        <a:lstStyle/>
        <a:p>
          <a:endParaRPr lang="en-US"/>
        </a:p>
      </dgm:t>
    </dgm:pt>
    <dgm:pt modelId="{602FFBE4-FC78-418B-B983-5DCF3DC7F3D2}" type="pres">
      <dgm:prSet presAssocID="{CC6FC98F-BB69-4C72-A360-FEB0615A7537}" presName="Name0" presStyleCnt="0">
        <dgm:presLayoutVars>
          <dgm:dir/>
          <dgm:resizeHandles val="exact"/>
        </dgm:presLayoutVars>
      </dgm:prSet>
      <dgm:spPr/>
    </dgm:pt>
    <dgm:pt modelId="{C88E0059-8D05-4B76-9097-2B3254CA9301}" type="pres">
      <dgm:prSet presAssocID="{E24AD61E-1C7C-4681-9FD4-5AD4AD0FD95D}" presName="node" presStyleLbl="node1" presStyleIdx="0" presStyleCnt="3">
        <dgm:presLayoutVars>
          <dgm:bulletEnabled val="1"/>
        </dgm:presLayoutVars>
      </dgm:prSet>
      <dgm:spPr/>
    </dgm:pt>
    <dgm:pt modelId="{EEEBBA88-D76D-4044-8B24-2B85F9B10569}" type="pres">
      <dgm:prSet presAssocID="{03C63287-72B6-4F85-BE20-4E583E125841}" presName="sibTrans" presStyleLbl="sibTrans2D1" presStyleIdx="0" presStyleCnt="2"/>
      <dgm:spPr/>
    </dgm:pt>
    <dgm:pt modelId="{B6E87024-92BE-4481-886A-E697C05F2FD8}" type="pres">
      <dgm:prSet presAssocID="{03C63287-72B6-4F85-BE20-4E583E125841}" presName="connectorText" presStyleLbl="sibTrans2D1" presStyleIdx="0" presStyleCnt="2"/>
      <dgm:spPr/>
    </dgm:pt>
    <dgm:pt modelId="{11EE1EF5-8457-49A3-8FC0-43B3ACEA08E8}" type="pres">
      <dgm:prSet presAssocID="{14A939CE-4DE2-4DB6-9A99-18A34DA1AB39}" presName="node" presStyleLbl="node1" presStyleIdx="1" presStyleCnt="3">
        <dgm:presLayoutVars>
          <dgm:bulletEnabled val="1"/>
        </dgm:presLayoutVars>
      </dgm:prSet>
      <dgm:spPr/>
    </dgm:pt>
    <dgm:pt modelId="{91BE1165-20A1-402C-AC38-17DC5CE6718F}" type="pres">
      <dgm:prSet presAssocID="{732AB47C-6660-4997-89A5-85538DB3A63D}" presName="sibTrans" presStyleLbl="sibTrans2D1" presStyleIdx="1" presStyleCnt="2"/>
      <dgm:spPr/>
    </dgm:pt>
    <dgm:pt modelId="{963B8A17-53F0-4931-ABD9-FDCDDC545710}" type="pres">
      <dgm:prSet presAssocID="{732AB47C-6660-4997-89A5-85538DB3A63D}" presName="connectorText" presStyleLbl="sibTrans2D1" presStyleIdx="1" presStyleCnt="2"/>
      <dgm:spPr/>
    </dgm:pt>
    <dgm:pt modelId="{D8D998C8-9877-4894-B987-540CBB2AA8C1}" type="pres">
      <dgm:prSet presAssocID="{59046083-5988-4913-B7E5-1D379C0B6737}" presName="node" presStyleLbl="node1" presStyleIdx="2" presStyleCnt="3">
        <dgm:presLayoutVars>
          <dgm:bulletEnabled val="1"/>
        </dgm:presLayoutVars>
      </dgm:prSet>
      <dgm:spPr/>
    </dgm:pt>
  </dgm:ptLst>
  <dgm:cxnLst>
    <dgm:cxn modelId="{DEA42616-4A35-4C30-AAAC-8E9183672DE4}" srcId="{CC6FC98F-BB69-4C72-A360-FEB0615A7537}" destId="{59046083-5988-4913-B7E5-1D379C0B6737}" srcOrd="2" destOrd="0" parTransId="{1CF48C9B-3D26-4677-B2A8-D242C3DA21B6}" sibTransId="{06D7A943-1B55-4D54-BF35-0822D6962021}"/>
    <dgm:cxn modelId="{1BBA751A-0D97-499B-9D57-F9C87F519A5D}" type="presOf" srcId="{CC6FC98F-BB69-4C72-A360-FEB0615A7537}" destId="{602FFBE4-FC78-418B-B983-5DCF3DC7F3D2}" srcOrd="0" destOrd="0" presId="urn:microsoft.com/office/officeart/2005/8/layout/process1"/>
    <dgm:cxn modelId="{8C82AF22-5FF9-49DE-B53D-1DD8557B4F2A}" srcId="{CC6FC98F-BB69-4C72-A360-FEB0615A7537}" destId="{14A939CE-4DE2-4DB6-9A99-18A34DA1AB39}" srcOrd="1" destOrd="0" parTransId="{913C2D8F-6782-4AB3-8F50-8296D3A0878A}" sibTransId="{732AB47C-6660-4997-89A5-85538DB3A63D}"/>
    <dgm:cxn modelId="{6C7C1134-18ED-49B4-A3FE-27697FC0C20A}" srcId="{CC6FC98F-BB69-4C72-A360-FEB0615A7537}" destId="{E24AD61E-1C7C-4681-9FD4-5AD4AD0FD95D}" srcOrd="0" destOrd="0" parTransId="{FE625A23-DD52-4EBE-904F-6707F23A3D31}" sibTransId="{03C63287-72B6-4F85-BE20-4E583E125841}"/>
    <dgm:cxn modelId="{7B467B3C-AD5D-4B4B-9EC4-1404942D19B6}" type="presOf" srcId="{59046083-5988-4913-B7E5-1D379C0B6737}" destId="{D8D998C8-9877-4894-B987-540CBB2AA8C1}" srcOrd="0" destOrd="0" presId="urn:microsoft.com/office/officeart/2005/8/layout/process1"/>
    <dgm:cxn modelId="{18E2AC5B-EFAE-4836-9BA1-97F9CDAE612B}" type="presOf" srcId="{732AB47C-6660-4997-89A5-85538DB3A63D}" destId="{91BE1165-20A1-402C-AC38-17DC5CE6718F}" srcOrd="0" destOrd="0" presId="urn:microsoft.com/office/officeart/2005/8/layout/process1"/>
    <dgm:cxn modelId="{52519D7D-2976-4C66-8E71-B2B87DD14A5F}" type="presOf" srcId="{732AB47C-6660-4997-89A5-85538DB3A63D}" destId="{963B8A17-53F0-4931-ABD9-FDCDDC545710}" srcOrd="1" destOrd="0" presId="urn:microsoft.com/office/officeart/2005/8/layout/process1"/>
    <dgm:cxn modelId="{BBE75B84-9A1F-4349-A0DC-4202E2F108C8}" type="presOf" srcId="{14A939CE-4DE2-4DB6-9A99-18A34DA1AB39}" destId="{11EE1EF5-8457-49A3-8FC0-43B3ACEA08E8}" srcOrd="0" destOrd="0" presId="urn:microsoft.com/office/officeart/2005/8/layout/process1"/>
    <dgm:cxn modelId="{F8B57894-7567-499B-8130-5A97B062CC00}" type="presOf" srcId="{03C63287-72B6-4F85-BE20-4E583E125841}" destId="{EEEBBA88-D76D-4044-8B24-2B85F9B10569}" srcOrd="0" destOrd="0" presId="urn:microsoft.com/office/officeart/2005/8/layout/process1"/>
    <dgm:cxn modelId="{99C7A0A0-5D47-4F6F-8541-6BCDD33FAC2D}" type="presOf" srcId="{03C63287-72B6-4F85-BE20-4E583E125841}" destId="{B6E87024-92BE-4481-886A-E697C05F2FD8}" srcOrd="1" destOrd="0" presId="urn:microsoft.com/office/officeart/2005/8/layout/process1"/>
    <dgm:cxn modelId="{034BACDD-049D-4847-9A15-7B12E827A523}" type="presOf" srcId="{E24AD61E-1C7C-4681-9FD4-5AD4AD0FD95D}" destId="{C88E0059-8D05-4B76-9097-2B3254CA9301}" srcOrd="0" destOrd="0" presId="urn:microsoft.com/office/officeart/2005/8/layout/process1"/>
    <dgm:cxn modelId="{99F0D9F9-87E4-49B8-A6EE-47602FAA542B}" type="presParOf" srcId="{602FFBE4-FC78-418B-B983-5DCF3DC7F3D2}" destId="{C88E0059-8D05-4B76-9097-2B3254CA9301}" srcOrd="0" destOrd="0" presId="urn:microsoft.com/office/officeart/2005/8/layout/process1"/>
    <dgm:cxn modelId="{62B96934-76F0-43AB-9302-498C2D64B16B}" type="presParOf" srcId="{602FFBE4-FC78-418B-B983-5DCF3DC7F3D2}" destId="{EEEBBA88-D76D-4044-8B24-2B85F9B10569}" srcOrd="1" destOrd="0" presId="urn:microsoft.com/office/officeart/2005/8/layout/process1"/>
    <dgm:cxn modelId="{D22EBA11-FD2C-4BC4-B434-84D1A18751C7}" type="presParOf" srcId="{EEEBBA88-D76D-4044-8B24-2B85F9B10569}" destId="{B6E87024-92BE-4481-886A-E697C05F2FD8}" srcOrd="0" destOrd="0" presId="urn:microsoft.com/office/officeart/2005/8/layout/process1"/>
    <dgm:cxn modelId="{AA5F5EF3-B4B9-4711-AC12-143D6FA13028}" type="presParOf" srcId="{602FFBE4-FC78-418B-B983-5DCF3DC7F3D2}" destId="{11EE1EF5-8457-49A3-8FC0-43B3ACEA08E8}" srcOrd="2" destOrd="0" presId="urn:microsoft.com/office/officeart/2005/8/layout/process1"/>
    <dgm:cxn modelId="{A80D571E-324F-4081-B1D0-E6877D784905}" type="presParOf" srcId="{602FFBE4-FC78-418B-B983-5DCF3DC7F3D2}" destId="{91BE1165-20A1-402C-AC38-17DC5CE6718F}" srcOrd="3" destOrd="0" presId="urn:microsoft.com/office/officeart/2005/8/layout/process1"/>
    <dgm:cxn modelId="{7C3642E7-E055-4F37-B455-55FE4D25940B}" type="presParOf" srcId="{91BE1165-20A1-402C-AC38-17DC5CE6718F}" destId="{963B8A17-53F0-4931-ABD9-FDCDDC545710}" srcOrd="0" destOrd="0" presId="urn:microsoft.com/office/officeart/2005/8/layout/process1"/>
    <dgm:cxn modelId="{1666F58C-2EDA-4E1F-B13E-9431E76C68F3}" type="presParOf" srcId="{602FFBE4-FC78-418B-B983-5DCF3DC7F3D2}" destId="{D8D998C8-9877-4894-B987-540CBB2AA8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400" dirty="0"/>
            <a:t>Cons:</a:t>
          </a:r>
        </a:p>
        <a:p>
          <a:pPr algn="l"/>
          <a:r>
            <a:rPr lang="en-US" sz="1400" dirty="0"/>
            <a:t>Cost: 7</a:t>
          </a:r>
          <a:endParaRPr lang="en-US" sz="14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dgm:spPr>
      <dgm:t>
        <a:bodyPr/>
        <a:lstStyle/>
        <a:p>
          <a:pPr algn="l"/>
          <a:r>
            <a:rPr lang="en-US" sz="1400" b="0" dirty="0"/>
            <a:t>Cons: {🙍‍♂️1, (2,2), 1}</a:t>
          </a:r>
        </a:p>
        <a:p>
          <a:pPr algn="l"/>
          <a:r>
            <a:rPr lang="en-US" sz="1400" b="0" dirty="0"/>
            <a:t>Cost: 7</a:t>
          </a:r>
        </a:p>
      </dgm:t>
    </dgm:pt>
    <dgm:pt modelId="{DB1B94C8-5EBC-4202-8D76-1AAF345D01A0}" type="parTrans" cxnId="{C7471B9F-CE1C-41D2-B561-D364BE7019D3}">
      <dgm:prSet/>
      <dgm:spPr/>
      <dgm:t>
        <a:bodyPr/>
        <a:lstStyle/>
        <a:p>
          <a:pPr algn="l"/>
          <a:endParaRPr lang="en-US" sz="14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400" dirty="0"/>
            <a:t>Cons: {🙍‍♂️2, (2,2), 1}</a:t>
          </a:r>
        </a:p>
        <a:p>
          <a:pPr algn="l"/>
          <a:r>
            <a:rPr lang="en-US" sz="1400" dirty="0"/>
            <a:t>Cost: 8</a:t>
          </a:r>
        </a:p>
      </dgm:t>
    </dgm:pt>
    <dgm:pt modelId="{EA9C0AF1-4A30-4D26-A2B4-6BC6F0FEA9F4}" type="parTrans" cxnId="{44DDA6ED-73DB-4D54-A2D8-20A54C690D2B}">
      <dgm:prSet/>
      <dgm:spPr/>
      <dgm:t>
        <a:bodyPr/>
        <a:lstStyle/>
        <a:p>
          <a:pPr algn="l"/>
          <a:endParaRPr lang="en-US" sz="1400"/>
        </a:p>
      </dgm:t>
    </dgm:pt>
    <dgm:pt modelId="{5EE71E4C-5826-4B5C-AD85-22657639D059}" type="sibTrans" cxnId="{44DDA6ED-73DB-4D54-A2D8-20A54C690D2B}">
      <dgm:prSet/>
      <dgm:spPr/>
      <dgm:t>
        <a:bodyPr/>
        <a:lstStyle/>
        <a:p>
          <a:endParaRPr lang="en-US" sz="1800"/>
        </a:p>
      </dgm:t>
    </dgm:pt>
    <dgm:pt modelId="{31FDB217-EF91-4D95-B47E-3ABD0688D058}">
      <dgm:prSet phldrT="[Text]" custT="1"/>
      <dgm:spPr>
        <a:effectLst>
          <a:glow rad="228600">
            <a:schemeClr val="accent4">
              <a:satMod val="175000"/>
              <a:alpha val="40000"/>
            </a:schemeClr>
          </a:glow>
        </a:effectLst>
      </dgm:spPr>
      <dgm:t>
        <a:bodyPr/>
        <a:lstStyle/>
        <a:p>
          <a:pPr algn="l"/>
          <a:r>
            <a:rPr lang="en-US" sz="1400" b="0" dirty="0"/>
            <a:t>Cons: {🙍‍♂️1, (2,2), 1}</a:t>
          </a:r>
        </a:p>
        <a:p>
          <a:pPr algn="l"/>
          <a:r>
            <a:rPr lang="en-US" sz="1400" b="0" dirty="0"/>
            <a:t>Cons: {🙍‍♂️1, (3,2), 2}</a:t>
          </a:r>
        </a:p>
        <a:p>
          <a:pPr algn="l"/>
          <a:r>
            <a:rPr lang="en-US" sz="1400" b="0" dirty="0"/>
            <a:t>Cost: 7</a:t>
          </a:r>
        </a:p>
      </dgm:t>
    </dgm:pt>
    <dgm:pt modelId="{1FC83E50-800B-4684-9CA2-1B908FFAD3EF}" type="parTrans" cxnId="{F97E1A37-665C-4383-8A9A-3CCE1B0A53DC}">
      <dgm:prSet/>
      <dgm:spPr/>
      <dgm:t>
        <a:bodyPr/>
        <a:lstStyle/>
        <a:p>
          <a:endParaRPr lang="en-US" sz="1400"/>
        </a:p>
      </dgm:t>
    </dgm:pt>
    <dgm:pt modelId="{24DC1E11-DFA1-4827-B408-9742D96B7643}" type="sibTrans" cxnId="{F97E1A37-665C-4383-8A9A-3CCE1B0A53DC}">
      <dgm:prSet/>
      <dgm:spPr/>
      <dgm:t>
        <a:bodyPr/>
        <a:lstStyle/>
        <a:p>
          <a:endParaRPr lang="en-US"/>
        </a:p>
      </dgm:t>
    </dgm:pt>
    <dgm:pt modelId="{A5BF7046-2FE6-466E-87D6-8FF9791040ED}">
      <dgm:prSet phldrT="[Text]" custT="1"/>
      <dgm:spPr>
        <a:effectLst/>
      </dgm:spPr>
      <dgm:t>
        <a:bodyPr/>
        <a:lstStyle/>
        <a:p>
          <a:pPr algn="l"/>
          <a:r>
            <a:rPr lang="en-US" sz="1400" b="0" dirty="0"/>
            <a:t>Cons: {🙍‍♂️1, (2,2), 1}</a:t>
          </a:r>
        </a:p>
        <a:p>
          <a:pPr algn="l"/>
          <a:r>
            <a:rPr lang="en-US" sz="1400" b="0" dirty="0"/>
            <a:t>Cons: {🙍‍♂️2, (3,2), 2}</a:t>
          </a:r>
        </a:p>
        <a:p>
          <a:pPr algn="l"/>
          <a:r>
            <a:rPr lang="en-US" sz="1400" b="0" dirty="0"/>
            <a:t>Cost: 7</a:t>
          </a:r>
        </a:p>
      </dgm:t>
    </dgm:pt>
    <dgm:pt modelId="{BB4997A5-35B5-40A9-A7A4-2A8535A004ED}" type="parTrans" cxnId="{A8D8DD1A-C1E4-437D-B033-5C1559A1986B}">
      <dgm:prSet/>
      <dgm:spPr/>
      <dgm:t>
        <a:bodyPr/>
        <a:lstStyle/>
        <a:p>
          <a:endParaRPr lang="en-US" sz="1400"/>
        </a:p>
      </dgm:t>
    </dgm:pt>
    <dgm:pt modelId="{334FAA50-9439-46DA-B3AF-154242C7F5A3}" type="sibTrans" cxnId="{A8D8DD1A-C1E4-437D-B033-5C1559A1986B}">
      <dgm:prSet/>
      <dgm:spPr/>
      <dgm:t>
        <a:bodyPr/>
        <a:lstStyle/>
        <a:p>
          <a:endParaRPr lang="en-US"/>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24EE0444-B668-432D-91B8-AF85DF0593D5}" type="pres">
      <dgm:prSet presAssocID="{1FC83E50-800B-4684-9CA2-1B908FFAD3EF}" presName="Name19" presStyleLbl="parChTrans1D3" presStyleIdx="0" presStyleCnt="2"/>
      <dgm:spPr/>
    </dgm:pt>
    <dgm:pt modelId="{4762136C-50AD-4C44-9DC6-7FBD37A46C8B}" type="pres">
      <dgm:prSet presAssocID="{31FDB217-EF91-4D95-B47E-3ABD0688D058}" presName="Name21" presStyleCnt="0"/>
      <dgm:spPr/>
    </dgm:pt>
    <dgm:pt modelId="{36E43323-EAF2-4071-94E4-8142AB398441}" type="pres">
      <dgm:prSet presAssocID="{31FDB217-EF91-4D95-B47E-3ABD0688D058}" presName="level2Shape" presStyleLbl="node3" presStyleIdx="0" presStyleCnt="2"/>
      <dgm:spPr/>
    </dgm:pt>
    <dgm:pt modelId="{ABB40A56-0CF3-4E80-9B9D-DED83501E371}" type="pres">
      <dgm:prSet presAssocID="{31FDB217-EF91-4D95-B47E-3ABD0688D058}" presName="hierChild3" presStyleCnt="0"/>
      <dgm:spPr/>
    </dgm:pt>
    <dgm:pt modelId="{838F1157-72EA-445D-B33C-BC878AC90BF4}" type="pres">
      <dgm:prSet presAssocID="{BB4997A5-35B5-40A9-A7A4-2A8535A004ED}" presName="Name19" presStyleLbl="parChTrans1D3" presStyleIdx="1" presStyleCnt="2"/>
      <dgm:spPr/>
    </dgm:pt>
    <dgm:pt modelId="{BF558464-29B5-4399-B891-B210041AF615}" type="pres">
      <dgm:prSet presAssocID="{A5BF7046-2FE6-466E-87D6-8FF9791040ED}" presName="Name21" presStyleCnt="0"/>
      <dgm:spPr/>
    </dgm:pt>
    <dgm:pt modelId="{A76B25EA-DE67-4B31-AD4C-50AFD23C4123}" type="pres">
      <dgm:prSet presAssocID="{A5BF7046-2FE6-466E-87D6-8FF9791040ED}" presName="level2Shape" presStyleLbl="node3" presStyleIdx="1" presStyleCnt="2"/>
      <dgm:spPr/>
    </dgm:pt>
    <dgm:pt modelId="{AA835C0D-F73C-4C07-A3B4-C185F1390564}" type="pres">
      <dgm:prSet presAssocID="{A5BF7046-2FE6-466E-87D6-8FF9791040ED}"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A8D8DD1A-C1E4-437D-B033-5C1559A1986B}" srcId="{5A8CF1FA-1A8A-4ECC-86D0-A330C0887DDC}" destId="{A5BF7046-2FE6-466E-87D6-8FF9791040ED}" srcOrd="1" destOrd="0" parTransId="{BB4997A5-35B5-40A9-A7A4-2A8535A004ED}" sibTransId="{334FAA50-9439-46DA-B3AF-154242C7F5A3}"/>
    <dgm:cxn modelId="{FB1C0535-813E-42D8-9702-59FC987F5A08}" type="presOf" srcId="{92BD0D0C-4A7D-4952-A38B-6345ECB93123}" destId="{870A54B8-5514-4B98-B633-FCCBCFC45328}" srcOrd="0" destOrd="0" presId="urn:microsoft.com/office/officeart/2005/8/layout/hierarchy6"/>
    <dgm:cxn modelId="{F97E1A37-665C-4383-8A9A-3CCE1B0A53DC}" srcId="{5A8CF1FA-1A8A-4ECC-86D0-A330C0887DDC}" destId="{31FDB217-EF91-4D95-B47E-3ABD0688D058}" srcOrd="0" destOrd="0" parTransId="{1FC83E50-800B-4684-9CA2-1B908FFAD3EF}" sibTransId="{24DC1E11-DFA1-4827-B408-9742D96B7643}"/>
    <dgm:cxn modelId="{796A3A41-1CEC-4D8F-8CD1-97BA46DBB65B}" type="presOf" srcId="{5A8CF1FA-1A8A-4ECC-86D0-A330C0887DDC}" destId="{3342D197-7BAA-437E-B3B8-99E6D11A4BFB}" srcOrd="0" destOrd="0" presId="urn:microsoft.com/office/officeart/2005/8/layout/hierarchy6"/>
    <dgm:cxn modelId="{3C75F377-EDAD-495F-9C72-8D5C9BF8FF8B}" type="presOf" srcId="{BB4997A5-35B5-40A9-A7A4-2A8535A004ED}" destId="{838F1157-72EA-445D-B33C-BC878AC90BF4}"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8328909D-4291-4FC3-AE4F-FB2DC6913BCB}" type="presOf" srcId="{A5BF7046-2FE6-466E-87D6-8FF9791040ED}" destId="{A76B25EA-DE67-4B31-AD4C-50AFD23C4123}"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FE7FDAA3-CC30-4AB2-85F4-AFF6A0364897}" type="presOf" srcId="{1FC83E50-800B-4684-9CA2-1B908FFAD3EF}" destId="{24EE0444-B668-432D-91B8-AF85DF0593D5}"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78D8A2CC-07B9-411F-9CE1-CCB5620BD786}" type="presOf" srcId="{31FDB217-EF91-4D95-B47E-3ABD0688D058}" destId="{36E43323-EAF2-4071-94E4-8142AB398441}" srcOrd="0" destOrd="0" presId="urn:microsoft.com/office/officeart/2005/8/layout/hierarchy6"/>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D1243DB2-FB59-498E-BC6D-2DAF60E72153}" type="presParOf" srcId="{FDDA1212-8C9C-48EF-B80F-24578FEFC609}" destId="{24EE0444-B668-432D-91B8-AF85DF0593D5}" srcOrd="0" destOrd="0" presId="urn:microsoft.com/office/officeart/2005/8/layout/hierarchy6"/>
    <dgm:cxn modelId="{6EB31A16-925C-4B90-A4DD-93BF34528B0D}" type="presParOf" srcId="{FDDA1212-8C9C-48EF-B80F-24578FEFC609}" destId="{4762136C-50AD-4C44-9DC6-7FBD37A46C8B}" srcOrd="1" destOrd="0" presId="urn:microsoft.com/office/officeart/2005/8/layout/hierarchy6"/>
    <dgm:cxn modelId="{B3020D6E-AE32-485F-BBAB-8DB7643A9678}" type="presParOf" srcId="{4762136C-50AD-4C44-9DC6-7FBD37A46C8B}" destId="{36E43323-EAF2-4071-94E4-8142AB398441}" srcOrd="0" destOrd="0" presId="urn:microsoft.com/office/officeart/2005/8/layout/hierarchy6"/>
    <dgm:cxn modelId="{09441446-7039-406D-9910-0EBDAA8CB4A3}" type="presParOf" srcId="{4762136C-50AD-4C44-9DC6-7FBD37A46C8B}" destId="{ABB40A56-0CF3-4E80-9B9D-DED83501E371}" srcOrd="1" destOrd="0" presId="urn:microsoft.com/office/officeart/2005/8/layout/hierarchy6"/>
    <dgm:cxn modelId="{B5873E59-0B83-468E-82C3-BCCCD0833AD3}" type="presParOf" srcId="{FDDA1212-8C9C-48EF-B80F-24578FEFC609}" destId="{838F1157-72EA-445D-B33C-BC878AC90BF4}" srcOrd="2" destOrd="0" presId="urn:microsoft.com/office/officeart/2005/8/layout/hierarchy6"/>
    <dgm:cxn modelId="{0C23A075-DDA4-4716-A86A-A30687D4A310}" type="presParOf" srcId="{FDDA1212-8C9C-48EF-B80F-24578FEFC609}" destId="{BF558464-29B5-4399-B891-B210041AF615}" srcOrd="3" destOrd="0" presId="urn:microsoft.com/office/officeart/2005/8/layout/hierarchy6"/>
    <dgm:cxn modelId="{83F51F81-D7B0-4518-A1A8-A4A6468BB148}" type="presParOf" srcId="{BF558464-29B5-4399-B891-B210041AF615}" destId="{A76B25EA-DE67-4B31-AD4C-50AFD23C4123}" srcOrd="0" destOrd="0" presId="urn:microsoft.com/office/officeart/2005/8/layout/hierarchy6"/>
    <dgm:cxn modelId="{E90470DA-7857-45B3-803C-7A02D9239A1F}" type="presParOf" srcId="{BF558464-29B5-4399-B891-B210041AF615}" destId="{AA835C0D-F73C-4C07-A3B4-C185F1390564}"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20996A1-BE21-4450-86A1-D09BEDC4D41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B172C848-0322-48E4-8E4C-427BD97C03CD}">
      <dgm:prSet phldrT="[Text]"/>
      <dgm:spPr/>
      <dgm:t>
        <a:bodyPr/>
        <a:lstStyle/>
        <a:p>
          <a:r>
            <a:rPr lang="en-US" dirty="0"/>
            <a:t>Model</a:t>
          </a:r>
        </a:p>
      </dgm:t>
    </dgm:pt>
    <dgm:pt modelId="{B2F4A563-43AE-42C5-95AD-42D8D8B345C0}" type="parTrans" cxnId="{5288AC2D-96A7-4CC9-BF0F-734166533B11}">
      <dgm:prSet/>
      <dgm:spPr/>
      <dgm:t>
        <a:bodyPr/>
        <a:lstStyle/>
        <a:p>
          <a:endParaRPr lang="en-US"/>
        </a:p>
      </dgm:t>
    </dgm:pt>
    <dgm:pt modelId="{DB8C5FAD-CAA0-4068-B713-A8A8B1B8024E}" type="sibTrans" cxnId="{5288AC2D-96A7-4CC9-BF0F-734166533B11}">
      <dgm:prSet/>
      <dgm:spPr/>
      <dgm:t>
        <a:bodyPr/>
        <a:lstStyle/>
        <a:p>
          <a:endParaRPr lang="en-US"/>
        </a:p>
      </dgm:t>
    </dgm:pt>
    <dgm:pt modelId="{FD5988EE-0B25-43AB-9F6D-F1359B90AC71}">
      <dgm:prSet phldrT="[Text]"/>
      <dgm:spPr/>
      <dgm:t>
        <a:bodyPr/>
        <a:lstStyle/>
        <a:p>
          <a:r>
            <a:rPr lang="en-US" dirty="0"/>
            <a:t>Run Solver</a:t>
          </a:r>
        </a:p>
      </dgm:t>
    </dgm:pt>
    <dgm:pt modelId="{92BD2746-8024-4B08-BE6B-1519EFA1CB8D}" type="parTrans" cxnId="{7B6E4944-81BD-4AB3-B223-5DF3A92127A2}">
      <dgm:prSet/>
      <dgm:spPr/>
      <dgm:t>
        <a:bodyPr/>
        <a:lstStyle/>
        <a:p>
          <a:endParaRPr lang="en-US"/>
        </a:p>
      </dgm:t>
    </dgm:pt>
    <dgm:pt modelId="{FCE8F8C5-E408-492A-AD16-74070A761DAA}" type="sibTrans" cxnId="{7B6E4944-81BD-4AB3-B223-5DF3A92127A2}">
      <dgm:prSet/>
      <dgm:spPr/>
      <dgm:t>
        <a:bodyPr/>
        <a:lstStyle/>
        <a:p>
          <a:endParaRPr lang="en-US"/>
        </a:p>
      </dgm:t>
    </dgm:pt>
    <dgm:pt modelId="{79DBCCDD-8DBA-4737-9E73-FB28ED73F36E}">
      <dgm:prSet phldrT="[Text]"/>
      <dgm:spPr/>
      <dgm:t>
        <a:bodyPr/>
        <a:lstStyle/>
        <a:p>
          <a:r>
            <a:rPr lang="en-US" dirty="0"/>
            <a:t>Output</a:t>
          </a:r>
        </a:p>
      </dgm:t>
    </dgm:pt>
    <dgm:pt modelId="{09D17B16-52BD-4D1F-85BF-C0945E7162EB}" type="parTrans" cxnId="{D8F11D28-26AE-4284-88BE-E005333D4EEE}">
      <dgm:prSet/>
      <dgm:spPr/>
      <dgm:t>
        <a:bodyPr/>
        <a:lstStyle/>
        <a:p>
          <a:endParaRPr lang="en-US"/>
        </a:p>
      </dgm:t>
    </dgm:pt>
    <dgm:pt modelId="{318E4132-978C-493D-894D-0E3650F1739A}" type="sibTrans" cxnId="{D8F11D28-26AE-4284-88BE-E005333D4EEE}">
      <dgm:prSet/>
      <dgm:spPr/>
      <dgm:t>
        <a:bodyPr/>
        <a:lstStyle/>
        <a:p>
          <a:endParaRPr lang="en-US"/>
        </a:p>
      </dgm:t>
    </dgm:pt>
    <dgm:pt modelId="{F3A8C798-DFAE-4CF1-915F-7F10066F7737}" type="pres">
      <dgm:prSet presAssocID="{520996A1-BE21-4450-86A1-D09BEDC4D410}" presName="Name0" presStyleCnt="0">
        <dgm:presLayoutVars>
          <dgm:dir/>
          <dgm:resizeHandles val="exact"/>
        </dgm:presLayoutVars>
      </dgm:prSet>
      <dgm:spPr/>
    </dgm:pt>
    <dgm:pt modelId="{781C9D9F-4712-4274-A825-B5EA5229E537}" type="pres">
      <dgm:prSet presAssocID="{B172C848-0322-48E4-8E4C-427BD97C03CD}" presName="node" presStyleLbl="node1" presStyleIdx="0" presStyleCnt="3">
        <dgm:presLayoutVars>
          <dgm:bulletEnabled val="1"/>
        </dgm:presLayoutVars>
      </dgm:prSet>
      <dgm:spPr/>
    </dgm:pt>
    <dgm:pt modelId="{FCB57762-0CFA-430E-9026-EDB5F3F8685B}" type="pres">
      <dgm:prSet presAssocID="{DB8C5FAD-CAA0-4068-B713-A8A8B1B8024E}" presName="sibTrans" presStyleLbl="sibTrans2D1" presStyleIdx="0" presStyleCnt="2"/>
      <dgm:spPr/>
    </dgm:pt>
    <dgm:pt modelId="{401F51B1-8691-4BB5-B3D8-A69C9871A6C4}" type="pres">
      <dgm:prSet presAssocID="{DB8C5FAD-CAA0-4068-B713-A8A8B1B8024E}" presName="connectorText" presStyleLbl="sibTrans2D1" presStyleIdx="0" presStyleCnt="2"/>
      <dgm:spPr/>
    </dgm:pt>
    <dgm:pt modelId="{76A4CEDC-0198-4088-965E-853A441A7967}" type="pres">
      <dgm:prSet presAssocID="{FD5988EE-0B25-43AB-9F6D-F1359B90AC71}" presName="node" presStyleLbl="node1" presStyleIdx="1" presStyleCnt="3">
        <dgm:presLayoutVars>
          <dgm:bulletEnabled val="1"/>
        </dgm:presLayoutVars>
      </dgm:prSet>
      <dgm:spPr/>
    </dgm:pt>
    <dgm:pt modelId="{6DD1A903-D232-4B17-AFC1-EAB13B7FE488}" type="pres">
      <dgm:prSet presAssocID="{FCE8F8C5-E408-492A-AD16-74070A761DAA}" presName="sibTrans" presStyleLbl="sibTrans2D1" presStyleIdx="1" presStyleCnt="2"/>
      <dgm:spPr/>
    </dgm:pt>
    <dgm:pt modelId="{273438E8-5A69-4595-82FE-B1960D41D4AA}" type="pres">
      <dgm:prSet presAssocID="{FCE8F8C5-E408-492A-AD16-74070A761DAA}" presName="connectorText" presStyleLbl="sibTrans2D1" presStyleIdx="1" presStyleCnt="2"/>
      <dgm:spPr/>
    </dgm:pt>
    <dgm:pt modelId="{3DB1BEB0-B73E-4DCE-9C92-AC1BC9883821}" type="pres">
      <dgm:prSet presAssocID="{79DBCCDD-8DBA-4737-9E73-FB28ED73F36E}" presName="node" presStyleLbl="node1" presStyleIdx="2" presStyleCnt="3">
        <dgm:presLayoutVars>
          <dgm:bulletEnabled val="1"/>
        </dgm:presLayoutVars>
      </dgm:prSet>
      <dgm:spPr/>
    </dgm:pt>
  </dgm:ptLst>
  <dgm:cxnLst>
    <dgm:cxn modelId="{D8F11D28-26AE-4284-88BE-E005333D4EEE}" srcId="{520996A1-BE21-4450-86A1-D09BEDC4D410}" destId="{79DBCCDD-8DBA-4737-9E73-FB28ED73F36E}" srcOrd="2" destOrd="0" parTransId="{09D17B16-52BD-4D1F-85BF-C0945E7162EB}" sibTransId="{318E4132-978C-493D-894D-0E3650F1739A}"/>
    <dgm:cxn modelId="{5288AC2D-96A7-4CC9-BF0F-734166533B11}" srcId="{520996A1-BE21-4450-86A1-D09BEDC4D410}" destId="{B172C848-0322-48E4-8E4C-427BD97C03CD}" srcOrd="0" destOrd="0" parTransId="{B2F4A563-43AE-42C5-95AD-42D8D8B345C0}" sibTransId="{DB8C5FAD-CAA0-4068-B713-A8A8B1B8024E}"/>
    <dgm:cxn modelId="{CB85B233-F163-45B5-825C-9C23D1478DC6}" type="presOf" srcId="{79DBCCDD-8DBA-4737-9E73-FB28ED73F36E}" destId="{3DB1BEB0-B73E-4DCE-9C92-AC1BC9883821}" srcOrd="0" destOrd="0" presId="urn:microsoft.com/office/officeart/2005/8/layout/process1"/>
    <dgm:cxn modelId="{7B6E4944-81BD-4AB3-B223-5DF3A92127A2}" srcId="{520996A1-BE21-4450-86A1-D09BEDC4D410}" destId="{FD5988EE-0B25-43AB-9F6D-F1359B90AC71}" srcOrd="1" destOrd="0" parTransId="{92BD2746-8024-4B08-BE6B-1519EFA1CB8D}" sibTransId="{FCE8F8C5-E408-492A-AD16-74070A761DAA}"/>
    <dgm:cxn modelId="{34614C54-EBBE-4F7A-93F3-2F243F4A7BBD}" type="presOf" srcId="{FCE8F8C5-E408-492A-AD16-74070A761DAA}" destId="{6DD1A903-D232-4B17-AFC1-EAB13B7FE488}" srcOrd="0" destOrd="0" presId="urn:microsoft.com/office/officeart/2005/8/layout/process1"/>
    <dgm:cxn modelId="{8C13F555-FB54-493A-97A1-B06B22ADE90B}" type="presOf" srcId="{DB8C5FAD-CAA0-4068-B713-A8A8B1B8024E}" destId="{FCB57762-0CFA-430E-9026-EDB5F3F8685B}" srcOrd="0" destOrd="0" presId="urn:microsoft.com/office/officeart/2005/8/layout/process1"/>
    <dgm:cxn modelId="{1CEA3777-F7C7-4563-8B51-80B5A2D76A49}" type="presOf" srcId="{FD5988EE-0B25-43AB-9F6D-F1359B90AC71}" destId="{76A4CEDC-0198-4088-965E-853A441A7967}" srcOrd="0" destOrd="0" presId="urn:microsoft.com/office/officeart/2005/8/layout/process1"/>
    <dgm:cxn modelId="{E3E33278-5EEA-40C4-BF1E-C158D9D62534}" type="presOf" srcId="{FCE8F8C5-E408-492A-AD16-74070A761DAA}" destId="{273438E8-5A69-4595-82FE-B1960D41D4AA}" srcOrd="1" destOrd="0" presId="urn:microsoft.com/office/officeart/2005/8/layout/process1"/>
    <dgm:cxn modelId="{08A6BEA3-53D5-4743-9B30-1CB92B9ABC21}" type="presOf" srcId="{B172C848-0322-48E4-8E4C-427BD97C03CD}" destId="{781C9D9F-4712-4274-A825-B5EA5229E537}" srcOrd="0" destOrd="0" presId="urn:microsoft.com/office/officeart/2005/8/layout/process1"/>
    <dgm:cxn modelId="{0D3875DB-F0BC-4212-9A7A-47E5BEC5A90D}" type="presOf" srcId="{520996A1-BE21-4450-86A1-D09BEDC4D410}" destId="{F3A8C798-DFAE-4CF1-915F-7F10066F7737}" srcOrd="0" destOrd="0" presId="urn:microsoft.com/office/officeart/2005/8/layout/process1"/>
    <dgm:cxn modelId="{1C36C9FE-4DB4-4944-ACE1-22B0EE29999C}" type="presOf" srcId="{DB8C5FAD-CAA0-4068-B713-A8A8B1B8024E}" destId="{401F51B1-8691-4BB5-B3D8-A69C9871A6C4}" srcOrd="1" destOrd="0" presId="urn:microsoft.com/office/officeart/2005/8/layout/process1"/>
    <dgm:cxn modelId="{45F16EB7-AA31-464B-86FE-FFE84429CC74}" type="presParOf" srcId="{F3A8C798-DFAE-4CF1-915F-7F10066F7737}" destId="{781C9D9F-4712-4274-A825-B5EA5229E537}" srcOrd="0" destOrd="0" presId="urn:microsoft.com/office/officeart/2005/8/layout/process1"/>
    <dgm:cxn modelId="{B14FB7D4-5611-4393-9294-26890E0E400E}" type="presParOf" srcId="{F3A8C798-DFAE-4CF1-915F-7F10066F7737}" destId="{FCB57762-0CFA-430E-9026-EDB5F3F8685B}" srcOrd="1" destOrd="0" presId="urn:microsoft.com/office/officeart/2005/8/layout/process1"/>
    <dgm:cxn modelId="{41EF25CE-4A54-4C65-940D-B45CCA8ABDD2}" type="presParOf" srcId="{FCB57762-0CFA-430E-9026-EDB5F3F8685B}" destId="{401F51B1-8691-4BB5-B3D8-A69C9871A6C4}" srcOrd="0" destOrd="0" presId="urn:microsoft.com/office/officeart/2005/8/layout/process1"/>
    <dgm:cxn modelId="{099A0FF0-7717-4060-8250-24789A9A0CA4}" type="presParOf" srcId="{F3A8C798-DFAE-4CF1-915F-7F10066F7737}" destId="{76A4CEDC-0198-4088-965E-853A441A7967}" srcOrd="2" destOrd="0" presId="urn:microsoft.com/office/officeart/2005/8/layout/process1"/>
    <dgm:cxn modelId="{D175C18B-FAB1-487F-8299-7770AF89EB26}" type="presParOf" srcId="{F3A8C798-DFAE-4CF1-915F-7F10066F7737}" destId="{6DD1A903-D232-4B17-AFC1-EAB13B7FE488}" srcOrd="3" destOrd="0" presId="urn:microsoft.com/office/officeart/2005/8/layout/process1"/>
    <dgm:cxn modelId="{06BF38D9-C0F0-45D0-8563-454A39733D6E}" type="presParOf" srcId="{6DD1A903-D232-4B17-AFC1-EAB13B7FE488}" destId="{273438E8-5A69-4595-82FE-B1960D41D4AA}" srcOrd="0" destOrd="0" presId="urn:microsoft.com/office/officeart/2005/8/layout/process1"/>
    <dgm:cxn modelId="{2731216E-0B3C-4C60-8327-CCF094865DCB}" type="presParOf" srcId="{F3A8C798-DFAE-4CF1-915F-7F10066F7737}" destId="{3DB1BEB0-B73E-4DCE-9C92-AC1BC988382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16C778-475D-4BE5-BC27-1B14239940A7}"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8E03B699-2307-4F0E-96F4-E087B12FCC64}">
      <dgm:prSet/>
      <dgm:spPr/>
      <dgm:t>
        <a:bodyPr/>
        <a:lstStyle/>
        <a:p>
          <a:r>
            <a:rPr lang="en-US" dirty="0"/>
            <a:t>Simulation</a:t>
          </a:r>
        </a:p>
      </dgm:t>
    </dgm:pt>
    <dgm:pt modelId="{C9ECFB28-8B28-43BC-AD4F-F48DE96C6A20}" type="parTrans" cxnId="{454F57AA-132A-4838-A5A3-9AB98B093846}">
      <dgm:prSet/>
      <dgm:spPr/>
      <dgm:t>
        <a:bodyPr/>
        <a:lstStyle/>
        <a:p>
          <a:endParaRPr lang="en-US"/>
        </a:p>
      </dgm:t>
    </dgm:pt>
    <dgm:pt modelId="{791213EB-0580-442B-A0EE-396DBC6E7FE4}" type="sibTrans" cxnId="{454F57AA-132A-4838-A5A3-9AB98B093846}">
      <dgm:prSet/>
      <dgm:spPr/>
      <dgm:t>
        <a:bodyPr/>
        <a:lstStyle/>
        <a:p>
          <a:endParaRPr lang="en-US"/>
        </a:p>
      </dgm:t>
    </dgm:pt>
    <dgm:pt modelId="{291E5710-8D4C-4297-B51B-083543262D02}">
      <dgm:prSet/>
      <dgm:spPr/>
      <dgm:t>
        <a:bodyPr/>
        <a:lstStyle/>
        <a:p>
          <a:r>
            <a:rPr lang="en-US" dirty="0"/>
            <a:t>Orthogonal grid-based map</a:t>
          </a:r>
        </a:p>
      </dgm:t>
    </dgm:pt>
    <dgm:pt modelId="{AD6437F3-A0B1-4BB5-AF42-9E2C542EDC98}" type="parTrans" cxnId="{EE660F47-1739-41EA-B585-03D37CDE0FEB}">
      <dgm:prSet/>
      <dgm:spPr/>
      <dgm:t>
        <a:bodyPr/>
        <a:lstStyle/>
        <a:p>
          <a:endParaRPr lang="en-US"/>
        </a:p>
      </dgm:t>
    </dgm:pt>
    <dgm:pt modelId="{5774A6A7-7FF4-47F0-B57C-1D8D1FF6B5DD}" type="sibTrans" cxnId="{EE660F47-1739-41EA-B585-03D37CDE0FEB}">
      <dgm:prSet/>
      <dgm:spPr/>
      <dgm:t>
        <a:bodyPr/>
        <a:lstStyle/>
        <a:p>
          <a:endParaRPr lang="en-US"/>
        </a:p>
      </dgm:t>
    </dgm:pt>
    <dgm:pt modelId="{3B24DC8C-AC2F-4B18-B38E-ADD8F3A39F88}">
      <dgm:prSet/>
      <dgm:spPr/>
      <dgm:t>
        <a:bodyPr/>
        <a:lstStyle/>
        <a:p>
          <a:r>
            <a:rPr lang="en-US" dirty="0"/>
            <a:t>Objective</a:t>
          </a:r>
        </a:p>
      </dgm:t>
    </dgm:pt>
    <dgm:pt modelId="{F5889D73-EDED-475A-91A7-293F8E5A83E7}" type="parTrans" cxnId="{3394CF09-354D-4281-B591-FB34E4706A9F}">
      <dgm:prSet/>
      <dgm:spPr/>
      <dgm:t>
        <a:bodyPr/>
        <a:lstStyle/>
        <a:p>
          <a:endParaRPr lang="en-US"/>
        </a:p>
      </dgm:t>
    </dgm:pt>
    <dgm:pt modelId="{7E067D62-12A5-41E7-8F66-688F903FBC59}" type="sibTrans" cxnId="{3394CF09-354D-4281-B591-FB34E4706A9F}">
      <dgm:prSet/>
      <dgm:spPr/>
      <dgm:t>
        <a:bodyPr/>
        <a:lstStyle/>
        <a:p>
          <a:endParaRPr lang="en-US"/>
        </a:p>
      </dgm:t>
    </dgm:pt>
    <dgm:pt modelId="{0CC60930-E5F6-4077-99D4-DF0D5BBAD512}">
      <dgm:prSet/>
      <dgm:spPr/>
      <dgm:t>
        <a:bodyPr/>
        <a:lstStyle/>
        <a:p>
          <a:r>
            <a:rPr lang="en-US" dirty="0" err="1"/>
            <a:t>Makespan</a:t>
          </a:r>
          <a:endParaRPr lang="en-US" dirty="0"/>
        </a:p>
      </dgm:t>
    </dgm:pt>
    <dgm:pt modelId="{26369FE2-8D89-4917-9280-73EBD78B6CA3}" type="parTrans" cxnId="{51A62BED-440A-460B-9C6C-F93903BCF4F1}">
      <dgm:prSet/>
      <dgm:spPr/>
      <dgm:t>
        <a:bodyPr/>
        <a:lstStyle/>
        <a:p>
          <a:endParaRPr lang="en-US"/>
        </a:p>
      </dgm:t>
    </dgm:pt>
    <dgm:pt modelId="{24DAC336-DB6E-4DEC-A1D8-359F1F373C0B}" type="sibTrans" cxnId="{51A62BED-440A-460B-9C6C-F93903BCF4F1}">
      <dgm:prSet/>
      <dgm:spPr/>
      <dgm:t>
        <a:bodyPr/>
        <a:lstStyle/>
        <a:p>
          <a:endParaRPr lang="en-US"/>
        </a:p>
      </dgm:t>
    </dgm:pt>
    <dgm:pt modelId="{105F302D-BC51-4875-9ECC-97F138DFAF8E}">
      <dgm:prSet/>
      <dgm:spPr/>
      <dgm:t>
        <a:bodyPr/>
        <a:lstStyle/>
        <a:p>
          <a:r>
            <a:rPr lang="en-US" dirty="0"/>
            <a:t>Down-time</a:t>
          </a:r>
        </a:p>
      </dgm:t>
    </dgm:pt>
    <dgm:pt modelId="{CDD90767-1FFD-41E1-92E8-BE3F3C362F3F}" type="parTrans" cxnId="{71D12636-B9C0-4540-9FB4-F6292381702C}">
      <dgm:prSet/>
      <dgm:spPr/>
      <dgm:t>
        <a:bodyPr/>
        <a:lstStyle/>
        <a:p>
          <a:endParaRPr lang="en-US"/>
        </a:p>
      </dgm:t>
    </dgm:pt>
    <dgm:pt modelId="{C1CD8594-BE2E-4283-AF1C-DC625111AAEF}" type="sibTrans" cxnId="{71D12636-B9C0-4540-9FB4-F6292381702C}">
      <dgm:prSet/>
      <dgm:spPr/>
      <dgm:t>
        <a:bodyPr/>
        <a:lstStyle/>
        <a:p>
          <a:endParaRPr lang="en-US"/>
        </a:p>
      </dgm:t>
    </dgm:pt>
    <dgm:pt modelId="{A8B673CF-9AB8-4C86-91E6-FA6B4A3E06F1}">
      <dgm:prSet/>
      <dgm:spPr/>
      <dgm:t>
        <a:bodyPr/>
        <a:lstStyle/>
        <a:p>
          <a:r>
            <a:rPr lang="en-US" b="1" dirty="0"/>
            <a:t>Sum of (distance) cost</a:t>
          </a:r>
          <a:endParaRPr lang="en-US" dirty="0"/>
        </a:p>
      </dgm:t>
    </dgm:pt>
    <dgm:pt modelId="{81F0F84F-E632-4392-A0FC-AD9AD2894232}" type="parTrans" cxnId="{78EB9209-DFB1-451D-9C60-ECB2054B16DF}">
      <dgm:prSet/>
      <dgm:spPr/>
      <dgm:t>
        <a:bodyPr/>
        <a:lstStyle/>
        <a:p>
          <a:endParaRPr lang="en-US"/>
        </a:p>
      </dgm:t>
    </dgm:pt>
    <dgm:pt modelId="{2BC41AE7-63B1-4442-8536-C1C3CF05BC6D}" type="sibTrans" cxnId="{78EB9209-DFB1-451D-9C60-ECB2054B16DF}">
      <dgm:prSet/>
      <dgm:spPr/>
      <dgm:t>
        <a:bodyPr/>
        <a:lstStyle/>
        <a:p>
          <a:endParaRPr lang="en-US"/>
        </a:p>
      </dgm:t>
    </dgm:pt>
    <dgm:pt modelId="{7CB7DCEC-7AB0-42EF-BFC8-5EAD8AE9F9E7}" type="pres">
      <dgm:prSet presAssocID="{A716C778-475D-4BE5-BC27-1B14239940A7}" presName="linear" presStyleCnt="0">
        <dgm:presLayoutVars>
          <dgm:dir/>
          <dgm:animLvl val="lvl"/>
          <dgm:resizeHandles val="exact"/>
        </dgm:presLayoutVars>
      </dgm:prSet>
      <dgm:spPr/>
    </dgm:pt>
    <dgm:pt modelId="{79D0E5FE-5274-406E-97B1-57D5F19ADAE8}" type="pres">
      <dgm:prSet presAssocID="{8E03B699-2307-4F0E-96F4-E087B12FCC64}" presName="parentLin" presStyleCnt="0"/>
      <dgm:spPr/>
    </dgm:pt>
    <dgm:pt modelId="{F9A712C8-CECA-4A91-A684-0B3E84D0854D}" type="pres">
      <dgm:prSet presAssocID="{8E03B699-2307-4F0E-96F4-E087B12FCC64}" presName="parentLeftMargin" presStyleLbl="node1" presStyleIdx="0" presStyleCnt="2"/>
      <dgm:spPr/>
    </dgm:pt>
    <dgm:pt modelId="{8A10C3B4-7628-4210-B08E-4D3D0CFFFB25}" type="pres">
      <dgm:prSet presAssocID="{8E03B699-2307-4F0E-96F4-E087B12FCC64}" presName="parentText" presStyleLbl="node1" presStyleIdx="0" presStyleCnt="2">
        <dgm:presLayoutVars>
          <dgm:chMax val="0"/>
          <dgm:bulletEnabled val="1"/>
        </dgm:presLayoutVars>
      </dgm:prSet>
      <dgm:spPr/>
    </dgm:pt>
    <dgm:pt modelId="{FB586F16-1141-4F3D-B94A-8DD690C0B304}" type="pres">
      <dgm:prSet presAssocID="{8E03B699-2307-4F0E-96F4-E087B12FCC64}" presName="negativeSpace" presStyleCnt="0"/>
      <dgm:spPr/>
    </dgm:pt>
    <dgm:pt modelId="{26841457-B676-447C-9FA6-AEA62C294DE6}" type="pres">
      <dgm:prSet presAssocID="{8E03B699-2307-4F0E-96F4-E087B12FCC64}" presName="childText" presStyleLbl="conFgAcc1" presStyleIdx="0" presStyleCnt="2">
        <dgm:presLayoutVars>
          <dgm:bulletEnabled val="1"/>
        </dgm:presLayoutVars>
      </dgm:prSet>
      <dgm:spPr/>
    </dgm:pt>
    <dgm:pt modelId="{E8DE8ECC-2CFB-4957-804E-26648731333E}" type="pres">
      <dgm:prSet presAssocID="{791213EB-0580-442B-A0EE-396DBC6E7FE4}" presName="spaceBetweenRectangles" presStyleCnt="0"/>
      <dgm:spPr/>
    </dgm:pt>
    <dgm:pt modelId="{30933C25-F620-4927-B5F2-CE126E2B4381}" type="pres">
      <dgm:prSet presAssocID="{3B24DC8C-AC2F-4B18-B38E-ADD8F3A39F88}" presName="parentLin" presStyleCnt="0"/>
      <dgm:spPr/>
    </dgm:pt>
    <dgm:pt modelId="{8FF2EE4F-51BE-4DC6-B027-475B2E1C8440}" type="pres">
      <dgm:prSet presAssocID="{3B24DC8C-AC2F-4B18-B38E-ADD8F3A39F88}" presName="parentLeftMargin" presStyleLbl="node1" presStyleIdx="0" presStyleCnt="2"/>
      <dgm:spPr/>
    </dgm:pt>
    <dgm:pt modelId="{EFE36734-0455-43E9-BC21-32764747300A}" type="pres">
      <dgm:prSet presAssocID="{3B24DC8C-AC2F-4B18-B38E-ADD8F3A39F88}" presName="parentText" presStyleLbl="node1" presStyleIdx="1" presStyleCnt="2">
        <dgm:presLayoutVars>
          <dgm:chMax val="0"/>
          <dgm:bulletEnabled val="1"/>
        </dgm:presLayoutVars>
      </dgm:prSet>
      <dgm:spPr/>
    </dgm:pt>
    <dgm:pt modelId="{948CC466-E5E0-4AD5-BAF7-874D801A9617}" type="pres">
      <dgm:prSet presAssocID="{3B24DC8C-AC2F-4B18-B38E-ADD8F3A39F88}" presName="negativeSpace" presStyleCnt="0"/>
      <dgm:spPr/>
    </dgm:pt>
    <dgm:pt modelId="{ABD2BFAC-CB7F-407C-88C7-CA5E9A48C76A}" type="pres">
      <dgm:prSet presAssocID="{3B24DC8C-AC2F-4B18-B38E-ADD8F3A39F88}" presName="childText" presStyleLbl="conFgAcc1" presStyleIdx="1" presStyleCnt="2">
        <dgm:presLayoutVars>
          <dgm:bulletEnabled val="1"/>
        </dgm:presLayoutVars>
      </dgm:prSet>
      <dgm:spPr/>
    </dgm:pt>
  </dgm:ptLst>
  <dgm:cxnLst>
    <dgm:cxn modelId="{78EB9209-DFB1-451D-9C60-ECB2054B16DF}" srcId="{3B24DC8C-AC2F-4B18-B38E-ADD8F3A39F88}" destId="{A8B673CF-9AB8-4C86-91E6-FA6B4A3E06F1}" srcOrd="2" destOrd="0" parTransId="{81F0F84F-E632-4392-A0FC-AD9AD2894232}" sibTransId="{2BC41AE7-63B1-4442-8536-C1C3CF05BC6D}"/>
    <dgm:cxn modelId="{3394CF09-354D-4281-B591-FB34E4706A9F}" srcId="{A716C778-475D-4BE5-BC27-1B14239940A7}" destId="{3B24DC8C-AC2F-4B18-B38E-ADD8F3A39F88}" srcOrd="1" destOrd="0" parTransId="{F5889D73-EDED-475A-91A7-293F8E5A83E7}" sibTransId="{7E067D62-12A5-41E7-8F66-688F903FBC59}"/>
    <dgm:cxn modelId="{61089F10-8208-47D6-A180-2EAE4D0BD9AA}" type="presOf" srcId="{A8B673CF-9AB8-4C86-91E6-FA6B4A3E06F1}" destId="{ABD2BFAC-CB7F-407C-88C7-CA5E9A48C76A}" srcOrd="0" destOrd="2" presId="urn:microsoft.com/office/officeart/2005/8/layout/list1"/>
    <dgm:cxn modelId="{71D12636-B9C0-4540-9FB4-F6292381702C}" srcId="{3B24DC8C-AC2F-4B18-B38E-ADD8F3A39F88}" destId="{105F302D-BC51-4875-9ECC-97F138DFAF8E}" srcOrd="1" destOrd="0" parTransId="{CDD90767-1FFD-41E1-92E8-BE3F3C362F3F}" sibTransId="{C1CD8594-BE2E-4283-AF1C-DC625111AAEF}"/>
    <dgm:cxn modelId="{3E2C6F5F-A229-4743-A478-BC7C24DCABAB}" type="presOf" srcId="{A716C778-475D-4BE5-BC27-1B14239940A7}" destId="{7CB7DCEC-7AB0-42EF-BFC8-5EAD8AE9F9E7}" srcOrd="0" destOrd="0" presId="urn:microsoft.com/office/officeart/2005/8/layout/list1"/>
    <dgm:cxn modelId="{FC0D2246-0D22-4E8A-A8DF-8DEA3C965C1D}" type="presOf" srcId="{8E03B699-2307-4F0E-96F4-E087B12FCC64}" destId="{F9A712C8-CECA-4A91-A684-0B3E84D0854D}" srcOrd="0" destOrd="0" presId="urn:microsoft.com/office/officeart/2005/8/layout/list1"/>
    <dgm:cxn modelId="{133C9766-3DC4-4258-B6DE-4B88477FE25F}" type="presOf" srcId="{3B24DC8C-AC2F-4B18-B38E-ADD8F3A39F88}" destId="{8FF2EE4F-51BE-4DC6-B027-475B2E1C8440}" srcOrd="0" destOrd="0" presId="urn:microsoft.com/office/officeart/2005/8/layout/list1"/>
    <dgm:cxn modelId="{EE660F47-1739-41EA-B585-03D37CDE0FEB}" srcId="{8E03B699-2307-4F0E-96F4-E087B12FCC64}" destId="{291E5710-8D4C-4297-B51B-083543262D02}" srcOrd="0" destOrd="0" parTransId="{AD6437F3-A0B1-4BB5-AF42-9E2C542EDC98}" sibTransId="{5774A6A7-7FF4-47F0-B57C-1D8D1FF6B5DD}"/>
    <dgm:cxn modelId="{C0FB0F59-DC60-4A94-A58C-18EA323E4E6D}" type="presOf" srcId="{291E5710-8D4C-4297-B51B-083543262D02}" destId="{26841457-B676-447C-9FA6-AEA62C294DE6}" srcOrd="0" destOrd="0" presId="urn:microsoft.com/office/officeart/2005/8/layout/list1"/>
    <dgm:cxn modelId="{52F4EE89-F9A7-4B1B-BFF7-CB3AA92D4404}" type="presOf" srcId="{3B24DC8C-AC2F-4B18-B38E-ADD8F3A39F88}" destId="{EFE36734-0455-43E9-BC21-32764747300A}" srcOrd="1" destOrd="0" presId="urn:microsoft.com/office/officeart/2005/8/layout/list1"/>
    <dgm:cxn modelId="{454F57AA-132A-4838-A5A3-9AB98B093846}" srcId="{A716C778-475D-4BE5-BC27-1B14239940A7}" destId="{8E03B699-2307-4F0E-96F4-E087B12FCC64}" srcOrd="0" destOrd="0" parTransId="{C9ECFB28-8B28-43BC-AD4F-F48DE96C6A20}" sibTransId="{791213EB-0580-442B-A0EE-396DBC6E7FE4}"/>
    <dgm:cxn modelId="{BF9045D2-2E07-4963-AAF9-A8826443239B}" type="presOf" srcId="{0CC60930-E5F6-4077-99D4-DF0D5BBAD512}" destId="{ABD2BFAC-CB7F-407C-88C7-CA5E9A48C76A}" srcOrd="0" destOrd="0" presId="urn:microsoft.com/office/officeart/2005/8/layout/list1"/>
    <dgm:cxn modelId="{F79DC0D3-3D8D-4685-A420-B90C8B57E5AA}" type="presOf" srcId="{8E03B699-2307-4F0E-96F4-E087B12FCC64}" destId="{8A10C3B4-7628-4210-B08E-4D3D0CFFFB25}" srcOrd="1" destOrd="0" presId="urn:microsoft.com/office/officeart/2005/8/layout/list1"/>
    <dgm:cxn modelId="{51A62BED-440A-460B-9C6C-F93903BCF4F1}" srcId="{3B24DC8C-AC2F-4B18-B38E-ADD8F3A39F88}" destId="{0CC60930-E5F6-4077-99D4-DF0D5BBAD512}" srcOrd="0" destOrd="0" parTransId="{26369FE2-8D89-4917-9280-73EBD78B6CA3}" sibTransId="{24DAC336-DB6E-4DEC-A1D8-359F1F373C0B}"/>
    <dgm:cxn modelId="{CD519DF3-AB3E-4D94-BC1D-FB78C123C6E6}" type="presOf" srcId="{105F302D-BC51-4875-9ECC-97F138DFAF8E}" destId="{ABD2BFAC-CB7F-407C-88C7-CA5E9A48C76A}" srcOrd="0" destOrd="1" presId="urn:microsoft.com/office/officeart/2005/8/layout/list1"/>
    <dgm:cxn modelId="{C905EF78-DD53-449B-B5EC-37D93BDFE622}" type="presParOf" srcId="{7CB7DCEC-7AB0-42EF-BFC8-5EAD8AE9F9E7}" destId="{79D0E5FE-5274-406E-97B1-57D5F19ADAE8}" srcOrd="0" destOrd="0" presId="urn:microsoft.com/office/officeart/2005/8/layout/list1"/>
    <dgm:cxn modelId="{A1EA4775-E1AA-4076-9E4C-C4A30ABF98DA}" type="presParOf" srcId="{79D0E5FE-5274-406E-97B1-57D5F19ADAE8}" destId="{F9A712C8-CECA-4A91-A684-0B3E84D0854D}" srcOrd="0" destOrd="0" presId="urn:microsoft.com/office/officeart/2005/8/layout/list1"/>
    <dgm:cxn modelId="{169B35FB-B45A-4C14-AC06-34AD1A9E9979}" type="presParOf" srcId="{79D0E5FE-5274-406E-97B1-57D5F19ADAE8}" destId="{8A10C3B4-7628-4210-B08E-4D3D0CFFFB25}" srcOrd="1" destOrd="0" presId="urn:microsoft.com/office/officeart/2005/8/layout/list1"/>
    <dgm:cxn modelId="{149BB5BD-930B-47D7-9142-BF05BD4FD7BF}" type="presParOf" srcId="{7CB7DCEC-7AB0-42EF-BFC8-5EAD8AE9F9E7}" destId="{FB586F16-1141-4F3D-B94A-8DD690C0B304}" srcOrd="1" destOrd="0" presId="urn:microsoft.com/office/officeart/2005/8/layout/list1"/>
    <dgm:cxn modelId="{3CA2A739-B3B8-4526-BA98-B7CC81E4A199}" type="presParOf" srcId="{7CB7DCEC-7AB0-42EF-BFC8-5EAD8AE9F9E7}" destId="{26841457-B676-447C-9FA6-AEA62C294DE6}" srcOrd="2" destOrd="0" presId="urn:microsoft.com/office/officeart/2005/8/layout/list1"/>
    <dgm:cxn modelId="{9BBAAC18-1819-4045-B3BD-8E63EAF177B3}" type="presParOf" srcId="{7CB7DCEC-7AB0-42EF-BFC8-5EAD8AE9F9E7}" destId="{E8DE8ECC-2CFB-4957-804E-26648731333E}" srcOrd="3" destOrd="0" presId="urn:microsoft.com/office/officeart/2005/8/layout/list1"/>
    <dgm:cxn modelId="{009CCBA5-48BC-4907-9B47-27C009B6BB1E}" type="presParOf" srcId="{7CB7DCEC-7AB0-42EF-BFC8-5EAD8AE9F9E7}" destId="{30933C25-F620-4927-B5F2-CE126E2B4381}" srcOrd="4" destOrd="0" presId="urn:microsoft.com/office/officeart/2005/8/layout/list1"/>
    <dgm:cxn modelId="{2D711C97-7915-40F6-B2FD-FDB1DF184484}" type="presParOf" srcId="{30933C25-F620-4927-B5F2-CE126E2B4381}" destId="{8FF2EE4F-51BE-4DC6-B027-475B2E1C8440}" srcOrd="0" destOrd="0" presId="urn:microsoft.com/office/officeart/2005/8/layout/list1"/>
    <dgm:cxn modelId="{D945E48E-D625-4AAB-9ED4-42721F810F64}" type="presParOf" srcId="{30933C25-F620-4927-B5F2-CE126E2B4381}" destId="{EFE36734-0455-43E9-BC21-32764747300A}" srcOrd="1" destOrd="0" presId="urn:microsoft.com/office/officeart/2005/8/layout/list1"/>
    <dgm:cxn modelId="{D26B2ED7-D795-42B9-9302-4E1264D90101}" type="presParOf" srcId="{7CB7DCEC-7AB0-42EF-BFC8-5EAD8AE9F9E7}" destId="{948CC466-E5E0-4AD5-BAF7-874D801A9617}" srcOrd="5" destOrd="0" presId="urn:microsoft.com/office/officeart/2005/8/layout/list1"/>
    <dgm:cxn modelId="{786EC82F-054D-455A-9D62-20CD07BDD592}" type="presParOf" srcId="{7CB7DCEC-7AB0-42EF-BFC8-5EAD8AE9F9E7}" destId="{ABD2BFAC-CB7F-407C-88C7-CA5E9A48C76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dgm:spPr>
        <a:effectLst>
          <a:glow rad="228600">
            <a:schemeClr val="accent4">
              <a:satMod val="175000"/>
              <a:alpha val="40000"/>
            </a:schemeClr>
          </a:glow>
        </a:effectLst>
      </dgm:spPr>
      <dgm:t>
        <a:bodyPr/>
        <a:lstStyle/>
        <a:p>
          <a:pPr algn="l"/>
          <a:r>
            <a:rPr lang="en-US" dirty="0"/>
            <a:t>Cons:</a:t>
          </a:r>
        </a:p>
      </dgm:t>
    </dgm:pt>
    <dgm:pt modelId="{E3B513FA-BF11-4E21-B299-C6533B636959}" type="parTrans" cxnId="{C66D62C8-BC02-4B62-8268-692EC9B33237}">
      <dgm:prSet/>
      <dgm:spPr/>
      <dgm:t>
        <a:bodyPr/>
        <a:lstStyle/>
        <a:p>
          <a:endParaRPr lang="en-US"/>
        </a:p>
      </dgm:t>
    </dgm:pt>
    <dgm:pt modelId="{05026FD9-40ED-4A23-AB70-B9C05658286A}" type="sibTrans" cxnId="{C66D62C8-BC02-4B62-8268-692EC9B33237}">
      <dgm:prSet/>
      <dgm:spPr/>
      <dgm:t>
        <a:bodyPr/>
        <a:lstStyle/>
        <a:p>
          <a:endParaRPr lang="en-US"/>
        </a:p>
      </dgm:t>
    </dgm:pt>
    <dgm:pt modelId="{3A83E382-4C73-4005-A979-3BD7453DB167}" type="pres">
      <dgm:prSet presAssocID="{FC62AE7D-1D10-4839-9E98-AF880D223671}" presName="mainComposite" presStyleCnt="0">
        <dgm:presLayoutVars>
          <dgm:chPref val="1"/>
          <dgm:dir/>
          <dgm:animOne val="branch"/>
          <dgm:animLvl val="lvl"/>
          <dgm:resizeHandles val="exact"/>
        </dgm:presLayoutVars>
      </dgm:prSet>
      <dgm:spPr/>
    </dgm:pt>
    <dgm:pt modelId="{E8FED4B5-D9F6-4486-AD4E-4969F4B2598D}" type="pres">
      <dgm:prSet presAssocID="{FC62AE7D-1D10-4839-9E98-AF880D223671}" presName="hierFlow" presStyleCnt="0"/>
      <dgm:spPr/>
    </dgm:pt>
    <dgm:pt modelId="{84B3E9C5-75BA-47C8-B78E-555F4F63C592}" type="pres">
      <dgm:prSet presAssocID="{FC62AE7D-1D10-4839-9E98-AF880D223671}" presName="hierChild1" presStyleCnt="0">
        <dgm:presLayoutVars>
          <dgm:chPref val="1"/>
          <dgm:animOne val="branch"/>
          <dgm:animLvl val="lvl"/>
        </dgm:presLayoutVars>
      </dgm:prSet>
      <dgm:spPr/>
    </dgm:pt>
    <dgm:pt modelId="{9BF78BF8-8A5D-4E43-A4C4-02C73F486AB7}" type="pres">
      <dgm:prSet presAssocID="{92BD0D0C-4A7D-4952-A38B-6345ECB93123}" presName="Name14" presStyleCnt="0"/>
      <dgm:spPr/>
    </dgm:pt>
    <dgm:pt modelId="{BB6C8671-14D1-4087-AB82-7CD5E14DBD26}" type="pres">
      <dgm:prSet presAssocID="{92BD0D0C-4A7D-4952-A38B-6345ECB93123}" presName="level1Shape" presStyleLbl="node0" presStyleIdx="0" presStyleCnt="1">
        <dgm:presLayoutVars>
          <dgm:chPref val="3"/>
        </dgm:presLayoutVars>
      </dgm:prSet>
      <dgm:spPr/>
    </dgm:pt>
    <dgm:pt modelId="{922EEDF6-FB49-4704-97FC-7592759F45D5}" type="pres">
      <dgm:prSet presAssocID="{92BD0D0C-4A7D-4952-A38B-6345ECB93123}" presName="hierChild2" presStyleCnt="0"/>
      <dgm:spPr/>
    </dgm:pt>
    <dgm:pt modelId="{72016457-C6B4-46AA-9CA4-10005F211F63}" type="pres">
      <dgm:prSet presAssocID="{FC62AE7D-1D10-4839-9E98-AF880D223671}" presName="bgShapesFlow" presStyleCnt="0"/>
      <dgm:spPr/>
    </dgm:pt>
  </dgm:ptLst>
  <dgm:cxnLst>
    <dgm:cxn modelId="{5FF1DB06-95FA-4C6C-B27E-48EEC4D4BCD2}" type="presOf" srcId="{FC62AE7D-1D10-4839-9E98-AF880D223671}" destId="{3A83E382-4C73-4005-A979-3BD7453DB167}" srcOrd="0" destOrd="0" presId="urn:microsoft.com/office/officeart/2005/8/layout/hierarchy6"/>
    <dgm:cxn modelId="{67AD9D0F-ED45-419E-878D-EF6EF8ADBDF1}" type="presOf" srcId="{92BD0D0C-4A7D-4952-A38B-6345ECB93123}" destId="{BB6C8671-14D1-4087-AB82-7CD5E14DBD26}"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4768BB71-9117-41BE-AED3-3D8DB847E133}" type="presParOf" srcId="{3A83E382-4C73-4005-A979-3BD7453DB167}" destId="{E8FED4B5-D9F6-4486-AD4E-4969F4B2598D}" srcOrd="0" destOrd="0" presId="urn:microsoft.com/office/officeart/2005/8/layout/hierarchy6"/>
    <dgm:cxn modelId="{F7310F0D-05C2-46C5-A9AA-1A101E0C80F7}" type="presParOf" srcId="{E8FED4B5-D9F6-4486-AD4E-4969F4B2598D}" destId="{84B3E9C5-75BA-47C8-B78E-555F4F63C592}" srcOrd="0" destOrd="0" presId="urn:microsoft.com/office/officeart/2005/8/layout/hierarchy6"/>
    <dgm:cxn modelId="{12A8D18B-6825-4061-BE21-8711249AE59D}" type="presParOf" srcId="{84B3E9C5-75BA-47C8-B78E-555F4F63C592}" destId="{9BF78BF8-8A5D-4E43-A4C4-02C73F486AB7}" srcOrd="0" destOrd="0" presId="urn:microsoft.com/office/officeart/2005/8/layout/hierarchy6"/>
    <dgm:cxn modelId="{FE59BF29-43B7-4217-A4CB-995E04216352}" type="presParOf" srcId="{9BF78BF8-8A5D-4E43-A4C4-02C73F486AB7}" destId="{BB6C8671-14D1-4087-AB82-7CD5E14DBD26}" srcOrd="0" destOrd="0" presId="urn:microsoft.com/office/officeart/2005/8/layout/hierarchy6"/>
    <dgm:cxn modelId="{CA3EEBA1-D40D-4433-BBAC-34335B65C414}" type="presParOf" srcId="{9BF78BF8-8A5D-4E43-A4C4-02C73F486AB7}" destId="{922EEDF6-FB49-4704-97FC-7592759F45D5}" srcOrd="1" destOrd="0" presId="urn:microsoft.com/office/officeart/2005/8/layout/hierarchy6"/>
    <dgm:cxn modelId="{2A62E94E-E94F-47CF-90E8-5DC8BC5C8DE9}" type="presParOf" srcId="{3A83E382-4C73-4005-A979-3BD7453DB167}" destId="{72016457-C6B4-46AA-9CA4-10005F211F6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dgm:spPr>
        <a:effectLst>
          <a:glow rad="228600">
            <a:schemeClr val="accent4">
              <a:satMod val="175000"/>
              <a:alpha val="40000"/>
            </a:schemeClr>
          </a:glow>
        </a:effectLst>
      </dgm:spPr>
      <dgm:t>
        <a:bodyPr/>
        <a:lstStyle/>
        <a:p>
          <a:pPr algn="l"/>
          <a:r>
            <a:rPr lang="en-US" dirty="0"/>
            <a:t>Cons:</a:t>
          </a:r>
        </a:p>
        <a:p>
          <a:pPr algn="l"/>
          <a:r>
            <a:rPr lang="en-US" dirty="0"/>
            <a:t>Cost: 7</a:t>
          </a:r>
        </a:p>
      </dgm:t>
    </dgm:pt>
    <dgm:pt modelId="{E3B513FA-BF11-4E21-B299-C6533B636959}" type="parTrans" cxnId="{C66D62C8-BC02-4B62-8268-692EC9B33237}">
      <dgm:prSet/>
      <dgm:spPr/>
      <dgm:t>
        <a:bodyPr/>
        <a:lstStyle/>
        <a:p>
          <a:endParaRPr lang="en-US"/>
        </a:p>
      </dgm:t>
    </dgm:pt>
    <dgm:pt modelId="{05026FD9-40ED-4A23-AB70-B9C05658286A}" type="sibTrans" cxnId="{C66D62C8-BC02-4B62-8268-692EC9B33237}">
      <dgm:prSet/>
      <dgm:spPr/>
      <dgm:t>
        <a:bodyPr/>
        <a:lstStyle/>
        <a:p>
          <a:endParaRPr lang="en-US"/>
        </a:p>
      </dgm:t>
    </dgm:pt>
    <dgm:pt modelId="{3A83E382-4C73-4005-A979-3BD7453DB167}" type="pres">
      <dgm:prSet presAssocID="{FC62AE7D-1D10-4839-9E98-AF880D223671}" presName="mainComposite" presStyleCnt="0">
        <dgm:presLayoutVars>
          <dgm:chPref val="1"/>
          <dgm:dir/>
          <dgm:animOne val="branch"/>
          <dgm:animLvl val="lvl"/>
          <dgm:resizeHandles val="exact"/>
        </dgm:presLayoutVars>
      </dgm:prSet>
      <dgm:spPr/>
    </dgm:pt>
    <dgm:pt modelId="{E8FED4B5-D9F6-4486-AD4E-4969F4B2598D}" type="pres">
      <dgm:prSet presAssocID="{FC62AE7D-1D10-4839-9E98-AF880D223671}" presName="hierFlow" presStyleCnt="0"/>
      <dgm:spPr/>
    </dgm:pt>
    <dgm:pt modelId="{84B3E9C5-75BA-47C8-B78E-555F4F63C592}" type="pres">
      <dgm:prSet presAssocID="{FC62AE7D-1D10-4839-9E98-AF880D223671}" presName="hierChild1" presStyleCnt="0">
        <dgm:presLayoutVars>
          <dgm:chPref val="1"/>
          <dgm:animOne val="branch"/>
          <dgm:animLvl val="lvl"/>
        </dgm:presLayoutVars>
      </dgm:prSet>
      <dgm:spPr/>
    </dgm:pt>
    <dgm:pt modelId="{9BF78BF8-8A5D-4E43-A4C4-02C73F486AB7}" type="pres">
      <dgm:prSet presAssocID="{92BD0D0C-4A7D-4952-A38B-6345ECB93123}" presName="Name14" presStyleCnt="0"/>
      <dgm:spPr/>
    </dgm:pt>
    <dgm:pt modelId="{BB6C8671-14D1-4087-AB82-7CD5E14DBD26}" type="pres">
      <dgm:prSet presAssocID="{92BD0D0C-4A7D-4952-A38B-6345ECB93123}" presName="level1Shape" presStyleLbl="node0" presStyleIdx="0" presStyleCnt="1">
        <dgm:presLayoutVars>
          <dgm:chPref val="3"/>
        </dgm:presLayoutVars>
      </dgm:prSet>
      <dgm:spPr/>
    </dgm:pt>
    <dgm:pt modelId="{922EEDF6-FB49-4704-97FC-7592759F45D5}" type="pres">
      <dgm:prSet presAssocID="{92BD0D0C-4A7D-4952-A38B-6345ECB93123}" presName="hierChild2" presStyleCnt="0"/>
      <dgm:spPr/>
    </dgm:pt>
    <dgm:pt modelId="{72016457-C6B4-46AA-9CA4-10005F211F63}" type="pres">
      <dgm:prSet presAssocID="{FC62AE7D-1D10-4839-9E98-AF880D223671}" presName="bgShapesFlow" presStyleCnt="0"/>
      <dgm:spPr/>
    </dgm:pt>
  </dgm:ptLst>
  <dgm:cxnLst>
    <dgm:cxn modelId="{5FF1DB06-95FA-4C6C-B27E-48EEC4D4BCD2}" type="presOf" srcId="{FC62AE7D-1D10-4839-9E98-AF880D223671}" destId="{3A83E382-4C73-4005-A979-3BD7453DB167}" srcOrd="0" destOrd="0" presId="urn:microsoft.com/office/officeart/2005/8/layout/hierarchy6"/>
    <dgm:cxn modelId="{67AD9D0F-ED45-419E-878D-EF6EF8ADBDF1}" type="presOf" srcId="{92BD0D0C-4A7D-4952-A38B-6345ECB93123}" destId="{BB6C8671-14D1-4087-AB82-7CD5E14DBD26}"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4768BB71-9117-41BE-AED3-3D8DB847E133}" type="presParOf" srcId="{3A83E382-4C73-4005-A979-3BD7453DB167}" destId="{E8FED4B5-D9F6-4486-AD4E-4969F4B2598D}" srcOrd="0" destOrd="0" presId="urn:microsoft.com/office/officeart/2005/8/layout/hierarchy6"/>
    <dgm:cxn modelId="{F7310F0D-05C2-46C5-A9AA-1A101E0C80F7}" type="presParOf" srcId="{E8FED4B5-D9F6-4486-AD4E-4969F4B2598D}" destId="{84B3E9C5-75BA-47C8-B78E-555F4F63C592}" srcOrd="0" destOrd="0" presId="urn:microsoft.com/office/officeart/2005/8/layout/hierarchy6"/>
    <dgm:cxn modelId="{12A8D18B-6825-4061-BE21-8711249AE59D}" type="presParOf" srcId="{84B3E9C5-75BA-47C8-B78E-555F4F63C592}" destId="{9BF78BF8-8A5D-4E43-A4C4-02C73F486AB7}" srcOrd="0" destOrd="0" presId="urn:microsoft.com/office/officeart/2005/8/layout/hierarchy6"/>
    <dgm:cxn modelId="{FE59BF29-43B7-4217-A4CB-995E04216352}" type="presParOf" srcId="{9BF78BF8-8A5D-4E43-A4C4-02C73F486AB7}" destId="{BB6C8671-14D1-4087-AB82-7CD5E14DBD26}" srcOrd="0" destOrd="0" presId="urn:microsoft.com/office/officeart/2005/8/layout/hierarchy6"/>
    <dgm:cxn modelId="{CA3EEBA1-D40D-4433-BBAC-34335B65C414}" type="presParOf" srcId="{9BF78BF8-8A5D-4E43-A4C4-02C73F486AB7}" destId="{922EEDF6-FB49-4704-97FC-7592759F45D5}" srcOrd="1" destOrd="0" presId="urn:microsoft.com/office/officeart/2005/8/layout/hierarchy6"/>
    <dgm:cxn modelId="{2A62E94E-E94F-47CF-90E8-5DC8BC5C8DE9}" type="presParOf" srcId="{3A83E382-4C73-4005-A979-3BD7453DB167}" destId="{72016457-C6B4-46AA-9CA4-10005F211F63}" srcOrd="1" destOrd="0" presId="urn:microsoft.com/office/officeart/2005/8/layout/hierarchy6"/>
  </dgm:cxnLst>
  <dgm:bg>
    <a:effectLst>
      <a:glow rad="228600">
        <a:schemeClr val="accent4">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dgm:spPr>
        <a:effectLst>
          <a:glow rad="228600">
            <a:schemeClr val="accent4">
              <a:satMod val="175000"/>
              <a:alpha val="40000"/>
            </a:schemeClr>
          </a:glow>
        </a:effectLst>
      </dgm:spPr>
      <dgm:t>
        <a:bodyPr/>
        <a:lstStyle/>
        <a:p>
          <a:pPr algn="l"/>
          <a:r>
            <a:rPr lang="en-US" dirty="0"/>
            <a:t>Cons:</a:t>
          </a:r>
        </a:p>
        <a:p>
          <a:pPr algn="l"/>
          <a:r>
            <a:rPr lang="en-US" dirty="0"/>
            <a:t>Cost: 7</a:t>
          </a:r>
        </a:p>
      </dgm:t>
    </dgm:pt>
    <dgm:pt modelId="{E3B513FA-BF11-4E21-B299-C6533B636959}" type="parTrans" cxnId="{C66D62C8-BC02-4B62-8268-692EC9B33237}">
      <dgm:prSet/>
      <dgm:spPr/>
      <dgm:t>
        <a:bodyPr/>
        <a:lstStyle/>
        <a:p>
          <a:endParaRPr lang="en-US"/>
        </a:p>
      </dgm:t>
    </dgm:pt>
    <dgm:pt modelId="{05026FD9-40ED-4A23-AB70-B9C05658286A}" type="sibTrans" cxnId="{C66D62C8-BC02-4B62-8268-692EC9B33237}">
      <dgm:prSet/>
      <dgm:spPr/>
      <dgm:t>
        <a:bodyPr/>
        <a:lstStyle/>
        <a:p>
          <a:endParaRPr lang="en-US"/>
        </a:p>
      </dgm:t>
    </dgm:pt>
    <dgm:pt modelId="{3A83E382-4C73-4005-A979-3BD7453DB167}" type="pres">
      <dgm:prSet presAssocID="{FC62AE7D-1D10-4839-9E98-AF880D223671}" presName="mainComposite" presStyleCnt="0">
        <dgm:presLayoutVars>
          <dgm:chPref val="1"/>
          <dgm:dir/>
          <dgm:animOne val="branch"/>
          <dgm:animLvl val="lvl"/>
          <dgm:resizeHandles val="exact"/>
        </dgm:presLayoutVars>
      </dgm:prSet>
      <dgm:spPr/>
    </dgm:pt>
    <dgm:pt modelId="{E8FED4B5-D9F6-4486-AD4E-4969F4B2598D}" type="pres">
      <dgm:prSet presAssocID="{FC62AE7D-1D10-4839-9E98-AF880D223671}" presName="hierFlow" presStyleCnt="0"/>
      <dgm:spPr/>
    </dgm:pt>
    <dgm:pt modelId="{84B3E9C5-75BA-47C8-B78E-555F4F63C592}" type="pres">
      <dgm:prSet presAssocID="{FC62AE7D-1D10-4839-9E98-AF880D223671}" presName="hierChild1" presStyleCnt="0">
        <dgm:presLayoutVars>
          <dgm:chPref val="1"/>
          <dgm:animOne val="branch"/>
          <dgm:animLvl val="lvl"/>
        </dgm:presLayoutVars>
      </dgm:prSet>
      <dgm:spPr/>
    </dgm:pt>
    <dgm:pt modelId="{9BF78BF8-8A5D-4E43-A4C4-02C73F486AB7}" type="pres">
      <dgm:prSet presAssocID="{92BD0D0C-4A7D-4952-A38B-6345ECB93123}" presName="Name14" presStyleCnt="0"/>
      <dgm:spPr/>
    </dgm:pt>
    <dgm:pt modelId="{BB6C8671-14D1-4087-AB82-7CD5E14DBD26}" type="pres">
      <dgm:prSet presAssocID="{92BD0D0C-4A7D-4952-A38B-6345ECB93123}" presName="level1Shape" presStyleLbl="node0" presStyleIdx="0" presStyleCnt="1">
        <dgm:presLayoutVars>
          <dgm:chPref val="3"/>
        </dgm:presLayoutVars>
      </dgm:prSet>
      <dgm:spPr/>
    </dgm:pt>
    <dgm:pt modelId="{922EEDF6-FB49-4704-97FC-7592759F45D5}" type="pres">
      <dgm:prSet presAssocID="{92BD0D0C-4A7D-4952-A38B-6345ECB93123}" presName="hierChild2" presStyleCnt="0"/>
      <dgm:spPr/>
    </dgm:pt>
    <dgm:pt modelId="{72016457-C6B4-46AA-9CA4-10005F211F63}" type="pres">
      <dgm:prSet presAssocID="{FC62AE7D-1D10-4839-9E98-AF880D223671}" presName="bgShapesFlow" presStyleCnt="0"/>
      <dgm:spPr/>
    </dgm:pt>
  </dgm:ptLst>
  <dgm:cxnLst>
    <dgm:cxn modelId="{5FF1DB06-95FA-4C6C-B27E-48EEC4D4BCD2}" type="presOf" srcId="{FC62AE7D-1D10-4839-9E98-AF880D223671}" destId="{3A83E382-4C73-4005-A979-3BD7453DB167}" srcOrd="0" destOrd="0" presId="urn:microsoft.com/office/officeart/2005/8/layout/hierarchy6"/>
    <dgm:cxn modelId="{67AD9D0F-ED45-419E-878D-EF6EF8ADBDF1}" type="presOf" srcId="{92BD0D0C-4A7D-4952-A38B-6345ECB93123}" destId="{BB6C8671-14D1-4087-AB82-7CD5E14DBD26}"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4768BB71-9117-41BE-AED3-3D8DB847E133}" type="presParOf" srcId="{3A83E382-4C73-4005-A979-3BD7453DB167}" destId="{E8FED4B5-D9F6-4486-AD4E-4969F4B2598D}" srcOrd="0" destOrd="0" presId="urn:microsoft.com/office/officeart/2005/8/layout/hierarchy6"/>
    <dgm:cxn modelId="{F7310F0D-05C2-46C5-A9AA-1A101E0C80F7}" type="presParOf" srcId="{E8FED4B5-D9F6-4486-AD4E-4969F4B2598D}" destId="{84B3E9C5-75BA-47C8-B78E-555F4F63C592}" srcOrd="0" destOrd="0" presId="urn:microsoft.com/office/officeart/2005/8/layout/hierarchy6"/>
    <dgm:cxn modelId="{12A8D18B-6825-4061-BE21-8711249AE59D}" type="presParOf" srcId="{84B3E9C5-75BA-47C8-B78E-555F4F63C592}" destId="{9BF78BF8-8A5D-4E43-A4C4-02C73F486AB7}" srcOrd="0" destOrd="0" presId="urn:microsoft.com/office/officeart/2005/8/layout/hierarchy6"/>
    <dgm:cxn modelId="{FE59BF29-43B7-4217-A4CB-995E04216352}" type="presParOf" srcId="{9BF78BF8-8A5D-4E43-A4C4-02C73F486AB7}" destId="{BB6C8671-14D1-4087-AB82-7CD5E14DBD26}" srcOrd="0" destOrd="0" presId="urn:microsoft.com/office/officeart/2005/8/layout/hierarchy6"/>
    <dgm:cxn modelId="{CA3EEBA1-D40D-4433-BBAC-34335B65C414}" type="presParOf" srcId="{9BF78BF8-8A5D-4E43-A4C4-02C73F486AB7}" destId="{922EEDF6-FB49-4704-97FC-7592759F45D5}" srcOrd="1" destOrd="0" presId="urn:microsoft.com/office/officeart/2005/8/layout/hierarchy6"/>
    <dgm:cxn modelId="{2A62E94E-E94F-47CF-90E8-5DC8BC5C8DE9}" type="presParOf" srcId="{3A83E382-4C73-4005-A979-3BD7453DB167}" destId="{72016457-C6B4-46AA-9CA4-10005F211F6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4A077-6A1B-4912-AB40-158908E85D64}">
      <dsp:nvSpPr>
        <dsp:cNvPr id="0" name=""/>
        <dsp:cNvSpPr/>
      </dsp:nvSpPr>
      <dsp:spPr>
        <a:xfrm>
          <a:off x="810214" y="275012"/>
          <a:ext cx="3866283" cy="3866283"/>
        </a:xfrm>
        <a:prstGeom prst="pie">
          <a:avLst>
            <a:gd name="adj1" fmla="val 16200000"/>
            <a:gd name="adj2" fmla="val 2052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kern="1200" dirty="0"/>
            <a:t>Multiagent pathfinding</a:t>
          </a:r>
        </a:p>
      </dsp:txBody>
      <dsp:txXfrm>
        <a:off x="2792144" y="852653"/>
        <a:ext cx="1311774" cy="897530"/>
      </dsp:txXfrm>
    </dsp:sp>
    <dsp:sp modelId="{66622E75-6532-4456-8AE7-C839837E4BFC}">
      <dsp:nvSpPr>
        <dsp:cNvPr id="0" name=""/>
        <dsp:cNvSpPr/>
      </dsp:nvSpPr>
      <dsp:spPr>
        <a:xfrm>
          <a:off x="674894" y="461422"/>
          <a:ext cx="3866283" cy="3866283"/>
        </a:xfrm>
        <a:prstGeom prst="pie">
          <a:avLst>
            <a:gd name="adj1" fmla="val 20520000"/>
            <a:gd name="adj2" fmla="val 3240000"/>
          </a:avLst>
        </a:prstGeom>
        <a:solidFill>
          <a:schemeClr val="accent5">
            <a:hueOff val="5199046"/>
            <a:satOff val="-142"/>
            <a:lumOff val="-78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Replenishment</a:t>
          </a:r>
        </a:p>
      </dsp:txBody>
      <dsp:txXfrm>
        <a:off x="3201786" y="2210455"/>
        <a:ext cx="1150679" cy="971173"/>
      </dsp:txXfrm>
    </dsp:sp>
    <dsp:sp modelId="{2C9D61EF-A1CD-4398-AA51-D6B68BF09F36}">
      <dsp:nvSpPr>
        <dsp:cNvPr id="0" name=""/>
        <dsp:cNvSpPr/>
      </dsp:nvSpPr>
      <dsp:spPr>
        <a:xfrm>
          <a:off x="674894" y="461422"/>
          <a:ext cx="3866283" cy="3866283"/>
        </a:xfrm>
        <a:prstGeom prst="pie">
          <a:avLst>
            <a:gd name="adj1" fmla="val 3240000"/>
            <a:gd name="adj2" fmla="val 7560000"/>
          </a:avLst>
        </a:prstGeom>
        <a:solidFill>
          <a:schemeClr val="accent5">
            <a:hueOff val="10398092"/>
            <a:satOff val="-284"/>
            <a:lumOff val="-15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Robot allocation</a:t>
          </a:r>
        </a:p>
      </dsp:txBody>
      <dsp:txXfrm>
        <a:off x="1917628" y="3361134"/>
        <a:ext cx="1380815" cy="828489"/>
      </dsp:txXfrm>
    </dsp:sp>
    <dsp:sp modelId="{D75F1CDD-E290-489F-92B9-AE291BDDCCC4}">
      <dsp:nvSpPr>
        <dsp:cNvPr id="0" name=""/>
        <dsp:cNvSpPr/>
      </dsp:nvSpPr>
      <dsp:spPr>
        <a:xfrm>
          <a:off x="674894" y="461422"/>
          <a:ext cx="3866283" cy="3866283"/>
        </a:xfrm>
        <a:prstGeom prst="pie">
          <a:avLst>
            <a:gd name="adj1" fmla="val 7560000"/>
            <a:gd name="adj2" fmla="val 11880000"/>
          </a:avLst>
        </a:prstGeom>
        <a:solidFill>
          <a:schemeClr val="accent5">
            <a:hueOff val="15597138"/>
            <a:satOff val="-426"/>
            <a:lumOff val="-235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Automated Picking</a:t>
          </a:r>
        </a:p>
      </dsp:txBody>
      <dsp:txXfrm>
        <a:off x="859003" y="2210455"/>
        <a:ext cx="1150679" cy="971173"/>
      </dsp:txXfrm>
    </dsp:sp>
    <dsp:sp modelId="{C6B0980A-C177-4BF6-924B-96055E2E1418}">
      <dsp:nvSpPr>
        <dsp:cNvPr id="0" name=""/>
        <dsp:cNvSpPr/>
      </dsp:nvSpPr>
      <dsp:spPr>
        <a:xfrm>
          <a:off x="674894" y="461422"/>
          <a:ext cx="3866283" cy="3866283"/>
        </a:xfrm>
        <a:prstGeom prst="pie">
          <a:avLst>
            <a:gd name="adj1" fmla="val 11880000"/>
            <a:gd name="adj2" fmla="val 16200000"/>
          </a:avLst>
        </a:prstGeom>
        <a:solidFill>
          <a:schemeClr val="accent5">
            <a:hueOff val="20796183"/>
            <a:satOff val="-568"/>
            <a:lumOff val="-313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Warehouse Layout</a:t>
          </a:r>
        </a:p>
      </dsp:txBody>
      <dsp:txXfrm>
        <a:off x="1238727" y="1050570"/>
        <a:ext cx="1311774" cy="8975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1648403" y="236"/>
          <a:ext cx="2508748" cy="167249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a:t>
          </a:r>
        </a:p>
        <a:p>
          <a:pPr marL="0" lvl="0" indent="0" algn="l" defTabSz="800100">
            <a:lnSpc>
              <a:spcPct val="90000"/>
            </a:lnSpc>
            <a:spcBef>
              <a:spcPct val="0"/>
            </a:spcBef>
            <a:spcAft>
              <a:spcPct val="35000"/>
            </a:spcAft>
            <a:buNone/>
          </a:pPr>
          <a:r>
            <a:rPr lang="en-US" sz="1800" kern="1200" dirty="0"/>
            <a:t>Cost: 7</a:t>
          </a:r>
          <a:endParaRPr lang="en-US" sz="1800" b="1" kern="1200" dirty="0"/>
        </a:p>
      </dsp:txBody>
      <dsp:txXfrm>
        <a:off x="1697389" y="49222"/>
        <a:ext cx="2410776" cy="1574527"/>
      </dsp:txXfrm>
    </dsp:sp>
    <dsp:sp modelId="{51C2AB3C-D6B2-4BD5-9009-68C7EE4250A6}">
      <dsp:nvSpPr>
        <dsp:cNvPr id="0" name=""/>
        <dsp:cNvSpPr/>
      </dsp:nvSpPr>
      <dsp:spPr>
        <a:xfrm>
          <a:off x="1272091" y="1672735"/>
          <a:ext cx="1630686" cy="668999"/>
        </a:xfrm>
        <a:custGeom>
          <a:avLst/>
          <a:gdLst/>
          <a:ahLst/>
          <a:cxnLst/>
          <a:rect l="0" t="0" r="0" b="0"/>
          <a:pathLst>
            <a:path>
              <a:moveTo>
                <a:pt x="1630686" y="0"/>
              </a:moveTo>
              <a:lnTo>
                <a:pt x="1630686" y="334499"/>
              </a:lnTo>
              <a:lnTo>
                <a:pt x="0" y="334499"/>
              </a:lnTo>
              <a:lnTo>
                <a:pt x="0"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7717"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Cons: {🙍‍♂️1, (2,2), 1}</a:t>
          </a:r>
          <a:endParaRPr lang="en-US" sz="1800" kern="1200" dirty="0"/>
        </a:p>
      </dsp:txBody>
      <dsp:txXfrm>
        <a:off x="66703" y="2390720"/>
        <a:ext cx="2410776" cy="1574527"/>
      </dsp:txXfrm>
    </dsp:sp>
    <dsp:sp modelId="{C97A4D14-B62B-4463-B233-54810D3087A7}">
      <dsp:nvSpPr>
        <dsp:cNvPr id="0" name=""/>
        <dsp:cNvSpPr/>
      </dsp:nvSpPr>
      <dsp:spPr>
        <a:xfrm>
          <a:off x="2902778" y="1672735"/>
          <a:ext cx="1630686" cy="668999"/>
        </a:xfrm>
        <a:custGeom>
          <a:avLst/>
          <a:gdLst/>
          <a:ahLst/>
          <a:cxnLst/>
          <a:rect l="0" t="0" r="0" b="0"/>
          <a:pathLst>
            <a:path>
              <a:moveTo>
                <a:pt x="0" y="0"/>
              </a:moveTo>
              <a:lnTo>
                <a:pt x="0" y="334499"/>
              </a:lnTo>
              <a:lnTo>
                <a:pt x="1630686" y="334499"/>
              </a:lnTo>
              <a:lnTo>
                <a:pt x="1630686"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279090"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 {🙍‍♂️2, (2,2), 1}</a:t>
          </a:r>
        </a:p>
      </dsp:txBody>
      <dsp:txXfrm>
        <a:off x="3328076" y="2390720"/>
        <a:ext cx="2410776" cy="15745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1648403" y="236"/>
          <a:ext cx="2508748" cy="167249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a:t>
          </a:r>
        </a:p>
        <a:p>
          <a:pPr marL="0" lvl="0" indent="0" algn="l" defTabSz="800100">
            <a:lnSpc>
              <a:spcPct val="90000"/>
            </a:lnSpc>
            <a:spcBef>
              <a:spcPct val="0"/>
            </a:spcBef>
            <a:spcAft>
              <a:spcPct val="35000"/>
            </a:spcAft>
            <a:buNone/>
          </a:pPr>
          <a:r>
            <a:rPr lang="en-US" sz="1800" kern="1200" dirty="0"/>
            <a:t>Cost: 7</a:t>
          </a:r>
          <a:endParaRPr lang="en-US" sz="1800" b="1" kern="1200" dirty="0"/>
        </a:p>
      </dsp:txBody>
      <dsp:txXfrm>
        <a:off x="1697389" y="49222"/>
        <a:ext cx="2410776" cy="1574527"/>
      </dsp:txXfrm>
    </dsp:sp>
    <dsp:sp modelId="{51C2AB3C-D6B2-4BD5-9009-68C7EE4250A6}">
      <dsp:nvSpPr>
        <dsp:cNvPr id="0" name=""/>
        <dsp:cNvSpPr/>
      </dsp:nvSpPr>
      <dsp:spPr>
        <a:xfrm>
          <a:off x="1272091" y="1672735"/>
          <a:ext cx="1630686" cy="668999"/>
        </a:xfrm>
        <a:custGeom>
          <a:avLst/>
          <a:gdLst/>
          <a:ahLst/>
          <a:cxnLst/>
          <a:rect l="0" t="0" r="0" b="0"/>
          <a:pathLst>
            <a:path>
              <a:moveTo>
                <a:pt x="1630686" y="0"/>
              </a:moveTo>
              <a:lnTo>
                <a:pt x="1630686" y="334499"/>
              </a:lnTo>
              <a:lnTo>
                <a:pt x="0" y="334499"/>
              </a:lnTo>
              <a:lnTo>
                <a:pt x="0"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7717"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Cons: {🙍‍♂️1, (2,2), 1}</a:t>
          </a:r>
        </a:p>
        <a:p>
          <a:pPr marL="0" lvl="0" indent="0" algn="l" defTabSz="800100">
            <a:lnSpc>
              <a:spcPct val="90000"/>
            </a:lnSpc>
            <a:spcBef>
              <a:spcPct val="0"/>
            </a:spcBef>
            <a:spcAft>
              <a:spcPct val="35000"/>
            </a:spcAft>
            <a:buNone/>
          </a:pPr>
          <a:r>
            <a:rPr lang="en-US" sz="1800" b="0" kern="1200" dirty="0"/>
            <a:t>Cost: 7</a:t>
          </a:r>
        </a:p>
      </dsp:txBody>
      <dsp:txXfrm>
        <a:off x="66703" y="2390720"/>
        <a:ext cx="2410776" cy="1574527"/>
      </dsp:txXfrm>
    </dsp:sp>
    <dsp:sp modelId="{C97A4D14-B62B-4463-B233-54810D3087A7}">
      <dsp:nvSpPr>
        <dsp:cNvPr id="0" name=""/>
        <dsp:cNvSpPr/>
      </dsp:nvSpPr>
      <dsp:spPr>
        <a:xfrm>
          <a:off x="2902778" y="1672735"/>
          <a:ext cx="1630686" cy="668999"/>
        </a:xfrm>
        <a:custGeom>
          <a:avLst/>
          <a:gdLst/>
          <a:ahLst/>
          <a:cxnLst/>
          <a:rect l="0" t="0" r="0" b="0"/>
          <a:pathLst>
            <a:path>
              <a:moveTo>
                <a:pt x="0" y="0"/>
              </a:moveTo>
              <a:lnTo>
                <a:pt x="0" y="334499"/>
              </a:lnTo>
              <a:lnTo>
                <a:pt x="1630686" y="334499"/>
              </a:lnTo>
              <a:lnTo>
                <a:pt x="1630686"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279090"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 {🙍‍♂️2, (2,2), 1}</a:t>
          </a:r>
        </a:p>
        <a:p>
          <a:pPr marL="0" lvl="0" indent="0" algn="l" defTabSz="800100">
            <a:lnSpc>
              <a:spcPct val="90000"/>
            </a:lnSpc>
            <a:spcBef>
              <a:spcPct val="0"/>
            </a:spcBef>
            <a:spcAft>
              <a:spcPct val="35000"/>
            </a:spcAft>
            <a:buNone/>
          </a:pPr>
          <a:r>
            <a:rPr lang="en-US" sz="1800" kern="1200" dirty="0"/>
            <a:t>Cost: 8</a:t>
          </a:r>
        </a:p>
      </dsp:txBody>
      <dsp:txXfrm>
        <a:off x="3328076" y="2390720"/>
        <a:ext cx="2410776" cy="15745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1648403" y="236"/>
          <a:ext cx="2508748" cy="167249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a:t>
          </a:r>
        </a:p>
        <a:p>
          <a:pPr marL="0" lvl="0" indent="0" algn="l" defTabSz="800100">
            <a:lnSpc>
              <a:spcPct val="90000"/>
            </a:lnSpc>
            <a:spcBef>
              <a:spcPct val="0"/>
            </a:spcBef>
            <a:spcAft>
              <a:spcPct val="35000"/>
            </a:spcAft>
            <a:buNone/>
          </a:pPr>
          <a:r>
            <a:rPr lang="en-US" sz="1800" kern="1200" dirty="0"/>
            <a:t>Cost: 7</a:t>
          </a:r>
          <a:endParaRPr lang="en-US" sz="1800" b="1" kern="1200" dirty="0"/>
        </a:p>
      </dsp:txBody>
      <dsp:txXfrm>
        <a:off x="1697389" y="49222"/>
        <a:ext cx="2410776" cy="1574527"/>
      </dsp:txXfrm>
    </dsp:sp>
    <dsp:sp modelId="{51C2AB3C-D6B2-4BD5-9009-68C7EE4250A6}">
      <dsp:nvSpPr>
        <dsp:cNvPr id="0" name=""/>
        <dsp:cNvSpPr/>
      </dsp:nvSpPr>
      <dsp:spPr>
        <a:xfrm>
          <a:off x="1272091" y="1672735"/>
          <a:ext cx="1630686" cy="668999"/>
        </a:xfrm>
        <a:custGeom>
          <a:avLst/>
          <a:gdLst/>
          <a:ahLst/>
          <a:cxnLst/>
          <a:rect l="0" t="0" r="0" b="0"/>
          <a:pathLst>
            <a:path>
              <a:moveTo>
                <a:pt x="1630686" y="0"/>
              </a:moveTo>
              <a:lnTo>
                <a:pt x="1630686" y="334499"/>
              </a:lnTo>
              <a:lnTo>
                <a:pt x="0" y="334499"/>
              </a:lnTo>
              <a:lnTo>
                <a:pt x="0"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7717"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Cons: {🙍‍♂️1, (2,2), 1}</a:t>
          </a:r>
        </a:p>
        <a:p>
          <a:pPr marL="0" lvl="0" indent="0" algn="l" defTabSz="800100">
            <a:lnSpc>
              <a:spcPct val="90000"/>
            </a:lnSpc>
            <a:spcBef>
              <a:spcPct val="0"/>
            </a:spcBef>
            <a:spcAft>
              <a:spcPct val="35000"/>
            </a:spcAft>
            <a:buNone/>
          </a:pPr>
          <a:r>
            <a:rPr lang="en-US" sz="1800" b="0" kern="1200" dirty="0"/>
            <a:t>Cost: 7</a:t>
          </a:r>
        </a:p>
      </dsp:txBody>
      <dsp:txXfrm>
        <a:off x="66703" y="2390720"/>
        <a:ext cx="2410776" cy="1574527"/>
      </dsp:txXfrm>
    </dsp:sp>
    <dsp:sp modelId="{C97A4D14-B62B-4463-B233-54810D3087A7}">
      <dsp:nvSpPr>
        <dsp:cNvPr id="0" name=""/>
        <dsp:cNvSpPr/>
      </dsp:nvSpPr>
      <dsp:spPr>
        <a:xfrm>
          <a:off x="2902778" y="1672735"/>
          <a:ext cx="1630686" cy="668999"/>
        </a:xfrm>
        <a:custGeom>
          <a:avLst/>
          <a:gdLst/>
          <a:ahLst/>
          <a:cxnLst/>
          <a:rect l="0" t="0" r="0" b="0"/>
          <a:pathLst>
            <a:path>
              <a:moveTo>
                <a:pt x="0" y="0"/>
              </a:moveTo>
              <a:lnTo>
                <a:pt x="0" y="334499"/>
              </a:lnTo>
              <a:lnTo>
                <a:pt x="1630686" y="334499"/>
              </a:lnTo>
              <a:lnTo>
                <a:pt x="1630686"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279090"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 {🙍‍♂️2, (2,2), 1}</a:t>
          </a:r>
        </a:p>
        <a:p>
          <a:pPr marL="0" lvl="0" indent="0" algn="l" defTabSz="800100">
            <a:lnSpc>
              <a:spcPct val="90000"/>
            </a:lnSpc>
            <a:spcBef>
              <a:spcPct val="0"/>
            </a:spcBef>
            <a:spcAft>
              <a:spcPct val="35000"/>
            </a:spcAft>
            <a:buNone/>
          </a:pPr>
          <a:r>
            <a:rPr lang="en-US" sz="1800" kern="1200" dirty="0"/>
            <a:t>Cost: 8</a:t>
          </a:r>
        </a:p>
      </dsp:txBody>
      <dsp:txXfrm>
        <a:off x="3328076" y="2390720"/>
        <a:ext cx="2410776" cy="15745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2774814" y="780"/>
          <a:ext cx="1727920" cy="115194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a:t>
          </a:r>
        </a:p>
        <a:p>
          <a:pPr marL="0" lvl="0" indent="0" algn="l" defTabSz="622300">
            <a:lnSpc>
              <a:spcPct val="90000"/>
            </a:lnSpc>
            <a:spcBef>
              <a:spcPct val="0"/>
            </a:spcBef>
            <a:spcAft>
              <a:spcPct val="35000"/>
            </a:spcAft>
            <a:buNone/>
          </a:pPr>
          <a:r>
            <a:rPr lang="en-US" sz="1400" kern="1200" dirty="0"/>
            <a:t>Cost: 7</a:t>
          </a:r>
          <a:endParaRPr lang="en-US" sz="1400" b="1" kern="1200" dirty="0"/>
        </a:p>
      </dsp:txBody>
      <dsp:txXfrm>
        <a:off x="2808553" y="34519"/>
        <a:ext cx="1660442" cy="1084468"/>
      </dsp:txXfrm>
    </dsp:sp>
    <dsp:sp modelId="{51C2AB3C-D6B2-4BD5-9009-68C7EE4250A6}">
      <dsp:nvSpPr>
        <dsp:cNvPr id="0" name=""/>
        <dsp:cNvSpPr/>
      </dsp:nvSpPr>
      <dsp:spPr>
        <a:xfrm>
          <a:off x="2515626" y="1152727"/>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651666"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Cost: 7</a:t>
          </a:r>
        </a:p>
      </dsp:txBody>
      <dsp:txXfrm>
        <a:off x="1685405" y="1647245"/>
        <a:ext cx="1660442" cy="1084468"/>
      </dsp:txXfrm>
    </dsp:sp>
    <dsp:sp modelId="{24EE0444-B668-432D-91B8-AF85DF0593D5}">
      <dsp:nvSpPr>
        <dsp:cNvPr id="0" name=""/>
        <dsp:cNvSpPr/>
      </dsp:nvSpPr>
      <dsp:spPr>
        <a:xfrm>
          <a:off x="1392478" y="2765453"/>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43323-EAF2-4071-94E4-8142AB398441}">
      <dsp:nvSpPr>
        <dsp:cNvPr id="0" name=""/>
        <dsp:cNvSpPr/>
      </dsp:nvSpPr>
      <dsp:spPr>
        <a:xfrm>
          <a:off x="528518"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{🙍‍♂️1, (3,2), 2}</a:t>
          </a:r>
        </a:p>
        <a:p>
          <a:pPr marL="0" lvl="0" indent="0" algn="l" defTabSz="622300">
            <a:lnSpc>
              <a:spcPct val="90000"/>
            </a:lnSpc>
            <a:spcBef>
              <a:spcPct val="0"/>
            </a:spcBef>
            <a:spcAft>
              <a:spcPct val="35000"/>
            </a:spcAft>
            <a:buNone/>
          </a:pPr>
          <a:r>
            <a:rPr lang="en-US" sz="1400" b="0" kern="1200" dirty="0"/>
            <a:t>Cost: 7</a:t>
          </a:r>
        </a:p>
      </dsp:txBody>
      <dsp:txXfrm>
        <a:off x="562257" y="3259971"/>
        <a:ext cx="1660442" cy="1084468"/>
      </dsp:txXfrm>
    </dsp:sp>
    <dsp:sp modelId="{838F1157-72EA-445D-B33C-BC878AC90BF4}">
      <dsp:nvSpPr>
        <dsp:cNvPr id="0" name=""/>
        <dsp:cNvSpPr/>
      </dsp:nvSpPr>
      <dsp:spPr>
        <a:xfrm>
          <a:off x="2515626" y="2765453"/>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B25EA-DE67-4B31-AD4C-50AFD23C4123}">
      <dsp:nvSpPr>
        <dsp:cNvPr id="0" name=""/>
        <dsp:cNvSpPr/>
      </dsp:nvSpPr>
      <dsp:spPr>
        <a:xfrm>
          <a:off x="2774814"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{🙍‍♂️2, (3,2), 2}</a:t>
          </a:r>
        </a:p>
        <a:p>
          <a:pPr marL="0" lvl="0" indent="0" algn="l" defTabSz="622300">
            <a:lnSpc>
              <a:spcPct val="90000"/>
            </a:lnSpc>
            <a:spcBef>
              <a:spcPct val="0"/>
            </a:spcBef>
            <a:spcAft>
              <a:spcPct val="35000"/>
            </a:spcAft>
            <a:buNone/>
          </a:pPr>
          <a:r>
            <a:rPr lang="en-US" sz="1400" b="0" kern="1200" dirty="0"/>
            <a:t>Cost: 7</a:t>
          </a:r>
        </a:p>
      </dsp:txBody>
      <dsp:txXfrm>
        <a:off x="2808553" y="3259971"/>
        <a:ext cx="1660442" cy="1084468"/>
      </dsp:txXfrm>
    </dsp:sp>
    <dsp:sp modelId="{C97A4D14-B62B-4463-B233-54810D3087A7}">
      <dsp:nvSpPr>
        <dsp:cNvPr id="0" name=""/>
        <dsp:cNvSpPr/>
      </dsp:nvSpPr>
      <dsp:spPr>
        <a:xfrm>
          <a:off x="3638775" y="1152727"/>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897963"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 {🙍‍♂️2, (2,2), 1}</a:t>
          </a:r>
        </a:p>
        <a:p>
          <a:pPr marL="0" lvl="0" indent="0" algn="l" defTabSz="622300">
            <a:lnSpc>
              <a:spcPct val="90000"/>
            </a:lnSpc>
            <a:spcBef>
              <a:spcPct val="0"/>
            </a:spcBef>
            <a:spcAft>
              <a:spcPct val="35000"/>
            </a:spcAft>
            <a:buNone/>
          </a:pPr>
          <a:r>
            <a:rPr lang="en-US" sz="1400" kern="1200" dirty="0"/>
            <a:t>Cost: 8</a:t>
          </a:r>
        </a:p>
      </dsp:txBody>
      <dsp:txXfrm>
        <a:off x="3931702" y="1647245"/>
        <a:ext cx="1660442" cy="10844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2774814" y="780"/>
          <a:ext cx="1727920" cy="115194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a:t>
          </a:r>
        </a:p>
        <a:p>
          <a:pPr marL="0" lvl="0" indent="0" algn="l" defTabSz="622300">
            <a:lnSpc>
              <a:spcPct val="90000"/>
            </a:lnSpc>
            <a:spcBef>
              <a:spcPct val="0"/>
            </a:spcBef>
            <a:spcAft>
              <a:spcPct val="35000"/>
            </a:spcAft>
            <a:buNone/>
          </a:pPr>
          <a:r>
            <a:rPr lang="en-US" sz="1400" kern="1200" dirty="0"/>
            <a:t>Cost: 7</a:t>
          </a:r>
          <a:endParaRPr lang="en-US" sz="1400" b="1" kern="1200" dirty="0"/>
        </a:p>
      </dsp:txBody>
      <dsp:txXfrm>
        <a:off x="2808553" y="34519"/>
        <a:ext cx="1660442" cy="1084468"/>
      </dsp:txXfrm>
    </dsp:sp>
    <dsp:sp modelId="{51C2AB3C-D6B2-4BD5-9009-68C7EE4250A6}">
      <dsp:nvSpPr>
        <dsp:cNvPr id="0" name=""/>
        <dsp:cNvSpPr/>
      </dsp:nvSpPr>
      <dsp:spPr>
        <a:xfrm>
          <a:off x="2515626" y="1152727"/>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651666"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Cost: 7</a:t>
          </a:r>
        </a:p>
      </dsp:txBody>
      <dsp:txXfrm>
        <a:off x="1685405" y="1647245"/>
        <a:ext cx="1660442" cy="1084468"/>
      </dsp:txXfrm>
    </dsp:sp>
    <dsp:sp modelId="{24EE0444-B668-432D-91B8-AF85DF0593D5}">
      <dsp:nvSpPr>
        <dsp:cNvPr id="0" name=""/>
        <dsp:cNvSpPr/>
      </dsp:nvSpPr>
      <dsp:spPr>
        <a:xfrm>
          <a:off x="1392478" y="2765453"/>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43323-EAF2-4071-94E4-8142AB398441}">
      <dsp:nvSpPr>
        <dsp:cNvPr id="0" name=""/>
        <dsp:cNvSpPr/>
      </dsp:nvSpPr>
      <dsp:spPr>
        <a:xfrm>
          <a:off x="528518"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{🙍‍♂️1, (3,2), 2}</a:t>
          </a:r>
        </a:p>
        <a:p>
          <a:pPr marL="0" lvl="0" indent="0" algn="l" defTabSz="622300">
            <a:lnSpc>
              <a:spcPct val="90000"/>
            </a:lnSpc>
            <a:spcBef>
              <a:spcPct val="0"/>
            </a:spcBef>
            <a:spcAft>
              <a:spcPct val="35000"/>
            </a:spcAft>
            <a:buNone/>
          </a:pPr>
          <a:r>
            <a:rPr lang="en-US" sz="1400" b="0" kern="1200" dirty="0"/>
            <a:t>Cost: 7</a:t>
          </a:r>
        </a:p>
      </dsp:txBody>
      <dsp:txXfrm>
        <a:off x="562257" y="3259971"/>
        <a:ext cx="1660442" cy="1084468"/>
      </dsp:txXfrm>
    </dsp:sp>
    <dsp:sp modelId="{838F1157-72EA-445D-B33C-BC878AC90BF4}">
      <dsp:nvSpPr>
        <dsp:cNvPr id="0" name=""/>
        <dsp:cNvSpPr/>
      </dsp:nvSpPr>
      <dsp:spPr>
        <a:xfrm>
          <a:off x="2515626" y="2765453"/>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B25EA-DE67-4B31-AD4C-50AFD23C4123}">
      <dsp:nvSpPr>
        <dsp:cNvPr id="0" name=""/>
        <dsp:cNvSpPr/>
      </dsp:nvSpPr>
      <dsp:spPr>
        <a:xfrm>
          <a:off x="2774814"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{🙍‍♂️2, (3,2), 2}</a:t>
          </a:r>
        </a:p>
        <a:p>
          <a:pPr marL="0" lvl="0" indent="0" algn="l" defTabSz="622300">
            <a:lnSpc>
              <a:spcPct val="90000"/>
            </a:lnSpc>
            <a:spcBef>
              <a:spcPct val="0"/>
            </a:spcBef>
            <a:spcAft>
              <a:spcPct val="35000"/>
            </a:spcAft>
            <a:buNone/>
          </a:pPr>
          <a:r>
            <a:rPr lang="en-US" sz="1400" b="0" kern="1200" dirty="0"/>
            <a:t>Cost: 7</a:t>
          </a:r>
        </a:p>
      </dsp:txBody>
      <dsp:txXfrm>
        <a:off x="2808553" y="3259971"/>
        <a:ext cx="1660442" cy="1084468"/>
      </dsp:txXfrm>
    </dsp:sp>
    <dsp:sp modelId="{C97A4D14-B62B-4463-B233-54810D3087A7}">
      <dsp:nvSpPr>
        <dsp:cNvPr id="0" name=""/>
        <dsp:cNvSpPr/>
      </dsp:nvSpPr>
      <dsp:spPr>
        <a:xfrm>
          <a:off x="3638775" y="1152727"/>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897963"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 {🙍‍♂️2, (2,2), 1}</a:t>
          </a:r>
        </a:p>
        <a:p>
          <a:pPr marL="0" lvl="0" indent="0" algn="l" defTabSz="622300">
            <a:lnSpc>
              <a:spcPct val="90000"/>
            </a:lnSpc>
            <a:spcBef>
              <a:spcPct val="0"/>
            </a:spcBef>
            <a:spcAft>
              <a:spcPct val="35000"/>
            </a:spcAft>
            <a:buNone/>
          </a:pPr>
          <a:r>
            <a:rPr lang="en-US" sz="1400" kern="1200" dirty="0"/>
            <a:t>Cost: 8</a:t>
          </a:r>
        </a:p>
      </dsp:txBody>
      <dsp:txXfrm>
        <a:off x="3931702" y="1647245"/>
        <a:ext cx="1660442" cy="1084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E0059-8D05-4B76-9097-2B3254CA9301}">
      <dsp:nvSpPr>
        <dsp:cNvPr id="0" name=""/>
        <dsp:cNvSpPr/>
      </dsp:nvSpPr>
      <dsp:spPr>
        <a:xfrm>
          <a:off x="9836"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Assign job</a:t>
          </a:r>
        </a:p>
      </dsp:txBody>
      <dsp:txXfrm>
        <a:off x="27848" y="18012"/>
        <a:ext cx="2904037" cy="578943"/>
      </dsp:txXfrm>
    </dsp:sp>
    <dsp:sp modelId="{EEEBBA88-D76D-4044-8B24-2B85F9B10569}">
      <dsp:nvSpPr>
        <dsp:cNvPr id="0" name=""/>
        <dsp:cNvSpPr/>
      </dsp:nvSpPr>
      <dsp:spPr>
        <a:xfrm>
          <a:off x="3243904" y="0"/>
          <a:ext cx="623292" cy="614967"/>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243904" y="122993"/>
        <a:ext cx="438802" cy="368981"/>
      </dsp:txXfrm>
    </dsp:sp>
    <dsp:sp modelId="{11EE1EF5-8457-49A3-8FC0-43B3ACEA08E8}">
      <dsp:nvSpPr>
        <dsp:cNvPr id="0" name=""/>
        <dsp:cNvSpPr/>
      </dsp:nvSpPr>
      <dsp:spPr>
        <a:xfrm>
          <a:off x="4125922"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Bring ‘part’</a:t>
          </a:r>
        </a:p>
      </dsp:txBody>
      <dsp:txXfrm>
        <a:off x="4143934" y="18012"/>
        <a:ext cx="2904037" cy="578943"/>
      </dsp:txXfrm>
    </dsp:sp>
    <dsp:sp modelId="{91BE1165-20A1-402C-AC38-17DC5CE6718F}">
      <dsp:nvSpPr>
        <dsp:cNvPr id="0" name=""/>
        <dsp:cNvSpPr/>
      </dsp:nvSpPr>
      <dsp:spPr>
        <a:xfrm>
          <a:off x="7359989" y="0"/>
          <a:ext cx="623292" cy="614967"/>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359989" y="122993"/>
        <a:ext cx="438802" cy="368981"/>
      </dsp:txXfrm>
    </dsp:sp>
    <dsp:sp modelId="{D8D998C8-9877-4894-B987-540CBB2AA8C1}">
      <dsp:nvSpPr>
        <dsp:cNvPr id="0" name=""/>
        <dsp:cNvSpPr/>
      </dsp:nvSpPr>
      <dsp:spPr>
        <a:xfrm>
          <a:off x="8242008"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Pick and pack</a:t>
          </a:r>
        </a:p>
      </dsp:txBody>
      <dsp:txXfrm>
        <a:off x="8260020" y="18012"/>
        <a:ext cx="2904037" cy="5789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2774814" y="780"/>
          <a:ext cx="1727920" cy="115194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a:t>
          </a:r>
        </a:p>
        <a:p>
          <a:pPr marL="0" lvl="0" indent="0" algn="l" defTabSz="622300">
            <a:lnSpc>
              <a:spcPct val="90000"/>
            </a:lnSpc>
            <a:spcBef>
              <a:spcPct val="0"/>
            </a:spcBef>
            <a:spcAft>
              <a:spcPct val="35000"/>
            </a:spcAft>
            <a:buNone/>
          </a:pPr>
          <a:r>
            <a:rPr lang="en-US" sz="1400" kern="1200" dirty="0"/>
            <a:t>Cost: 7</a:t>
          </a:r>
          <a:endParaRPr lang="en-US" sz="1400" b="1" kern="1200" dirty="0"/>
        </a:p>
      </dsp:txBody>
      <dsp:txXfrm>
        <a:off x="2808553" y="34519"/>
        <a:ext cx="1660442" cy="1084468"/>
      </dsp:txXfrm>
    </dsp:sp>
    <dsp:sp modelId="{51C2AB3C-D6B2-4BD5-9009-68C7EE4250A6}">
      <dsp:nvSpPr>
        <dsp:cNvPr id="0" name=""/>
        <dsp:cNvSpPr/>
      </dsp:nvSpPr>
      <dsp:spPr>
        <a:xfrm>
          <a:off x="2515626" y="1152727"/>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651666"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Cost: 7</a:t>
          </a:r>
        </a:p>
      </dsp:txBody>
      <dsp:txXfrm>
        <a:off x="1685405" y="1647245"/>
        <a:ext cx="1660442" cy="1084468"/>
      </dsp:txXfrm>
    </dsp:sp>
    <dsp:sp modelId="{24EE0444-B668-432D-91B8-AF85DF0593D5}">
      <dsp:nvSpPr>
        <dsp:cNvPr id="0" name=""/>
        <dsp:cNvSpPr/>
      </dsp:nvSpPr>
      <dsp:spPr>
        <a:xfrm>
          <a:off x="1392478" y="2765453"/>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43323-EAF2-4071-94E4-8142AB398441}">
      <dsp:nvSpPr>
        <dsp:cNvPr id="0" name=""/>
        <dsp:cNvSpPr/>
      </dsp:nvSpPr>
      <dsp:spPr>
        <a:xfrm>
          <a:off x="528518"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{🙍‍♂️1, (3,2), 2}</a:t>
          </a:r>
        </a:p>
        <a:p>
          <a:pPr marL="0" lvl="0" indent="0" algn="l" defTabSz="622300">
            <a:lnSpc>
              <a:spcPct val="90000"/>
            </a:lnSpc>
            <a:spcBef>
              <a:spcPct val="0"/>
            </a:spcBef>
            <a:spcAft>
              <a:spcPct val="35000"/>
            </a:spcAft>
            <a:buNone/>
          </a:pPr>
          <a:r>
            <a:rPr lang="en-US" sz="1400" b="0" kern="1200" dirty="0"/>
            <a:t>Cost: 7</a:t>
          </a:r>
        </a:p>
      </dsp:txBody>
      <dsp:txXfrm>
        <a:off x="562257" y="3259971"/>
        <a:ext cx="1660442" cy="1084468"/>
      </dsp:txXfrm>
    </dsp:sp>
    <dsp:sp modelId="{838F1157-72EA-445D-B33C-BC878AC90BF4}">
      <dsp:nvSpPr>
        <dsp:cNvPr id="0" name=""/>
        <dsp:cNvSpPr/>
      </dsp:nvSpPr>
      <dsp:spPr>
        <a:xfrm>
          <a:off x="2515626" y="2765453"/>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B25EA-DE67-4B31-AD4C-50AFD23C4123}">
      <dsp:nvSpPr>
        <dsp:cNvPr id="0" name=""/>
        <dsp:cNvSpPr/>
      </dsp:nvSpPr>
      <dsp:spPr>
        <a:xfrm>
          <a:off x="2774814"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{🙍‍♂️2, (3,2), 2}</a:t>
          </a:r>
        </a:p>
        <a:p>
          <a:pPr marL="0" lvl="0" indent="0" algn="l" defTabSz="622300">
            <a:lnSpc>
              <a:spcPct val="90000"/>
            </a:lnSpc>
            <a:spcBef>
              <a:spcPct val="0"/>
            </a:spcBef>
            <a:spcAft>
              <a:spcPct val="35000"/>
            </a:spcAft>
            <a:buNone/>
          </a:pPr>
          <a:r>
            <a:rPr lang="en-US" sz="1400" b="0" kern="1200" dirty="0"/>
            <a:t>Cost: 7</a:t>
          </a:r>
        </a:p>
      </dsp:txBody>
      <dsp:txXfrm>
        <a:off x="2808553" y="3259971"/>
        <a:ext cx="1660442" cy="1084468"/>
      </dsp:txXfrm>
    </dsp:sp>
    <dsp:sp modelId="{C97A4D14-B62B-4463-B233-54810D3087A7}">
      <dsp:nvSpPr>
        <dsp:cNvPr id="0" name=""/>
        <dsp:cNvSpPr/>
      </dsp:nvSpPr>
      <dsp:spPr>
        <a:xfrm>
          <a:off x="3638775" y="1152727"/>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897963"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 {🙍‍♂️2, (2,2), 1}</a:t>
          </a:r>
        </a:p>
        <a:p>
          <a:pPr marL="0" lvl="0" indent="0" algn="l" defTabSz="622300">
            <a:lnSpc>
              <a:spcPct val="90000"/>
            </a:lnSpc>
            <a:spcBef>
              <a:spcPct val="0"/>
            </a:spcBef>
            <a:spcAft>
              <a:spcPct val="35000"/>
            </a:spcAft>
            <a:buNone/>
          </a:pPr>
          <a:r>
            <a:rPr lang="en-US" sz="1400" kern="1200" dirty="0"/>
            <a:t>Cost: 8</a:t>
          </a:r>
        </a:p>
      </dsp:txBody>
      <dsp:txXfrm>
        <a:off x="3931702" y="1647245"/>
        <a:ext cx="1660442" cy="10844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C9D9F-4712-4274-A825-B5EA5229E537}">
      <dsp:nvSpPr>
        <dsp:cNvPr id="0" name=""/>
        <dsp:cNvSpPr/>
      </dsp:nvSpPr>
      <dsp:spPr>
        <a:xfrm>
          <a:off x="8760" y="0"/>
          <a:ext cx="2618552" cy="9066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Model</a:t>
          </a:r>
        </a:p>
      </dsp:txBody>
      <dsp:txXfrm>
        <a:off x="35314" y="26554"/>
        <a:ext cx="2565444" cy="853518"/>
      </dsp:txXfrm>
    </dsp:sp>
    <dsp:sp modelId="{FCB57762-0CFA-430E-9026-EDB5F3F8685B}">
      <dsp:nvSpPr>
        <dsp:cNvPr id="0" name=""/>
        <dsp:cNvSpPr/>
      </dsp:nvSpPr>
      <dsp:spPr>
        <a:xfrm>
          <a:off x="2889168" y="128612"/>
          <a:ext cx="555133" cy="6494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89168" y="258492"/>
        <a:ext cx="388593" cy="389640"/>
      </dsp:txXfrm>
    </dsp:sp>
    <dsp:sp modelId="{76A4CEDC-0198-4088-965E-853A441A7967}">
      <dsp:nvSpPr>
        <dsp:cNvPr id="0" name=""/>
        <dsp:cNvSpPr/>
      </dsp:nvSpPr>
      <dsp:spPr>
        <a:xfrm>
          <a:off x="3674734" y="0"/>
          <a:ext cx="2618552" cy="9066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Run Solver</a:t>
          </a:r>
        </a:p>
      </dsp:txBody>
      <dsp:txXfrm>
        <a:off x="3701288" y="26554"/>
        <a:ext cx="2565444" cy="853518"/>
      </dsp:txXfrm>
    </dsp:sp>
    <dsp:sp modelId="{6DD1A903-D232-4B17-AFC1-EAB13B7FE488}">
      <dsp:nvSpPr>
        <dsp:cNvPr id="0" name=""/>
        <dsp:cNvSpPr/>
      </dsp:nvSpPr>
      <dsp:spPr>
        <a:xfrm>
          <a:off x="6555141" y="128612"/>
          <a:ext cx="555133" cy="6494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555141" y="258492"/>
        <a:ext cx="388593" cy="389640"/>
      </dsp:txXfrm>
    </dsp:sp>
    <dsp:sp modelId="{3DB1BEB0-B73E-4DCE-9C92-AC1BC9883821}">
      <dsp:nvSpPr>
        <dsp:cNvPr id="0" name=""/>
        <dsp:cNvSpPr/>
      </dsp:nvSpPr>
      <dsp:spPr>
        <a:xfrm>
          <a:off x="7340707" y="0"/>
          <a:ext cx="2618552" cy="9066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Output</a:t>
          </a:r>
        </a:p>
      </dsp:txBody>
      <dsp:txXfrm>
        <a:off x="7367261" y="26554"/>
        <a:ext cx="2565444" cy="853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41457-B676-447C-9FA6-AEA62C294DE6}">
      <dsp:nvSpPr>
        <dsp:cNvPr id="0" name=""/>
        <dsp:cNvSpPr/>
      </dsp:nvSpPr>
      <dsp:spPr>
        <a:xfrm>
          <a:off x="0" y="358395"/>
          <a:ext cx="4789170" cy="8930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1693" tIns="437388" rIns="371693"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Orthogonal grid-based map</a:t>
          </a:r>
        </a:p>
      </dsp:txBody>
      <dsp:txXfrm>
        <a:off x="0" y="358395"/>
        <a:ext cx="4789170" cy="893025"/>
      </dsp:txXfrm>
    </dsp:sp>
    <dsp:sp modelId="{8A10C3B4-7628-4210-B08E-4D3D0CFFFB25}">
      <dsp:nvSpPr>
        <dsp:cNvPr id="0" name=""/>
        <dsp:cNvSpPr/>
      </dsp:nvSpPr>
      <dsp:spPr>
        <a:xfrm>
          <a:off x="239458" y="48435"/>
          <a:ext cx="3352419" cy="61992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713" tIns="0" rIns="126713" bIns="0" numCol="1" spcCol="1270" anchor="ctr" anchorCtr="0">
          <a:noAutofit/>
        </a:bodyPr>
        <a:lstStyle/>
        <a:p>
          <a:pPr marL="0" lvl="0" indent="0" algn="l" defTabSz="933450">
            <a:lnSpc>
              <a:spcPct val="90000"/>
            </a:lnSpc>
            <a:spcBef>
              <a:spcPct val="0"/>
            </a:spcBef>
            <a:spcAft>
              <a:spcPct val="35000"/>
            </a:spcAft>
            <a:buNone/>
          </a:pPr>
          <a:r>
            <a:rPr lang="en-US" sz="2100" kern="1200" dirty="0"/>
            <a:t>Simulation</a:t>
          </a:r>
        </a:p>
      </dsp:txBody>
      <dsp:txXfrm>
        <a:off x="269720" y="78697"/>
        <a:ext cx="3291895" cy="559396"/>
      </dsp:txXfrm>
    </dsp:sp>
    <dsp:sp modelId="{ABD2BFAC-CB7F-407C-88C7-CA5E9A48C76A}">
      <dsp:nvSpPr>
        <dsp:cNvPr id="0" name=""/>
        <dsp:cNvSpPr/>
      </dsp:nvSpPr>
      <dsp:spPr>
        <a:xfrm>
          <a:off x="0" y="1674780"/>
          <a:ext cx="4789170" cy="158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1693" tIns="437388" rIns="371693"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a:t>Makespan</a:t>
          </a:r>
          <a:endParaRPr lang="en-US" sz="2100" kern="1200" dirty="0"/>
        </a:p>
        <a:p>
          <a:pPr marL="228600" lvl="1" indent="-228600" algn="l" defTabSz="933450">
            <a:lnSpc>
              <a:spcPct val="90000"/>
            </a:lnSpc>
            <a:spcBef>
              <a:spcPct val="0"/>
            </a:spcBef>
            <a:spcAft>
              <a:spcPct val="15000"/>
            </a:spcAft>
            <a:buChar char="•"/>
          </a:pPr>
          <a:r>
            <a:rPr lang="en-US" sz="2100" kern="1200" dirty="0"/>
            <a:t>Down-time</a:t>
          </a:r>
        </a:p>
        <a:p>
          <a:pPr marL="228600" lvl="1" indent="-228600" algn="l" defTabSz="933450">
            <a:lnSpc>
              <a:spcPct val="90000"/>
            </a:lnSpc>
            <a:spcBef>
              <a:spcPct val="0"/>
            </a:spcBef>
            <a:spcAft>
              <a:spcPct val="15000"/>
            </a:spcAft>
            <a:buChar char="•"/>
          </a:pPr>
          <a:r>
            <a:rPr lang="en-US" sz="2100" b="1" kern="1200" dirty="0"/>
            <a:t>Sum of (distance) cost</a:t>
          </a:r>
          <a:endParaRPr lang="en-US" sz="2100" kern="1200" dirty="0"/>
        </a:p>
      </dsp:txBody>
      <dsp:txXfrm>
        <a:off x="0" y="1674780"/>
        <a:ext cx="4789170" cy="1587600"/>
      </dsp:txXfrm>
    </dsp:sp>
    <dsp:sp modelId="{EFE36734-0455-43E9-BC21-32764747300A}">
      <dsp:nvSpPr>
        <dsp:cNvPr id="0" name=""/>
        <dsp:cNvSpPr/>
      </dsp:nvSpPr>
      <dsp:spPr>
        <a:xfrm>
          <a:off x="239458" y="1364820"/>
          <a:ext cx="3352419" cy="61992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713" tIns="0" rIns="126713" bIns="0" numCol="1" spcCol="1270" anchor="ctr" anchorCtr="0">
          <a:noAutofit/>
        </a:bodyPr>
        <a:lstStyle/>
        <a:p>
          <a:pPr marL="0" lvl="0" indent="0" algn="l" defTabSz="933450">
            <a:lnSpc>
              <a:spcPct val="90000"/>
            </a:lnSpc>
            <a:spcBef>
              <a:spcPct val="0"/>
            </a:spcBef>
            <a:spcAft>
              <a:spcPct val="35000"/>
            </a:spcAft>
            <a:buNone/>
          </a:pPr>
          <a:r>
            <a:rPr lang="en-US" sz="2100" kern="1200" dirty="0"/>
            <a:t>Objective</a:t>
          </a:r>
        </a:p>
      </dsp:txBody>
      <dsp:txXfrm>
        <a:off x="269720" y="1395082"/>
        <a:ext cx="3291895"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8671-14D1-4087-AB82-7CD5E14DBD26}">
      <dsp:nvSpPr>
        <dsp:cNvPr id="0" name=""/>
        <dsp:cNvSpPr/>
      </dsp:nvSpPr>
      <dsp:spPr>
        <a:xfrm>
          <a:off x="375573" y="620"/>
          <a:ext cx="1957216" cy="130481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Cons:</a:t>
          </a:r>
        </a:p>
      </dsp:txBody>
      <dsp:txXfrm>
        <a:off x="413790" y="38837"/>
        <a:ext cx="1880782" cy="12283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8671-14D1-4087-AB82-7CD5E14DBD26}">
      <dsp:nvSpPr>
        <dsp:cNvPr id="0" name=""/>
        <dsp:cNvSpPr/>
      </dsp:nvSpPr>
      <dsp:spPr>
        <a:xfrm>
          <a:off x="375573" y="620"/>
          <a:ext cx="1957216" cy="130481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Cons:</a:t>
          </a:r>
        </a:p>
        <a:p>
          <a:pPr marL="0" lvl="0" indent="0" algn="l" defTabSz="1289050">
            <a:lnSpc>
              <a:spcPct val="90000"/>
            </a:lnSpc>
            <a:spcBef>
              <a:spcPct val="0"/>
            </a:spcBef>
            <a:spcAft>
              <a:spcPct val="35000"/>
            </a:spcAft>
            <a:buNone/>
          </a:pPr>
          <a:r>
            <a:rPr lang="en-US" sz="2900" kern="1200" dirty="0"/>
            <a:t>Cost: 7</a:t>
          </a:r>
        </a:p>
      </dsp:txBody>
      <dsp:txXfrm>
        <a:off x="413790" y="38837"/>
        <a:ext cx="1880782" cy="12283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8671-14D1-4087-AB82-7CD5E14DBD26}">
      <dsp:nvSpPr>
        <dsp:cNvPr id="0" name=""/>
        <dsp:cNvSpPr/>
      </dsp:nvSpPr>
      <dsp:spPr>
        <a:xfrm>
          <a:off x="375573" y="620"/>
          <a:ext cx="1957216" cy="130481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Cons:</a:t>
          </a:r>
        </a:p>
        <a:p>
          <a:pPr marL="0" lvl="0" indent="0" algn="l" defTabSz="1289050">
            <a:lnSpc>
              <a:spcPct val="90000"/>
            </a:lnSpc>
            <a:spcBef>
              <a:spcPct val="0"/>
            </a:spcBef>
            <a:spcAft>
              <a:spcPct val="35000"/>
            </a:spcAft>
            <a:buNone/>
          </a:pPr>
          <a:r>
            <a:rPr lang="en-US" sz="2900" kern="1200" dirty="0"/>
            <a:t>Cost: 7</a:t>
          </a:r>
        </a:p>
      </dsp:txBody>
      <dsp:txXfrm>
        <a:off x="413790" y="38837"/>
        <a:ext cx="1880782" cy="122837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C8A7D-CB0D-4474-9FC7-8E1D401A2EC2}" type="datetimeFigureOut">
              <a:rPr lang="en-US" smtClean="0"/>
              <a:t>6/5/2017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733FC-BFA8-4D34-8D8F-80639264380A}" type="slidenum">
              <a:rPr lang="en-US" smtClean="0"/>
              <a:t>‹#›</a:t>
            </a:fld>
            <a:endParaRPr lang="en-US"/>
          </a:p>
        </p:txBody>
      </p:sp>
    </p:spTree>
    <p:extLst>
      <p:ext uri="{BB962C8B-B14F-4D97-AF65-F5344CB8AC3E}">
        <p14:creationId xmlns:p14="http://schemas.microsoft.com/office/powerpoint/2010/main" val="226933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Morning / Afternoon ~ Name - Phillip Wong ~ </a:t>
            </a:r>
            <a:r>
              <a:rPr lang="en-US" dirty="0" err="1"/>
              <a:t>Proj</a:t>
            </a:r>
            <a:r>
              <a:rPr lang="en-US" dirty="0"/>
              <a:t>: MAPF ~ Along with 2, Dan, Pierre</a:t>
            </a:r>
          </a:p>
        </p:txBody>
      </p:sp>
      <p:sp>
        <p:nvSpPr>
          <p:cNvPr id="4" name="Slide Number Placeholder 3"/>
          <p:cNvSpPr>
            <a:spLocks noGrp="1"/>
          </p:cNvSpPr>
          <p:nvPr>
            <p:ph type="sldNum" sz="quarter" idx="10"/>
          </p:nvPr>
        </p:nvSpPr>
        <p:spPr/>
        <p:txBody>
          <a:bodyPr/>
          <a:lstStyle/>
          <a:p>
            <a:fld id="{508733FC-BFA8-4D34-8D8F-80639264380A}" type="slidenum">
              <a:rPr lang="en-US" smtClean="0"/>
              <a:t>1</a:t>
            </a:fld>
            <a:endParaRPr lang="en-US"/>
          </a:p>
        </p:txBody>
      </p:sp>
    </p:spTree>
    <p:extLst>
      <p:ext uri="{BB962C8B-B14F-4D97-AF65-F5344CB8AC3E}">
        <p14:creationId xmlns:p14="http://schemas.microsoft.com/office/powerpoint/2010/main" val="27522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first we perform the search and update the cost of this solution in our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is 7 which is the summing the distances of A1 and A2’s paths</a:t>
            </a:r>
          </a:p>
        </p:txBody>
      </p:sp>
      <p:sp>
        <p:nvSpPr>
          <p:cNvPr id="4" name="Slide Number Placeholder 3"/>
          <p:cNvSpPr>
            <a:spLocks noGrp="1"/>
          </p:cNvSpPr>
          <p:nvPr>
            <p:ph type="sldNum" sz="quarter" idx="10"/>
          </p:nvPr>
        </p:nvSpPr>
        <p:spPr/>
        <p:txBody>
          <a:bodyPr/>
          <a:lstStyle/>
          <a:p>
            <a:fld id="{508733FC-BFA8-4D34-8D8F-80639264380A}" type="slidenum">
              <a:rPr lang="en-US" smtClean="0"/>
              <a:t>20</a:t>
            </a:fld>
            <a:endParaRPr lang="en-US"/>
          </a:p>
        </p:txBody>
      </p:sp>
    </p:spTree>
    <p:extLst>
      <p:ext uri="{BB962C8B-B14F-4D97-AF65-F5344CB8AC3E}">
        <p14:creationId xmlns:p14="http://schemas.microsoft.com/office/powerpoint/2010/main" val="183582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a collision between A1 and A2 at (2,2).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CBS branches at every collision, that is we have two options here: A1 should give way and avoid (2,2) or A2 should give way and avoid (2,2)</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21</a:t>
            </a:fld>
            <a:endParaRPr lang="en-US"/>
          </a:p>
        </p:txBody>
      </p:sp>
    </p:spTree>
    <p:extLst>
      <p:ext uri="{BB962C8B-B14F-4D97-AF65-F5344CB8AC3E}">
        <p14:creationId xmlns:p14="http://schemas.microsoft.com/office/powerpoint/2010/main" val="397238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is it, A1 should not be at (2, 2) at timestep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A2 should not be at (2, 2) at timestep 1</a:t>
            </a:r>
          </a:p>
        </p:txBody>
      </p:sp>
      <p:sp>
        <p:nvSpPr>
          <p:cNvPr id="4" name="Slide Number Placeholder 3"/>
          <p:cNvSpPr>
            <a:spLocks noGrp="1"/>
          </p:cNvSpPr>
          <p:nvPr>
            <p:ph type="sldNum" sz="quarter" idx="10"/>
          </p:nvPr>
        </p:nvSpPr>
        <p:spPr/>
        <p:txBody>
          <a:bodyPr/>
          <a:lstStyle/>
          <a:p>
            <a:fld id="{508733FC-BFA8-4D34-8D8F-80639264380A}" type="slidenum">
              <a:rPr lang="en-US" smtClean="0"/>
              <a:t>22</a:t>
            </a:fld>
            <a:endParaRPr lang="en-US"/>
          </a:p>
        </p:txBody>
      </p:sp>
    </p:spTree>
    <p:extLst>
      <p:ext uri="{BB962C8B-B14F-4D97-AF65-F5344CB8AC3E}">
        <p14:creationId xmlns:p14="http://schemas.microsoft.com/office/powerpoint/2010/main" val="4274224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branch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23</a:t>
            </a:fld>
            <a:endParaRPr lang="en-US"/>
          </a:p>
        </p:txBody>
      </p:sp>
    </p:spTree>
    <p:extLst>
      <p:ext uri="{BB962C8B-B14F-4D97-AF65-F5344CB8AC3E}">
        <p14:creationId xmlns:p14="http://schemas.microsoft.com/office/powerpoint/2010/main" val="3950598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24</a:t>
            </a:fld>
            <a:endParaRPr lang="en-US"/>
          </a:p>
        </p:txBody>
      </p:sp>
    </p:spTree>
    <p:extLst>
      <p:ext uri="{BB962C8B-B14F-4D97-AF65-F5344CB8AC3E}">
        <p14:creationId xmlns:p14="http://schemas.microsoft.com/office/powerpoint/2010/main" val="2110094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25</a:t>
            </a:fld>
            <a:endParaRPr lang="en-US"/>
          </a:p>
        </p:txBody>
      </p:sp>
    </p:spTree>
    <p:extLst>
      <p:ext uri="{BB962C8B-B14F-4D97-AF65-F5344CB8AC3E}">
        <p14:creationId xmlns:p14="http://schemas.microsoft.com/office/powerpoint/2010/main" val="126594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26</a:t>
            </a:fld>
            <a:endParaRPr lang="en-US"/>
          </a:p>
        </p:txBody>
      </p:sp>
    </p:spTree>
    <p:extLst>
      <p:ext uri="{BB962C8B-B14F-4D97-AF65-F5344CB8AC3E}">
        <p14:creationId xmlns:p14="http://schemas.microsoft.com/office/powerpoint/2010/main" val="213680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27</a:t>
            </a:fld>
            <a:endParaRPr lang="en-US"/>
          </a:p>
        </p:txBody>
      </p:sp>
    </p:spTree>
    <p:extLst>
      <p:ext uri="{BB962C8B-B14F-4D97-AF65-F5344CB8AC3E}">
        <p14:creationId xmlns:p14="http://schemas.microsoft.com/office/powerpoint/2010/main" val="1192532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a:t>
            </a:r>
            <a:r>
              <a:rPr lang="en-US" dirty="0" err="1"/>
              <a:t>statnd</a:t>
            </a:r>
            <a:r>
              <a:rPr lang="en-US" dirty="0"/>
              <a:t> for paths. The 3 and 4 are the path length.</a:t>
            </a:r>
          </a:p>
          <a:p>
            <a:endParaRPr lang="en-US" dirty="0"/>
          </a:p>
          <a:p>
            <a:r>
              <a:rPr lang="en-US" dirty="0"/>
              <a:t>Q’s are a penalty As you can see these have high cost attached to them, choosing this means that we failed to find a successful path.</a:t>
            </a:r>
          </a:p>
          <a:p>
            <a:endParaRPr lang="en-US" dirty="0"/>
          </a:p>
          <a:p>
            <a:r>
              <a:rPr lang="en-US" dirty="0"/>
              <a:t>This set of constraints ensures that you either pick the path p1, or the penalty</a:t>
            </a:r>
          </a:p>
          <a:p>
            <a:endParaRPr lang="en-US" dirty="0"/>
          </a:p>
          <a:p>
            <a:r>
              <a:rPr lang="en-US" dirty="0"/>
              <a:t>This says that there is a collision between path’s p1 and p2.</a:t>
            </a:r>
          </a:p>
          <a:p>
            <a:endParaRPr lang="en-US" dirty="0"/>
          </a:p>
          <a:p>
            <a:r>
              <a:rPr lang="en-US" dirty="0"/>
              <a:t>And we ensures that none of the values are negative.</a:t>
            </a:r>
          </a:p>
          <a:p>
            <a:endParaRPr lang="en-US" dirty="0"/>
          </a:p>
          <a:p>
            <a:r>
              <a:rPr lang="en-US" dirty="0"/>
              <a:t>So feeding this into the solver, we see that we get the solution p1, q2 that is we get a sum of 13</a:t>
            </a:r>
          </a:p>
        </p:txBody>
      </p:sp>
      <p:sp>
        <p:nvSpPr>
          <p:cNvPr id="4" name="Slide Number Placeholder 3"/>
          <p:cNvSpPr>
            <a:spLocks noGrp="1"/>
          </p:cNvSpPr>
          <p:nvPr>
            <p:ph type="sldNum" sz="quarter" idx="10"/>
          </p:nvPr>
        </p:nvSpPr>
        <p:spPr/>
        <p:txBody>
          <a:bodyPr/>
          <a:lstStyle/>
          <a:p>
            <a:fld id="{508733FC-BFA8-4D34-8D8F-80639264380A}" type="slidenum">
              <a:rPr lang="en-US" smtClean="0"/>
              <a:t>31</a:t>
            </a:fld>
            <a:endParaRPr lang="en-US"/>
          </a:p>
        </p:txBody>
      </p:sp>
    </p:spTree>
    <p:extLst>
      <p:ext uri="{BB962C8B-B14F-4D97-AF65-F5344CB8AC3E}">
        <p14:creationId xmlns:p14="http://schemas.microsoft.com/office/powerpoint/2010/main" val="940631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32</a:t>
            </a:fld>
            <a:endParaRPr lang="en-US"/>
          </a:p>
        </p:txBody>
      </p:sp>
    </p:spTree>
    <p:extLst>
      <p:ext uri="{BB962C8B-B14F-4D97-AF65-F5344CB8AC3E}">
        <p14:creationId xmlns:p14="http://schemas.microsoft.com/office/powerpoint/2010/main" val="1870332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a path for all agent from their location to their goal</a:t>
            </a:r>
          </a:p>
        </p:txBody>
      </p:sp>
      <p:sp>
        <p:nvSpPr>
          <p:cNvPr id="4" name="Slide Number Placeholder 3"/>
          <p:cNvSpPr>
            <a:spLocks noGrp="1"/>
          </p:cNvSpPr>
          <p:nvPr>
            <p:ph type="sldNum" sz="quarter" idx="10"/>
          </p:nvPr>
        </p:nvSpPr>
        <p:spPr/>
        <p:txBody>
          <a:bodyPr/>
          <a:lstStyle/>
          <a:p>
            <a:fld id="{508733FC-BFA8-4D34-8D8F-80639264380A}" type="slidenum">
              <a:rPr lang="en-US" smtClean="0"/>
              <a:t>2</a:t>
            </a:fld>
            <a:endParaRPr lang="en-US"/>
          </a:p>
        </p:txBody>
      </p:sp>
    </p:spTree>
    <p:extLst>
      <p:ext uri="{BB962C8B-B14F-4D97-AF65-F5344CB8AC3E}">
        <p14:creationId xmlns:p14="http://schemas.microsoft.com/office/powerpoint/2010/main" val="181730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branching! This is the main benefit over CBS.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there are cases where MIP will branch, these are when the solver will give us a fractional value. So it may say take half of this p1 and half of  p2 which is not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these cases will branch and choose either p1 or p2.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general MIP will penalize conflicts and we will feed it whereas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CBS will branch on conflicts. The fact that CBS branches means it is exponential in the number of conflicts!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Moreover it is a different approach, we just need to </a:t>
            </a:r>
          </a:p>
        </p:txBody>
      </p:sp>
      <p:sp>
        <p:nvSpPr>
          <p:cNvPr id="4" name="Slide Number Placeholder 3"/>
          <p:cNvSpPr>
            <a:spLocks noGrp="1"/>
          </p:cNvSpPr>
          <p:nvPr>
            <p:ph type="sldNum" sz="quarter" idx="10"/>
          </p:nvPr>
        </p:nvSpPr>
        <p:spPr/>
        <p:txBody>
          <a:bodyPr/>
          <a:lstStyle/>
          <a:p>
            <a:fld id="{508733FC-BFA8-4D34-8D8F-80639264380A}" type="slidenum">
              <a:rPr lang="en-US" smtClean="0"/>
              <a:t>33</a:t>
            </a:fld>
            <a:endParaRPr lang="en-US"/>
          </a:p>
        </p:txBody>
      </p:sp>
    </p:spTree>
    <p:extLst>
      <p:ext uri="{BB962C8B-B14F-4D97-AF65-F5344CB8AC3E}">
        <p14:creationId xmlns:p14="http://schemas.microsoft.com/office/powerpoint/2010/main" val="1740484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expect better performance, to warehouses less robots required to Fleet sized reduced.</a:t>
            </a:r>
          </a:p>
          <a:p>
            <a:endParaRPr lang="en-US" dirty="0"/>
          </a:p>
          <a:p>
            <a:pPr marL="171450" indent="-171450">
              <a:buFont typeface="Arial" panose="020B0604020202020204" pitchFamily="34" charset="0"/>
              <a:buChar char="•"/>
            </a:pPr>
            <a:r>
              <a:rPr lang="en-US" dirty="0"/>
              <a:t>In order to scale we expect to need a bounded-suboptimal solution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36</a:t>
            </a:fld>
            <a:endParaRPr lang="en-US"/>
          </a:p>
        </p:txBody>
      </p:sp>
    </p:spTree>
    <p:extLst>
      <p:ext uri="{BB962C8B-B14F-4D97-AF65-F5344CB8AC3E}">
        <p14:creationId xmlns:p14="http://schemas.microsoft.com/office/powerpoint/2010/main" val="1900228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Optimality is a hard problem and not feasible in most large or </a:t>
            </a:r>
            <a:r>
              <a:rPr lang="en-US" dirty="0" err="1"/>
              <a:t>realtime</a:t>
            </a:r>
            <a:r>
              <a:rPr lang="en-US" dirty="0"/>
              <a:t> applications. But it is important in order to get a bounded sub-optimal solution, then we can have guarantees on the solution 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think our approach will improve on the state of the art which is Conflict based search. Main point is that CBS branches, our solution will not branch most of the time! </a:t>
            </a:r>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37</a:t>
            </a:fld>
            <a:endParaRPr lang="en-US"/>
          </a:p>
        </p:txBody>
      </p:sp>
    </p:spTree>
    <p:extLst>
      <p:ext uri="{BB962C8B-B14F-4D97-AF65-F5344CB8AC3E}">
        <p14:creationId xmlns:p14="http://schemas.microsoft.com/office/powerpoint/2010/main" val="123929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a product from amazon, day arrival =&gt; kiva system will * process order * get the required inventory which is located around the warehouse * and packing it into a box</a:t>
            </a:r>
          </a:p>
        </p:txBody>
      </p:sp>
      <p:sp>
        <p:nvSpPr>
          <p:cNvPr id="4" name="Slide Number Placeholder 3"/>
          <p:cNvSpPr>
            <a:spLocks noGrp="1"/>
          </p:cNvSpPr>
          <p:nvPr>
            <p:ph type="sldNum" sz="quarter" idx="10"/>
          </p:nvPr>
        </p:nvSpPr>
        <p:spPr/>
        <p:txBody>
          <a:bodyPr/>
          <a:lstStyle/>
          <a:p>
            <a:fld id="{508733FC-BFA8-4D34-8D8F-80639264380A}" type="slidenum">
              <a:rPr lang="en-US" smtClean="0"/>
              <a:t>12</a:t>
            </a:fld>
            <a:endParaRPr lang="en-US"/>
          </a:p>
        </p:txBody>
      </p:sp>
    </p:spTree>
    <p:extLst>
      <p:ext uri="{BB962C8B-B14F-4D97-AF65-F5344CB8AC3E}">
        <p14:creationId xmlns:p14="http://schemas.microsoft.com/office/powerpoint/2010/main" val="323759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Scheduling problem </a:t>
            </a:r>
          </a:p>
          <a:p>
            <a:r>
              <a:rPr lang="en-US" dirty="0"/>
              <a:t> * Replenishment of parts and battery</a:t>
            </a:r>
          </a:p>
          <a:p>
            <a:r>
              <a:rPr lang="en-US" dirty="0"/>
              <a:t> * deciding which picking station is free</a:t>
            </a:r>
          </a:p>
          <a:p>
            <a:r>
              <a:rPr lang="en-US" dirty="0"/>
              <a:t> * drive allocation</a:t>
            </a:r>
          </a:p>
          <a:p>
            <a:endParaRPr lang="en-US" dirty="0"/>
          </a:p>
          <a:p>
            <a:r>
              <a:rPr lang="en-US" dirty="0"/>
              <a:t>Robotics – automated picking</a:t>
            </a:r>
          </a:p>
          <a:p>
            <a:endParaRPr lang="en-US" dirty="0"/>
          </a:p>
          <a:p>
            <a:r>
              <a:rPr lang="en-US" dirty="0"/>
              <a:t>Optimization</a:t>
            </a:r>
          </a:p>
          <a:p>
            <a:r>
              <a:rPr lang="en-US" dirty="0"/>
              <a:t> * Warehouse layout</a:t>
            </a:r>
          </a:p>
          <a:p>
            <a:endParaRPr lang="en-US" dirty="0"/>
          </a:p>
          <a:p>
            <a:r>
              <a:rPr lang="en-US" dirty="0"/>
              <a:t>MAPF</a:t>
            </a:r>
          </a:p>
        </p:txBody>
      </p:sp>
      <p:sp>
        <p:nvSpPr>
          <p:cNvPr id="4" name="Slide Number Placeholder 3"/>
          <p:cNvSpPr>
            <a:spLocks noGrp="1"/>
          </p:cNvSpPr>
          <p:nvPr>
            <p:ph type="sldNum" sz="quarter" idx="10"/>
          </p:nvPr>
        </p:nvSpPr>
        <p:spPr/>
        <p:txBody>
          <a:bodyPr/>
          <a:lstStyle/>
          <a:p>
            <a:fld id="{508733FC-BFA8-4D34-8D8F-80639264380A}" type="slidenum">
              <a:rPr lang="en-US" smtClean="0"/>
              <a:t>13</a:t>
            </a:fld>
            <a:endParaRPr lang="en-US"/>
          </a:p>
        </p:txBody>
      </p:sp>
    </p:spTree>
    <p:extLst>
      <p:ext uri="{BB962C8B-B14F-4D97-AF65-F5344CB8AC3E}">
        <p14:creationId xmlns:p14="http://schemas.microsoft.com/office/powerpoint/2010/main" val="379744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15</a:t>
            </a:fld>
            <a:endParaRPr lang="en-US"/>
          </a:p>
        </p:txBody>
      </p:sp>
    </p:spTree>
    <p:extLst>
      <p:ext uri="{BB962C8B-B14F-4D97-AF65-F5344CB8AC3E}">
        <p14:creationId xmlns:p14="http://schemas.microsoft.com/office/powerpoint/2010/main" val="241307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Optimality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Timeout ~5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Non-optimal: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2000+ agents ~30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1" dirty="0" err="1"/>
              <a:t>Makespan</a:t>
            </a:r>
            <a:r>
              <a:rPr lang="en-US" b="1" dirty="0"/>
              <a:t> is really bad!</a:t>
            </a:r>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16</a:t>
            </a:fld>
            <a:endParaRPr lang="en-US"/>
          </a:p>
        </p:txBody>
      </p:sp>
    </p:spTree>
    <p:extLst>
      <p:ext uri="{BB962C8B-B14F-4D97-AF65-F5344CB8AC3E}">
        <p14:creationId xmlns:p14="http://schemas.microsoft.com/office/powerpoint/2010/main" val="3937934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space: ways to place agents on the grid</a:t>
            </a:r>
          </a:p>
          <a:p>
            <a:r>
              <a:rPr lang="en-US" dirty="0"/>
              <a:t>5 actions {up down left right wait}</a:t>
            </a:r>
          </a:p>
        </p:txBody>
      </p:sp>
      <p:sp>
        <p:nvSpPr>
          <p:cNvPr id="4" name="Slide Number Placeholder 3"/>
          <p:cNvSpPr>
            <a:spLocks noGrp="1"/>
          </p:cNvSpPr>
          <p:nvPr>
            <p:ph type="sldNum" sz="quarter" idx="10"/>
          </p:nvPr>
        </p:nvSpPr>
        <p:spPr/>
        <p:txBody>
          <a:bodyPr/>
          <a:lstStyle/>
          <a:p>
            <a:fld id="{508733FC-BFA8-4D34-8D8F-80639264380A}" type="slidenum">
              <a:rPr lang="en-US" smtClean="0"/>
              <a:t>17</a:t>
            </a:fld>
            <a:endParaRPr lang="en-US"/>
          </a:p>
        </p:txBody>
      </p:sp>
    </p:spTree>
    <p:extLst>
      <p:ext uri="{BB962C8B-B14F-4D97-AF65-F5344CB8AC3E}">
        <p14:creationId xmlns:p14="http://schemas.microsoft.com/office/powerpoint/2010/main" val="10595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starting point!</a:t>
            </a:r>
          </a:p>
        </p:txBody>
      </p:sp>
      <p:sp>
        <p:nvSpPr>
          <p:cNvPr id="4" name="Slide Number Placeholder 3"/>
          <p:cNvSpPr>
            <a:spLocks noGrp="1"/>
          </p:cNvSpPr>
          <p:nvPr>
            <p:ph type="sldNum" sz="quarter" idx="10"/>
          </p:nvPr>
        </p:nvSpPr>
        <p:spPr/>
        <p:txBody>
          <a:bodyPr/>
          <a:lstStyle/>
          <a:p>
            <a:fld id="{508733FC-BFA8-4D34-8D8F-80639264380A}" type="slidenum">
              <a:rPr lang="en-US" smtClean="0"/>
              <a:t>18</a:t>
            </a:fld>
            <a:endParaRPr lang="en-US"/>
          </a:p>
        </p:txBody>
      </p:sp>
    </p:spTree>
    <p:extLst>
      <p:ext uri="{BB962C8B-B14F-4D97-AF65-F5344CB8AC3E}">
        <p14:creationId xmlns:p14="http://schemas.microsoft.com/office/powerpoint/2010/main" val="128083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another example of A1 and A2 moving to their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LHS we have the search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right corner shows the process behind CBS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19</a:t>
            </a:fld>
            <a:endParaRPr lang="en-US"/>
          </a:p>
        </p:txBody>
      </p:sp>
    </p:spTree>
    <p:extLst>
      <p:ext uri="{BB962C8B-B14F-4D97-AF65-F5344CB8AC3E}">
        <p14:creationId xmlns:p14="http://schemas.microsoft.com/office/powerpoint/2010/main" val="87516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4269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71761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17222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9334D819-9F07-4261-B09B-9E467E5D9002}" type="datetimeFigureOut">
              <a:rPr lang="en-US" smtClean="0"/>
              <a:pPr/>
              <a:t>6/5/2017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843147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7162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6953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4727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5230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9909562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353318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7723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9315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9947141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334D819-9F07-4261-B09B-9E467E5D9002}" type="datetimeFigureOut">
              <a:rPr lang="en-US" smtClean="0"/>
              <a:t>6/5/2017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2654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34D819-9F07-4261-B09B-9E467E5D9002}" type="datetimeFigureOut">
              <a:rPr lang="en-US" smtClean="0"/>
              <a:pPr/>
              <a:t>6/5/2017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53597032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jpeg"/><Relationship Id="rId4" Type="http://schemas.openxmlformats.org/officeDocument/2006/relationships/diagramLayout" Target="../diagrams/layout1.xml"/><Relationship Id="rId9" Type="http://schemas.openxmlformats.org/officeDocument/2006/relationships/image" Target="../media/image7.jpeg"/></Relationships>
</file>

<file path=ppt/slides/_rels/slide1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2.xml"/><Relationship Id="rId7" Type="http://schemas.openxmlformats.org/officeDocument/2006/relationships/image" Target="../media/image9.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jp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199" y="1240780"/>
            <a:ext cx="6086857" cy="4376440"/>
          </a:xfrm>
          <a:effectLst/>
        </p:spPr>
        <p:txBody>
          <a:bodyPr anchor="ctr">
            <a:normAutofit/>
          </a:bodyPr>
          <a:lstStyle/>
          <a:p>
            <a:pPr algn="r"/>
            <a:r>
              <a:rPr lang="en-US" sz="3600" dirty="0">
                <a:solidFill>
                  <a:schemeClr val="tx1"/>
                </a:solidFill>
              </a:rPr>
              <a:t>Multi-agent pathfinding in Warehouse Automation</a:t>
            </a:r>
          </a:p>
        </p:txBody>
      </p:sp>
      <p:sp>
        <p:nvSpPr>
          <p:cNvPr id="3" name="Subtitle 2"/>
          <p:cNvSpPr>
            <a:spLocks noGrp="1"/>
          </p:cNvSpPr>
          <p:nvPr>
            <p:ph type="subTitle" idx="1"/>
          </p:nvPr>
        </p:nvSpPr>
        <p:spPr>
          <a:xfrm>
            <a:off x="1172094" y="5328458"/>
            <a:ext cx="9343506" cy="1377729"/>
          </a:xfrm>
          <a:effectLst/>
        </p:spPr>
        <p:txBody>
          <a:bodyPr anchor="ctr">
            <a:normAutofit/>
          </a:bodyPr>
          <a:lstStyle/>
          <a:p>
            <a:r>
              <a:rPr lang="en-US" sz="2000" dirty="0"/>
              <a:t>Phillip Wong</a:t>
            </a:r>
          </a:p>
          <a:p>
            <a:pPr algn="r"/>
            <a:r>
              <a:rPr lang="en-US" sz="2000" dirty="0"/>
              <a:t>Daniel </a:t>
            </a:r>
            <a:r>
              <a:rPr lang="en-US" sz="2000" dirty="0" err="1"/>
              <a:t>Harabor</a:t>
            </a:r>
            <a:r>
              <a:rPr lang="en-US" sz="2000" dirty="0"/>
              <a:t> &amp; Pierre Le </a:t>
            </a:r>
            <a:r>
              <a:rPr lang="en-US" sz="2000" dirty="0" err="1"/>
              <a:t>Bodic</a:t>
            </a:r>
            <a:endParaRPr lang="en-US" sz="2000" dirty="0"/>
          </a:p>
        </p:txBody>
      </p:sp>
    </p:spTree>
    <p:extLst>
      <p:ext uri="{BB962C8B-B14F-4D97-AF65-F5344CB8AC3E}">
        <p14:creationId xmlns:p14="http://schemas.microsoft.com/office/powerpoint/2010/main" val="198334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28256817"/>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363464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818712" y="2222287"/>
            <a:ext cx="10554574" cy="3636511"/>
          </a:xfrm>
        </p:spPr>
        <p:txBody>
          <a:bodyPr/>
          <a:lstStyle/>
          <a:p>
            <a:r>
              <a:rPr lang="en-US" dirty="0"/>
              <a:t>Video games</a:t>
            </a:r>
          </a:p>
          <a:p>
            <a:r>
              <a:rPr lang="en-US" dirty="0"/>
              <a:t>Logistics</a:t>
            </a:r>
          </a:p>
          <a:p>
            <a:r>
              <a:rPr lang="en-US" dirty="0"/>
              <a:t>Robotics</a:t>
            </a:r>
          </a:p>
          <a:p>
            <a:r>
              <a:rPr lang="en-US" b="1" dirty="0"/>
              <a:t>Warehouse Automation</a:t>
            </a:r>
          </a:p>
        </p:txBody>
      </p:sp>
      <p:pic>
        <p:nvPicPr>
          <p:cNvPr id="1026" name="Picture 2" descr="http://us.blizzard.com/static/_images/games/sc/slides/ss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172" y="4413792"/>
            <a:ext cx="3381019" cy="2118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Image result for airport support vehi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165" y="2132410"/>
            <a:ext cx="2759508" cy="1924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4" name="Picture 10" descr="Image result for autonomous search and resc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325" y="2132410"/>
            <a:ext cx="2941081" cy="1957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6" name="Picture 12" descr="Image result for kiva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7994" y="4413792"/>
            <a:ext cx="2759508" cy="2249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0400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Warehouse Automation</a:t>
            </a:r>
          </a:p>
        </p:txBody>
      </p:sp>
      <p:sp>
        <p:nvSpPr>
          <p:cNvPr id="3" name="Content Placeholder 2"/>
          <p:cNvSpPr>
            <a:spLocks noGrp="1"/>
          </p:cNvSpPr>
          <p:nvPr>
            <p:ph sz="half" idx="1"/>
          </p:nvPr>
        </p:nvSpPr>
        <p:spPr>
          <a:xfrm>
            <a:off x="818711" y="2222287"/>
            <a:ext cx="3661849" cy="3638763"/>
          </a:xfrm>
        </p:spPr>
        <p:txBody>
          <a:bodyPr/>
          <a:lstStyle/>
          <a:p>
            <a:r>
              <a:rPr lang="en-US" dirty="0"/>
              <a:t>Kiva Systems / Amazon Robotics</a:t>
            </a:r>
          </a:p>
          <a:p>
            <a:r>
              <a:rPr lang="en-US" dirty="0"/>
              <a:t>Large scale 1000+ robots</a:t>
            </a:r>
          </a:p>
        </p:txBody>
      </p:sp>
      <p:sp>
        <p:nvSpPr>
          <p:cNvPr id="6" name="Content Placeholder 5"/>
          <p:cNvSpPr>
            <a:spLocks noGrp="1"/>
          </p:cNvSpPr>
          <p:nvPr>
            <p:ph sz="half" idx="2"/>
          </p:nvPr>
        </p:nvSpPr>
        <p:spPr>
          <a:xfrm>
            <a:off x="6787342" y="2627928"/>
            <a:ext cx="3474749" cy="2827480"/>
          </a:xfrm>
        </p:spPr>
        <p:txBody>
          <a:bodyPr/>
          <a:lstStyle/>
          <a:p>
            <a:r>
              <a:rPr lang="en-US" dirty="0"/>
              <a:t>Put gif here!</a:t>
            </a:r>
          </a:p>
        </p:txBody>
      </p:sp>
    </p:spTree>
    <p:extLst>
      <p:ext uri="{BB962C8B-B14F-4D97-AF65-F5344CB8AC3E}">
        <p14:creationId xmlns:p14="http://schemas.microsoft.com/office/powerpoint/2010/main" val="2657190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 complex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968166"/>
              </p:ext>
            </p:extLst>
          </p:nvPr>
        </p:nvGraphicFramePr>
        <p:xfrm>
          <a:off x="0" y="2144684"/>
          <a:ext cx="5351392" cy="4602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Image result for robotic ar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1392" y="2132851"/>
            <a:ext cx="2395061" cy="1798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 name="AutoShape 8" descr="Image result for shelvi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Image result for kiva system warehou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2628" y="4446043"/>
            <a:ext cx="3333750" cy="2047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64" name="Picture 16" descr="Image result for rechar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65119" y="2621422"/>
            <a:ext cx="2616879" cy="1310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23430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Part-to-picker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9267000"/>
              </p:ext>
            </p:extLst>
          </p:nvPr>
        </p:nvGraphicFramePr>
        <p:xfrm>
          <a:off x="500046" y="5828519"/>
          <a:ext cx="11191906" cy="614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amazon-kiva-robots-donna-7611.jpg (970×5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992" y="2859579"/>
            <a:ext cx="3538851" cy="19919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Content Placeholder 9" descr="A picture containing building, person, truck, standing&#10;&#10;Description generated with very high confidence"/>
          <p:cNvPicPr>
            <a:picLocks noChangeAspect="1"/>
          </p:cNvPicPr>
          <p:nvPr/>
        </p:nvPicPr>
        <p:blipFill>
          <a:blip r:embed="rId8"/>
          <a:stretch>
            <a:fillRect/>
          </a:stretch>
        </p:blipFill>
        <p:spPr>
          <a:xfrm>
            <a:off x="8481428" y="2640476"/>
            <a:ext cx="3380833" cy="2544468"/>
          </a:xfrm>
          <a:prstGeom prst="rect">
            <a:avLst/>
          </a:prstGeom>
          <a:ln>
            <a:noFill/>
          </a:ln>
          <a:effectLst>
            <a:outerShdw blurRad="190500" algn="tl" rotWithShape="0">
              <a:srgbClr val="000000">
                <a:alpha val="70000"/>
              </a:srgbClr>
            </a:outerShdw>
          </a:effectLst>
        </p:spPr>
      </p:pic>
      <p:pic>
        <p:nvPicPr>
          <p:cNvPr id="6" name="Picture 5" descr="A picture containing fence, building, ground, indoor&#10;&#10;Description generated with very high confidence"/>
          <p:cNvPicPr>
            <a:picLocks noChangeAspect="1"/>
          </p:cNvPicPr>
          <p:nvPr/>
        </p:nvPicPr>
        <p:blipFill>
          <a:blip r:embed="rId9"/>
          <a:stretch>
            <a:fillRect/>
          </a:stretch>
        </p:blipFill>
        <p:spPr>
          <a:xfrm>
            <a:off x="4347993" y="2713310"/>
            <a:ext cx="3718387" cy="2471634"/>
          </a:xfrm>
          <a:prstGeom prst="rect">
            <a:avLst/>
          </a:prstGeom>
          <a:ln>
            <a:noFill/>
          </a:ln>
          <a:effectLst>
            <a:outerShdw blurRad="190500" algn="tl" rotWithShape="0">
              <a:srgbClr val="000000">
                <a:alpha val="70000"/>
              </a:srgbClr>
            </a:outerShdw>
          </a:effectLst>
        </p:spPr>
      </p:pic>
      <p:pic>
        <p:nvPicPr>
          <p:cNvPr id="14" name="Picture 13" descr="A picture containing thing, object&#10;&#10;Description generated with high confidence"/>
          <p:cNvPicPr>
            <a:picLocks noChangeAspect="1"/>
          </p:cNvPicPr>
          <p:nvPr/>
        </p:nvPicPr>
        <p:blipFill>
          <a:blip r:embed="rId10"/>
          <a:stretch>
            <a:fillRect/>
          </a:stretch>
        </p:blipFill>
        <p:spPr>
          <a:xfrm>
            <a:off x="10236457" y="2895026"/>
            <a:ext cx="2108202" cy="2108202"/>
          </a:xfrm>
          <a:prstGeom prst="rect">
            <a:avLst/>
          </a:prstGeom>
        </p:spPr>
      </p:pic>
    </p:spTree>
    <p:extLst>
      <p:ext uri="{BB962C8B-B14F-4D97-AF65-F5344CB8AC3E}">
        <p14:creationId xmlns:p14="http://schemas.microsoft.com/office/powerpoint/2010/main" val="28415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MAPF in Warehouse Automation</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3403973076"/>
              </p:ext>
            </p:extLst>
          </p:nvPr>
        </p:nvGraphicFramePr>
        <p:xfrm>
          <a:off x="463551" y="2619767"/>
          <a:ext cx="478917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5760720" y="2973645"/>
            <a:ext cx="6007435" cy="2603060"/>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grpSp>
        <p:nvGrpSpPr>
          <p:cNvPr id="9" name="Group 8"/>
          <p:cNvGrpSpPr/>
          <p:nvPr/>
        </p:nvGrpSpPr>
        <p:grpSpPr>
          <a:xfrm>
            <a:off x="4886960" y="5405120"/>
            <a:ext cx="1747519" cy="965915"/>
            <a:chOff x="4886960" y="5405120"/>
            <a:chExt cx="1747519" cy="965915"/>
          </a:xfrm>
        </p:grpSpPr>
        <p:sp>
          <p:nvSpPr>
            <p:cNvPr id="5" name="TextBox 4"/>
            <p:cNvSpPr txBox="1"/>
            <p:nvPr/>
          </p:nvSpPr>
          <p:spPr>
            <a:xfrm>
              <a:off x="4886960" y="6001703"/>
              <a:ext cx="1747519"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Picking Station</a:t>
              </a:r>
            </a:p>
          </p:txBody>
        </p:sp>
        <p:cxnSp>
          <p:nvCxnSpPr>
            <p:cNvPr id="8" name="Straight Arrow Connector 7"/>
            <p:cNvCxnSpPr/>
            <p:nvPr/>
          </p:nvCxnSpPr>
          <p:spPr>
            <a:xfrm flipV="1">
              <a:off x="5648960" y="5405120"/>
              <a:ext cx="335280" cy="525463"/>
            </a:xfrm>
            <a:prstGeom prst="straightConnector1">
              <a:avLst/>
            </a:prstGeom>
            <a:ln w="76200">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grpSp>
      <p:grpSp>
        <p:nvGrpSpPr>
          <p:cNvPr id="10" name="Group 9"/>
          <p:cNvGrpSpPr/>
          <p:nvPr/>
        </p:nvGrpSpPr>
        <p:grpSpPr>
          <a:xfrm>
            <a:off x="7782560" y="5188146"/>
            <a:ext cx="1483360" cy="1484874"/>
            <a:chOff x="4886960" y="5163160"/>
            <a:chExt cx="2540000" cy="1484874"/>
          </a:xfrm>
        </p:grpSpPr>
        <p:sp>
          <p:nvSpPr>
            <p:cNvPr id="11" name="TextBox 10"/>
            <p:cNvSpPr txBox="1"/>
            <p:nvPr/>
          </p:nvSpPr>
          <p:spPr>
            <a:xfrm>
              <a:off x="4886960" y="6001703"/>
              <a:ext cx="2540000" cy="646331"/>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Storage Pod Shelving</a:t>
              </a:r>
            </a:p>
          </p:txBody>
        </p:sp>
        <p:cxnSp>
          <p:nvCxnSpPr>
            <p:cNvPr id="12" name="Straight Arrow Connector 11"/>
            <p:cNvCxnSpPr>
              <a:cxnSpLocks/>
            </p:cNvCxnSpPr>
            <p:nvPr/>
          </p:nvCxnSpPr>
          <p:spPr>
            <a:xfrm flipV="1">
              <a:off x="6237823" y="5163160"/>
              <a:ext cx="0" cy="748982"/>
            </a:xfrm>
            <a:prstGeom prst="straightConnector1">
              <a:avLst/>
            </a:prstGeom>
            <a:ln w="76200">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grpSp>
      <p:grpSp>
        <p:nvGrpSpPr>
          <p:cNvPr id="15" name="Group 14"/>
          <p:cNvGrpSpPr/>
          <p:nvPr/>
        </p:nvGrpSpPr>
        <p:grpSpPr>
          <a:xfrm>
            <a:off x="10030927" y="5188146"/>
            <a:ext cx="1859281" cy="1191137"/>
            <a:chOff x="4886960" y="5179898"/>
            <a:chExt cx="2113280" cy="1191137"/>
          </a:xfrm>
        </p:grpSpPr>
        <p:sp>
          <p:nvSpPr>
            <p:cNvPr id="16" name="TextBox 15"/>
            <p:cNvSpPr txBox="1"/>
            <p:nvPr/>
          </p:nvSpPr>
          <p:spPr>
            <a:xfrm>
              <a:off x="4886960" y="6001703"/>
              <a:ext cx="211328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Drive Unit Agent</a:t>
              </a:r>
            </a:p>
          </p:txBody>
        </p:sp>
        <p:cxnSp>
          <p:nvCxnSpPr>
            <p:cNvPr id="17" name="Straight Arrow Connector 16"/>
            <p:cNvCxnSpPr>
              <a:cxnSpLocks/>
            </p:cNvCxnSpPr>
            <p:nvPr/>
          </p:nvCxnSpPr>
          <p:spPr>
            <a:xfrm flipH="1" flipV="1">
              <a:off x="5345461" y="5179898"/>
              <a:ext cx="80836" cy="813558"/>
            </a:xfrm>
            <a:prstGeom prst="straightConnector1">
              <a:avLst/>
            </a:prstGeom>
            <a:ln w="76200">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46826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MAPF State of the art</a:t>
            </a:r>
          </a:p>
        </p:txBody>
      </p:sp>
      <p:sp>
        <p:nvSpPr>
          <p:cNvPr id="3" name="Content Placeholder 2"/>
          <p:cNvSpPr>
            <a:spLocks noGrp="1"/>
          </p:cNvSpPr>
          <p:nvPr>
            <p:ph sz="half" idx="1"/>
          </p:nvPr>
        </p:nvSpPr>
        <p:spPr/>
        <p:txBody>
          <a:bodyPr/>
          <a:lstStyle/>
          <a:p>
            <a:r>
              <a:rPr lang="en-US" dirty="0"/>
              <a:t>Optimal state of the art</a:t>
            </a:r>
          </a:p>
          <a:p>
            <a:pPr lvl="1"/>
            <a:r>
              <a:rPr lang="en-US" b="1" dirty="0"/>
              <a:t>Conflict Based Search (CBS)</a:t>
            </a:r>
          </a:p>
          <a:p>
            <a:pPr lvl="1"/>
            <a:r>
              <a:rPr lang="en-US" dirty="0"/>
              <a:t>~80 robots, 13214 nodes</a:t>
            </a:r>
          </a:p>
          <a:p>
            <a:pPr lvl="1"/>
            <a:r>
              <a:rPr lang="en-US" dirty="0"/>
              <a:t>Success rate</a:t>
            </a:r>
          </a:p>
          <a:p>
            <a:r>
              <a:rPr lang="en-US" dirty="0"/>
              <a:t>Suboptimal state of the art</a:t>
            </a:r>
          </a:p>
          <a:p>
            <a:pPr lvl="1"/>
            <a:r>
              <a:rPr lang="en-US" dirty="0"/>
              <a:t>2000+ agents, 15899 nodes (FAR)</a:t>
            </a:r>
          </a:p>
          <a:p>
            <a:pPr lvl="1"/>
            <a:r>
              <a:rPr lang="en-US" dirty="0"/>
              <a:t>~30 seconds</a:t>
            </a:r>
          </a:p>
        </p:txBody>
      </p:sp>
      <p:pic>
        <p:nvPicPr>
          <p:cNvPr id="6" name="Picture 5"/>
          <p:cNvPicPr>
            <a:picLocks noChangeAspect="1"/>
          </p:cNvPicPr>
          <p:nvPr/>
        </p:nvPicPr>
        <p:blipFill>
          <a:blip r:embed="rId3"/>
          <a:stretch>
            <a:fillRect/>
          </a:stretch>
        </p:blipFill>
        <p:spPr>
          <a:xfrm>
            <a:off x="5932628" y="2365772"/>
            <a:ext cx="5044779" cy="2031496"/>
          </a:xfrm>
          <a:prstGeom prst="rect">
            <a:avLst/>
          </a:prstGeom>
          <a:ln>
            <a:noFill/>
          </a:ln>
          <a:effectLst>
            <a:outerShdw blurRad="190500" algn="tl" rotWithShape="0">
              <a:srgbClr val="000000">
                <a:alpha val="70000"/>
              </a:srgbClr>
            </a:outerShdw>
          </a:effectLst>
        </p:spPr>
      </p:pic>
      <p:sp>
        <p:nvSpPr>
          <p:cNvPr id="7" name="TextBox 6"/>
          <p:cNvSpPr txBox="1"/>
          <p:nvPr/>
        </p:nvSpPr>
        <p:spPr>
          <a:xfrm>
            <a:off x="5932628" y="5106010"/>
            <a:ext cx="5116736" cy="369332"/>
          </a:xfrm>
          <a:prstGeom prst="rect">
            <a:avLst/>
          </a:prstGeom>
          <a:noFill/>
        </p:spPr>
        <p:txBody>
          <a:bodyPr wrap="square" rtlCol="0">
            <a:spAutoFit/>
          </a:bodyPr>
          <a:lstStyle/>
          <a:p>
            <a:r>
              <a:rPr lang="en-US" dirty="0"/>
              <a:t>TODO: GIF OF WURMAN’S WAREHOUSE SIM</a:t>
            </a:r>
          </a:p>
        </p:txBody>
      </p:sp>
    </p:spTree>
    <p:extLst>
      <p:ext uri="{BB962C8B-B14F-4D97-AF65-F5344CB8AC3E}">
        <p14:creationId xmlns:p14="http://schemas.microsoft.com/office/powerpoint/2010/main" val="313728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NP-Hard</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536158" y="2427586"/>
                <a:ext cx="2921479" cy="1760998"/>
              </a:xfrm>
              <a:effectLst/>
            </p:spPr>
            <p:txBody>
              <a:bodyPr>
                <a:normAutofit/>
              </a:bodyPr>
              <a:lstStyle/>
              <a:p>
                <a14:m>
                  <m:oMath xmlns:m="http://schemas.openxmlformats.org/officeDocument/2006/math">
                    <m:r>
                      <a:rPr lang="en-US" b="0" i="1" smtClean="0">
                        <a:latin typeface="Cambria Math" panose="02040503050406030204" pitchFamily="18" charset="0"/>
                      </a:rPr>
                      <m:t>𝑘</m:t>
                    </m:r>
                  </m:oMath>
                </a14:m>
                <a:r>
                  <a:rPr lang="en-US" dirty="0"/>
                  <a:t> agents, </a:t>
                </a:r>
                <a14:m>
                  <m:oMath xmlns:m="http://schemas.openxmlformats.org/officeDocument/2006/math">
                    <m:r>
                      <a:rPr lang="en-US" b="0" i="1" smtClean="0">
                        <a:latin typeface="Cambria Math" panose="02040503050406030204" pitchFamily="18" charset="0"/>
                      </a:rPr>
                      <m:t>𝑛</m:t>
                    </m:r>
                  </m:oMath>
                </a14:m>
                <a:r>
                  <a:rPr lang="en-US" dirty="0"/>
                  <a:t> nodes</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oMath>
                </a14:m>
                <a:r>
                  <a:rPr lang="en-US" dirty="0"/>
                  <a:t> state space</a:t>
                </a:r>
              </a:p>
              <a:p>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5</m:t>
                        </m:r>
                      </m:e>
                      <m:sup>
                        <m:r>
                          <a:rPr lang="en-US" i="1">
                            <a:latin typeface="Cambria Math" panose="02040503050406030204" pitchFamily="18" charset="0"/>
                          </a:rPr>
                          <m:t>𝑘</m:t>
                        </m:r>
                      </m:sup>
                    </m:sSup>
                  </m:oMath>
                </a14:m>
                <a:r>
                  <a:rPr lang="en-US" dirty="0"/>
                  <a:t> branching factor</a:t>
                </a:r>
                <a:endParaRPr lang="en-US" i="1" u="sng"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536158" y="2427586"/>
                <a:ext cx="2921479" cy="1760998"/>
              </a:xfrm>
              <a:blipFill>
                <a:blip r:embed="rId3"/>
                <a:stretch>
                  <a:fillRect l="-1044"/>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10"/>
              <p:cNvSpPr>
                <a:spLocks noGrp="1"/>
              </p:cNvSpPr>
              <p:nvPr>
                <p:ph sz="half" idx="2"/>
              </p:nvPr>
            </p:nvSpPr>
            <p:spPr>
              <a:xfrm>
                <a:off x="2124424" y="2315497"/>
                <a:ext cx="3570118" cy="1873087"/>
              </a:xfrm>
            </p:spPr>
            <p:txBody>
              <a:bodyPr/>
              <a:lstStyle/>
              <a:p>
                <a:r>
                  <a:rPr lang="en-US" dirty="0"/>
                  <a:t>1000 agents, 6000 nodes</a:t>
                </a:r>
              </a:p>
              <a:p>
                <a:r>
                  <a:rPr lang="en-US" dirty="0"/>
                  <a:t>State space of </a:t>
                </a:r>
                <a14:m>
                  <m:oMath xmlns:m="http://schemas.openxmlformats.org/officeDocument/2006/math">
                    <m:r>
                      <a:rPr lang="en-US" b="0" i="1" smtClean="0">
                        <a:latin typeface="Cambria Math" panose="02040503050406030204" pitchFamily="18" charset="0"/>
                      </a:rPr>
                      <m:t>≈1.4∗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3778</m:t>
                        </m:r>
                      </m:sup>
                    </m:sSup>
                  </m:oMath>
                </a14:m>
                <a:endParaRPr lang="en-US" dirty="0"/>
              </a:p>
              <a:p>
                <a:r>
                  <a:rPr lang="en-US" dirty="0"/>
                  <a:t>Branching factor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≈9∗10</m:t>
                        </m:r>
                      </m:e>
                      <m:sup>
                        <m:r>
                          <a:rPr lang="en-US" b="0" i="1" smtClean="0">
                            <a:latin typeface="Cambria Math" panose="02040503050406030204" pitchFamily="18" charset="0"/>
                          </a:rPr>
                          <m:t>698</m:t>
                        </m:r>
                      </m:sup>
                    </m:sSup>
                  </m:oMath>
                </a14:m>
                <a:r>
                  <a:rPr lang="en-US" dirty="0"/>
                  <a:t> </a:t>
                </a:r>
              </a:p>
            </p:txBody>
          </p:sp>
        </mc:Choice>
        <mc:Fallback xmlns="">
          <p:sp>
            <p:nvSpPr>
              <p:cNvPr id="11" name="Content Placeholder 10"/>
              <p:cNvSpPr>
                <a:spLocks noGrp="1" noRot="1" noChangeAspect="1" noMove="1" noResize="1" noEditPoints="1" noAdjustHandles="1" noChangeArrowheads="1" noChangeShapeType="1" noTextEdit="1"/>
              </p:cNvSpPr>
              <p:nvPr>
                <p:ph sz="half" idx="2"/>
              </p:nvPr>
            </p:nvSpPr>
            <p:spPr>
              <a:xfrm>
                <a:off x="2124424" y="2315497"/>
                <a:ext cx="3570118" cy="1873087"/>
              </a:xfrm>
              <a:blipFill>
                <a:blip r:embed="rId4"/>
                <a:stretch>
                  <a:fillRect/>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212126607"/>
              </p:ext>
            </p:extLst>
          </p:nvPr>
        </p:nvGraphicFramePr>
        <p:xfrm>
          <a:off x="2995083" y="4507107"/>
          <a:ext cx="18288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449149745"/>
                    </a:ext>
                  </a:extLst>
                </a:gridCol>
                <a:gridCol w="457200">
                  <a:extLst>
                    <a:ext uri="{9D8B030D-6E8A-4147-A177-3AD203B41FA5}">
                      <a16:colId xmlns:a16="http://schemas.microsoft.com/office/drawing/2014/main" val="4066564796"/>
                    </a:ext>
                  </a:extLst>
                </a:gridCol>
                <a:gridCol w="457200">
                  <a:extLst>
                    <a:ext uri="{9D8B030D-6E8A-4147-A177-3AD203B41FA5}">
                      <a16:colId xmlns:a16="http://schemas.microsoft.com/office/drawing/2014/main" val="320896122"/>
                    </a:ext>
                  </a:extLst>
                </a:gridCol>
                <a:gridCol w="457200">
                  <a:extLst>
                    <a:ext uri="{9D8B030D-6E8A-4147-A177-3AD203B41FA5}">
                      <a16:colId xmlns:a16="http://schemas.microsoft.com/office/drawing/2014/main" val="500974805"/>
                    </a:ext>
                  </a:extLst>
                </a:gridCol>
              </a:tblGrid>
              <a:tr h="457200">
                <a:tc>
                  <a:txBody>
                    <a:bodyPr/>
                    <a:lstStyle/>
                    <a:p>
                      <a:pPr algn="ctr"/>
                      <a:r>
                        <a:rPr lang="en-US" dirty="0"/>
                        <a:t>15</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12</a:t>
                      </a:r>
                    </a:p>
                  </a:txBody>
                  <a:tcPr anchor="ctr"/>
                </a:tc>
                <a:extLst>
                  <a:ext uri="{0D108BD9-81ED-4DB2-BD59-A6C34878D82A}">
                    <a16:rowId xmlns:a16="http://schemas.microsoft.com/office/drawing/2014/main" val="3162839249"/>
                  </a:ext>
                </a:extLst>
              </a:tr>
              <a:tr h="457200">
                <a:tc>
                  <a:txBody>
                    <a:bodyPr/>
                    <a:lstStyle/>
                    <a:p>
                      <a:pPr algn="ctr"/>
                      <a:r>
                        <a:rPr lang="en-US" dirty="0"/>
                        <a:t>8</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11</a:t>
                      </a:r>
                    </a:p>
                  </a:txBody>
                  <a:tcPr anchor="ctr"/>
                </a:tc>
                <a:extLst>
                  <a:ext uri="{0D108BD9-81ED-4DB2-BD59-A6C34878D82A}">
                    <a16:rowId xmlns:a16="http://schemas.microsoft.com/office/drawing/2014/main" val="482344692"/>
                  </a:ext>
                </a:extLst>
              </a:tr>
              <a:tr h="457200">
                <a:tc>
                  <a:txBody>
                    <a:bodyPr/>
                    <a:lstStyle/>
                    <a:p>
                      <a:pPr algn="ctr"/>
                      <a:r>
                        <a:rPr lang="en-US" dirty="0"/>
                        <a:t>4</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7</a:t>
                      </a:r>
                    </a:p>
                  </a:txBody>
                  <a:tcPr anchor="ctr"/>
                </a:tc>
                <a:extLst>
                  <a:ext uri="{0D108BD9-81ED-4DB2-BD59-A6C34878D82A}">
                    <a16:rowId xmlns:a16="http://schemas.microsoft.com/office/drawing/2014/main" val="3983008865"/>
                  </a:ext>
                </a:extLst>
              </a:tr>
              <a:tr h="457200">
                <a:tc>
                  <a:txBody>
                    <a:bodyPr/>
                    <a:lstStyle/>
                    <a:p>
                      <a:pPr algn="ctr"/>
                      <a:r>
                        <a:rPr lang="en-US" dirty="0"/>
                        <a:t>3</a:t>
                      </a:r>
                    </a:p>
                  </a:txBody>
                  <a:tcPr anchor="ctr"/>
                </a:tc>
                <a:tc>
                  <a:txBody>
                    <a:bodyPr/>
                    <a:lstStyle/>
                    <a:p>
                      <a:pPr algn="ctr"/>
                      <a:r>
                        <a:rPr lang="en-US" dirty="0"/>
                        <a:t>14</a:t>
                      </a:r>
                    </a:p>
                  </a:txBody>
                  <a:tcPr anchor="ctr"/>
                </a:tc>
                <a:tc>
                  <a:txBody>
                    <a:bodyPr/>
                    <a:lstStyle/>
                    <a:p>
                      <a:pPr algn="ctr"/>
                      <a:r>
                        <a:rPr lang="en-US" dirty="0"/>
                        <a:t>13</a:t>
                      </a:r>
                    </a:p>
                  </a:txBody>
                  <a:tcPr anchor="ctr"/>
                </a:tc>
                <a:tc>
                  <a:txBody>
                    <a:bodyPr/>
                    <a:lstStyle/>
                    <a:p>
                      <a:pPr algn="ctr"/>
                      <a:endParaRPr lang="en-US" dirty="0"/>
                    </a:p>
                  </a:txBody>
                  <a:tcPr anchor="ctr"/>
                </a:tc>
                <a:extLst>
                  <a:ext uri="{0D108BD9-81ED-4DB2-BD59-A6C34878D82A}">
                    <a16:rowId xmlns:a16="http://schemas.microsoft.com/office/drawing/2014/main" val="27749757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09723850"/>
              </p:ext>
            </p:extLst>
          </p:nvPr>
        </p:nvGraphicFramePr>
        <p:xfrm>
          <a:off x="7082497" y="4507107"/>
          <a:ext cx="18288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449149745"/>
                    </a:ext>
                  </a:extLst>
                </a:gridCol>
                <a:gridCol w="457200">
                  <a:extLst>
                    <a:ext uri="{9D8B030D-6E8A-4147-A177-3AD203B41FA5}">
                      <a16:colId xmlns:a16="http://schemas.microsoft.com/office/drawing/2014/main" val="4066564796"/>
                    </a:ext>
                  </a:extLst>
                </a:gridCol>
                <a:gridCol w="457200">
                  <a:extLst>
                    <a:ext uri="{9D8B030D-6E8A-4147-A177-3AD203B41FA5}">
                      <a16:colId xmlns:a16="http://schemas.microsoft.com/office/drawing/2014/main" val="320896122"/>
                    </a:ext>
                  </a:extLst>
                </a:gridCol>
                <a:gridCol w="457200">
                  <a:extLst>
                    <a:ext uri="{9D8B030D-6E8A-4147-A177-3AD203B41FA5}">
                      <a16:colId xmlns:a16="http://schemas.microsoft.com/office/drawing/2014/main" val="500974805"/>
                    </a:ext>
                  </a:extLst>
                </a:gridCol>
              </a:tblGrid>
              <a:tr h="457200">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3162839249"/>
                  </a:ext>
                </a:extLst>
              </a:tr>
              <a:tr h="457200">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482344692"/>
                  </a:ext>
                </a:extLst>
              </a:tr>
              <a:tr h="457200">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extLst>
                  <a:ext uri="{0D108BD9-81ED-4DB2-BD59-A6C34878D82A}">
                    <a16:rowId xmlns:a16="http://schemas.microsoft.com/office/drawing/2014/main" val="3983008865"/>
                  </a:ext>
                </a:extLst>
              </a:tr>
              <a:tr h="457200">
                <a:tc>
                  <a:txBody>
                    <a:bodyPr/>
                    <a:lstStyle/>
                    <a:p>
                      <a:pPr algn="ctr"/>
                      <a:r>
                        <a:rPr lang="en-US" dirty="0"/>
                        <a:t>13</a:t>
                      </a:r>
                    </a:p>
                  </a:txBody>
                  <a:tcPr anchor="ctr"/>
                </a:tc>
                <a:tc>
                  <a:txBody>
                    <a:bodyPr/>
                    <a:lstStyle/>
                    <a:p>
                      <a:pPr algn="ctr"/>
                      <a:r>
                        <a:rPr lang="en-US" dirty="0"/>
                        <a:t>14</a:t>
                      </a:r>
                    </a:p>
                  </a:txBody>
                  <a:tcPr anchor="ctr"/>
                </a:tc>
                <a:tc>
                  <a:txBody>
                    <a:bodyPr/>
                    <a:lstStyle/>
                    <a:p>
                      <a:pPr algn="ctr"/>
                      <a:r>
                        <a:rPr lang="en-US" dirty="0"/>
                        <a:t>15</a:t>
                      </a:r>
                    </a:p>
                  </a:txBody>
                  <a:tcPr anchor="ctr"/>
                </a:tc>
                <a:tc>
                  <a:txBody>
                    <a:bodyPr/>
                    <a:lstStyle/>
                    <a:p>
                      <a:pPr algn="ctr"/>
                      <a:endParaRPr lang="en-US" dirty="0"/>
                    </a:p>
                  </a:txBody>
                  <a:tcPr anchor="ctr"/>
                </a:tc>
                <a:extLst>
                  <a:ext uri="{0D108BD9-81ED-4DB2-BD59-A6C34878D82A}">
                    <a16:rowId xmlns:a16="http://schemas.microsoft.com/office/drawing/2014/main" val="2774975716"/>
                  </a:ext>
                </a:extLst>
              </a:tr>
            </a:tbl>
          </a:graphicData>
        </a:graphic>
      </p:graphicFrame>
    </p:spTree>
    <p:extLst>
      <p:ext uri="{BB962C8B-B14F-4D97-AF65-F5344CB8AC3E}">
        <p14:creationId xmlns:p14="http://schemas.microsoft.com/office/powerpoint/2010/main" val="425433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optimality?</a:t>
            </a:r>
          </a:p>
        </p:txBody>
      </p:sp>
      <p:sp>
        <p:nvSpPr>
          <p:cNvPr id="9" name="Text Placeholder 8"/>
          <p:cNvSpPr>
            <a:spLocks noGrp="1"/>
          </p:cNvSpPr>
          <p:nvPr>
            <p:ph type="body" idx="1"/>
          </p:nvPr>
        </p:nvSpPr>
        <p:spPr/>
        <p:txBody>
          <a:bodyPr/>
          <a:lstStyle/>
          <a:p>
            <a:r>
              <a:rPr lang="en-US" dirty="0"/>
              <a:t>Bounded suboptimal solution</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pPr marL="0" indent="0">
                  <a:buNone/>
                </a:pPr>
                <a:endParaRPr lang="en-US" b="1" dirty="0"/>
              </a:p>
              <a:p>
                <a:r>
                  <a:rPr lang="en-US" b="1" dirty="0"/>
                  <a:t>CBS proof</a:t>
                </a:r>
              </a:p>
              <a:p>
                <a:pPr lvl="1"/>
                <a:r>
                  <a:rPr lang="en-US" dirty="0"/>
                  <a:t>Optimal</a:t>
                </a:r>
                <a:r>
                  <a:rPr lang="en-US" i="1" dirty="0"/>
                  <a:t> </a:t>
                </a:r>
                <a:r>
                  <a:rPr lang="en-US" dirty="0"/>
                  <a:t>solution:</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𝑜</m:t>
                    </m:r>
                  </m:oMath>
                </a14:m>
                <a:r>
                  <a:rPr lang="en-US" dirty="0"/>
                  <a:t> timesteps</a:t>
                </a:r>
              </a:p>
              <a:p>
                <a:pPr lvl="1"/>
                <a14:m>
                  <m:oMath xmlns:m="http://schemas.openxmlformats.org/officeDocument/2006/math">
                    <m:r>
                      <m:rPr>
                        <m:sty m:val="p"/>
                      </m:rPr>
                      <a:rPr lang="en-US">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US" b="0" i="0" smtClean="0">
                        <a:latin typeface="Cambria Math" panose="02040503050406030204" pitchFamily="18" charset="0"/>
                      </a:rPr>
                      <m:t>≤</m:t>
                    </m:r>
                    <m:r>
                      <m:rPr>
                        <m:sty m:val="p"/>
                      </m:rPr>
                      <a:rPr lang="en-US">
                        <a:latin typeface="Cambria Math" panose="02040503050406030204" pitchFamily="18" charset="0"/>
                      </a:rPr>
                      <m:t>w</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 </m:t>
                    </m:r>
                  </m:oMath>
                </a14:m>
                <a:r>
                  <a:rPr lang="en-US" dirty="0"/>
                  <a:t>timesteps</a:t>
                </a:r>
              </a:p>
              <a:p>
                <a:r>
                  <a:rPr lang="en-US" dirty="0"/>
                  <a:t>Mixed Integer Programming</a:t>
                </a:r>
              </a:p>
              <a:p>
                <a:pPr lvl="1"/>
                <a:r>
                  <a:rPr lang="en-US" dirty="0"/>
                  <a:t>% guarantee</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US">
                    <a:noFill/>
                  </a:rPr>
                  <a:t> </a:t>
                </a:r>
              </a:p>
            </p:txBody>
          </p:sp>
        </mc:Fallback>
      </mc:AlternateContent>
      <p:pic>
        <p:nvPicPr>
          <p:cNvPr id="8" name="Content Placeholder 7"/>
          <p:cNvPicPr>
            <a:picLocks noGrp="1" noChangeAspect="1"/>
          </p:cNvPicPr>
          <p:nvPr>
            <p:ph sz="quarter" idx="4"/>
          </p:nvPr>
        </p:nvPicPr>
        <p:blipFill>
          <a:blip r:embed="rId4"/>
          <a:stretch>
            <a:fillRect/>
          </a:stretch>
        </p:blipFill>
        <p:spPr>
          <a:xfrm>
            <a:off x="6095999" y="2953990"/>
            <a:ext cx="5194300" cy="27042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9968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115609014"/>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a:t>
            </a:r>
          </a:p>
          <a:p>
            <a:endParaRPr lang="en-US" dirty="0"/>
          </a:p>
        </p:txBody>
      </p:sp>
      <p:graphicFrame>
        <p:nvGraphicFramePr>
          <p:cNvPr id="10" name="Content Placeholder 5"/>
          <p:cNvGraphicFramePr>
            <a:graphicFrameLocks/>
          </p:cNvGraphicFramePr>
          <p:nvPr>
            <p:extLst>
              <p:ext uri="{D42A27DB-BD31-4B8C-83A1-F6EECF244321}">
                <p14:modId xmlns:p14="http://schemas.microsoft.com/office/powerpoint/2010/main" val="2097998973"/>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219276202"/>
              </p:ext>
            </p:extLst>
          </p:nvPr>
        </p:nvGraphicFramePr>
        <p:xfrm>
          <a:off x="1862278" y="2420287"/>
          <a:ext cx="2708364" cy="13060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8202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sp>
        <p:nvSpPr>
          <p:cNvPr id="3" name="Content Placeholder 2"/>
          <p:cNvSpPr>
            <a:spLocks noGrp="1"/>
          </p:cNvSpPr>
          <p:nvPr>
            <p:ph sz="half" idx="1"/>
          </p:nvPr>
        </p:nvSpPr>
        <p:spPr/>
        <p:txBody>
          <a:bodyPr/>
          <a:lstStyle/>
          <a:p>
            <a:r>
              <a:rPr lang="en-US" dirty="0"/>
              <a:t>Find a </a:t>
            </a:r>
            <a:r>
              <a:rPr lang="en-US" b="1" dirty="0"/>
              <a:t>path </a:t>
            </a:r>
            <a:r>
              <a:rPr lang="en-US" dirty="0"/>
              <a:t>to the </a:t>
            </a:r>
            <a:r>
              <a:rPr lang="en-US" b="1" dirty="0"/>
              <a:t>goal</a:t>
            </a:r>
            <a:r>
              <a:rPr lang="en-US" dirty="0"/>
              <a:t> for all </a:t>
            </a:r>
            <a:r>
              <a:rPr lang="en-US" b="1" dirty="0"/>
              <a:t>agents</a:t>
            </a:r>
          </a:p>
          <a:p>
            <a:r>
              <a:rPr lang="en-US" dirty="0"/>
              <a:t>Ensure no conflicts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956431540"/>
              </p:ext>
            </p:extLst>
          </p:nvPr>
        </p:nvGraphicFramePr>
        <p:xfrm>
          <a:off x="6304616" y="2944388"/>
          <a:ext cx="4993004" cy="2194560"/>
        </p:xfrm>
        <a:graphic>
          <a:graphicData uri="http://schemas.openxmlformats.org/drawingml/2006/table">
            <a:tbl>
              <a:tblPr firstRow="1" bandRow="1">
                <a:tableStyleId>{2D5ABB26-0587-4C30-8999-92F81FD0307C}</a:tableStyleId>
              </a:tblPr>
              <a:tblGrid>
                <a:gridCol w="1248251">
                  <a:extLst>
                    <a:ext uri="{9D8B030D-6E8A-4147-A177-3AD203B41FA5}">
                      <a16:colId xmlns:a16="http://schemas.microsoft.com/office/drawing/2014/main" val="4201184902"/>
                    </a:ext>
                  </a:extLst>
                </a:gridCol>
                <a:gridCol w="1248251">
                  <a:extLst>
                    <a:ext uri="{9D8B030D-6E8A-4147-A177-3AD203B41FA5}">
                      <a16:colId xmlns:a16="http://schemas.microsoft.com/office/drawing/2014/main" val="559030008"/>
                    </a:ext>
                  </a:extLst>
                </a:gridCol>
                <a:gridCol w="1248251">
                  <a:extLst>
                    <a:ext uri="{9D8B030D-6E8A-4147-A177-3AD203B41FA5}">
                      <a16:colId xmlns:a16="http://schemas.microsoft.com/office/drawing/2014/main" val="3881572032"/>
                    </a:ext>
                  </a:extLst>
                </a:gridCol>
                <a:gridCol w="1248251">
                  <a:extLst>
                    <a:ext uri="{9D8B030D-6E8A-4147-A177-3AD203B41FA5}">
                      <a16:colId xmlns:a16="http://schemas.microsoft.com/office/drawing/2014/main" val="3930916596"/>
                    </a:ext>
                  </a:extLst>
                </a:gridCol>
              </a:tblGrid>
              <a:tr h="1097280">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097280">
                <a:tc>
                  <a:txBody>
                    <a:bodyPr/>
                    <a:lstStyle/>
                    <a:p>
                      <a:pPr algn="ctr"/>
                      <a:r>
                        <a:rPr lang="en-US"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cxnSp>
        <p:nvCxnSpPr>
          <p:cNvPr id="22" name="Connector: Curved 21"/>
          <p:cNvCxnSpPr>
            <a:cxnSpLocks/>
          </p:cNvCxnSpPr>
          <p:nvPr/>
        </p:nvCxnSpPr>
        <p:spPr>
          <a:xfrm>
            <a:off x="7294652" y="3493213"/>
            <a:ext cx="2979506" cy="1119883"/>
          </a:xfrm>
          <a:prstGeom prst="curvedConnector3">
            <a:avLst>
              <a:gd name="adj1" fmla="val 72414"/>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p:cNvCxnSpPr>
            <a:cxnSpLocks/>
          </p:cNvCxnSpPr>
          <p:nvPr/>
        </p:nvCxnSpPr>
        <p:spPr>
          <a:xfrm rot="10800000" flipV="1">
            <a:off x="7294652" y="3493211"/>
            <a:ext cx="2979506" cy="1119885"/>
          </a:xfrm>
          <a:prstGeom prst="curvedConnector3">
            <a:avLst>
              <a:gd name="adj1" fmla="val 72069"/>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02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 Search</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899794951"/>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0"/>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6" name="Content Placeholder 5"/>
          <p:cNvGraphicFramePr>
            <a:graphicFrameLocks noGrp="1"/>
          </p:cNvGraphicFramePr>
          <p:nvPr>
            <p:ph sz="half" idx="1"/>
            <p:extLst>
              <p:ext uri="{D42A27DB-BD31-4B8C-83A1-F6EECF244321}">
                <p14:modId xmlns:p14="http://schemas.microsoft.com/office/powerpoint/2010/main" val="1781578158"/>
              </p:ext>
            </p:extLst>
          </p:nvPr>
        </p:nvGraphicFramePr>
        <p:xfrm>
          <a:off x="1862278" y="2420287"/>
          <a:ext cx="2708364" cy="1306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graphicFrame>
        <p:nvGraphicFramePr>
          <p:cNvPr id="13" name="Content Placeholder 5"/>
          <p:cNvGraphicFramePr>
            <a:graphicFrameLocks/>
          </p:cNvGraphicFramePr>
          <p:nvPr>
            <p:extLst>
              <p:ext uri="{D42A27DB-BD31-4B8C-83A1-F6EECF244321}">
                <p14:modId xmlns:p14="http://schemas.microsoft.com/office/powerpoint/2010/main" val="2925752851"/>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3549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1509557292"/>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0"/>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10" name="&quot;Not Allowed&quot; Symbol 9"/>
          <p:cNvSpPr/>
          <p:nvPr/>
        </p:nvSpPr>
        <p:spPr>
          <a:xfrm>
            <a:off x="7912532" y="4205056"/>
            <a:ext cx="551007" cy="551007"/>
          </a:xfrm>
          <a:prstGeom prst="noSmoking">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aphicFrame>
        <p:nvGraphicFramePr>
          <p:cNvPr id="11" name="Content Placeholder 5"/>
          <p:cNvGraphicFramePr>
            <a:graphicFrameLocks/>
          </p:cNvGraphicFramePr>
          <p:nvPr>
            <p:extLst>
              <p:ext uri="{D42A27DB-BD31-4B8C-83A1-F6EECF244321}">
                <p14:modId xmlns:p14="http://schemas.microsoft.com/office/powerpoint/2010/main" val="1285718421"/>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Content Placeholder 5"/>
          <p:cNvGraphicFramePr>
            <a:graphicFrameLocks noGrp="1"/>
          </p:cNvGraphicFramePr>
          <p:nvPr>
            <p:ph sz="half" idx="1"/>
            <p:extLst>
              <p:ext uri="{D42A27DB-BD31-4B8C-83A1-F6EECF244321}">
                <p14:modId xmlns:p14="http://schemas.microsoft.com/office/powerpoint/2010/main" val="930975039"/>
              </p:ext>
            </p:extLst>
          </p:nvPr>
        </p:nvGraphicFramePr>
        <p:xfrm>
          <a:off x="1862278" y="2420287"/>
          <a:ext cx="2708364" cy="13060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7856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Resolve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735655807"/>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0"/>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6" name="Content Placeholder 5"/>
          <p:cNvGraphicFramePr>
            <a:graphicFrameLocks noGrp="1"/>
          </p:cNvGraphicFramePr>
          <p:nvPr>
            <p:ph sz="half" idx="1"/>
            <p:extLst>
              <p:ext uri="{D42A27DB-BD31-4B8C-83A1-F6EECF244321}">
                <p14:modId xmlns:p14="http://schemas.microsoft.com/office/powerpoint/2010/main" val="4200882005"/>
              </p:ext>
            </p:extLst>
          </p:nvPr>
        </p:nvGraphicFramePr>
        <p:xfrm>
          <a:off x="469209" y="2396490"/>
          <a:ext cx="5805556" cy="4014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graphicFrame>
        <p:nvGraphicFramePr>
          <p:cNvPr id="10" name="Content Placeholder 5"/>
          <p:cNvGraphicFramePr>
            <a:graphicFrameLocks/>
          </p:cNvGraphicFramePr>
          <p:nvPr>
            <p:extLst>
              <p:ext uri="{D42A27DB-BD31-4B8C-83A1-F6EECF244321}">
                <p14:modId xmlns:p14="http://schemas.microsoft.com/office/powerpoint/2010/main" val="2902429268"/>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1" name="Straight Arrow Connector 10"/>
          <p:cNvCxnSpPr>
            <a:cxnSpLocks/>
          </p:cNvCxnSpPr>
          <p:nvPr/>
        </p:nvCxnSpPr>
        <p:spPr>
          <a:xfrm>
            <a:off x="1406989" y="4831377"/>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cxnSpLocks/>
          </p:cNvCxnSpPr>
          <p:nvPr/>
        </p:nvCxnSpPr>
        <p:spPr>
          <a:xfrm>
            <a:off x="4678509" y="4831377"/>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59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 Search</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98031432"/>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cxnSp>
        <p:nvCxnSpPr>
          <p:cNvPr id="10" name="Connector: Elbow 9"/>
          <p:cNvCxnSpPr>
            <a:cxnSpLocks/>
          </p:cNvCxnSpPr>
          <p:nvPr/>
        </p:nvCxnSpPr>
        <p:spPr>
          <a:xfrm flipV="1">
            <a:off x="8188036" y="4480560"/>
            <a:ext cx="1579419" cy="773085"/>
          </a:xfrm>
          <a:prstGeom prst="bentConnector3">
            <a:avLst>
              <a:gd name="adj1" fmla="val 53673"/>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11" name="Content Placeholder 5"/>
          <p:cNvGraphicFramePr>
            <a:graphicFrameLocks/>
          </p:cNvGraphicFramePr>
          <p:nvPr>
            <p:extLst>
              <p:ext uri="{D42A27DB-BD31-4B8C-83A1-F6EECF244321}">
                <p14:modId xmlns:p14="http://schemas.microsoft.com/office/powerpoint/2010/main" val="3188700658"/>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2997537395"/>
              </p:ext>
            </p:extLst>
          </p:nvPr>
        </p:nvGraphicFramePr>
        <p:xfrm>
          <a:off x="469209" y="2396490"/>
          <a:ext cx="5805556" cy="40144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5" name="Connector: Elbow 14"/>
          <p:cNvCxnSpPr>
            <a:cxnSpLocks/>
          </p:cNvCxnSpPr>
          <p:nvPr/>
        </p:nvCxnSpPr>
        <p:spPr>
          <a:xfrm flipV="1">
            <a:off x="8188036" y="4706792"/>
            <a:ext cx="1579419" cy="546853"/>
          </a:xfrm>
          <a:prstGeom prst="bentConnector3">
            <a:avLst>
              <a:gd name="adj1" fmla="val -175"/>
            </a:avLst>
          </a:prstGeom>
          <a:ln>
            <a:prstDash val="sysDot"/>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61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4286740124"/>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a:t>
            </a:r>
          </a:p>
          <a:p>
            <a:endParaRPr lang="en-US" dirty="0"/>
          </a:p>
        </p:txBody>
      </p:sp>
      <p:cxnSp>
        <p:nvCxnSpPr>
          <p:cNvPr id="10" name="Connector: Elbow 9"/>
          <p:cNvCxnSpPr>
            <a:cxnSpLocks/>
          </p:cNvCxnSpPr>
          <p:nvPr/>
        </p:nvCxnSpPr>
        <p:spPr>
          <a:xfrm flipV="1">
            <a:off x="8188036" y="4480560"/>
            <a:ext cx="1579419" cy="773085"/>
          </a:xfrm>
          <a:prstGeom prst="bentConnector3">
            <a:avLst>
              <a:gd name="adj1" fmla="val 53673"/>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quot;Not Allowed&quot; Symbol 10"/>
          <p:cNvSpPr/>
          <p:nvPr/>
        </p:nvSpPr>
        <p:spPr>
          <a:xfrm>
            <a:off x="8845982" y="4205056"/>
            <a:ext cx="551007" cy="551007"/>
          </a:xfrm>
          <a:prstGeom prst="noSmoking">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aphicFrame>
        <p:nvGraphicFramePr>
          <p:cNvPr id="12" name="Content Placeholder 5"/>
          <p:cNvGraphicFramePr>
            <a:graphicFrameLocks/>
          </p:cNvGraphicFramePr>
          <p:nvPr>
            <p:extLst>
              <p:ext uri="{D42A27DB-BD31-4B8C-83A1-F6EECF244321}">
                <p14:modId xmlns:p14="http://schemas.microsoft.com/office/powerpoint/2010/main" val="159732716"/>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1521068840"/>
              </p:ext>
            </p:extLst>
          </p:nvPr>
        </p:nvGraphicFramePr>
        <p:xfrm>
          <a:off x="469209" y="2396490"/>
          <a:ext cx="5805556" cy="40144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2994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Resolve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463387043"/>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53673"/>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10" name="Rectangle 9"/>
          <p:cNvSpPr/>
          <p:nvPr/>
        </p:nvSpPr>
        <p:spPr>
          <a:xfrm>
            <a:off x="3050917" y="4892675"/>
            <a:ext cx="2046708" cy="1142365"/>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521640131"/>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8689643"/>
              </p:ext>
            </p:extLst>
          </p:nvPr>
        </p:nvGraphicFramePr>
        <p:xfrm>
          <a:off x="-58403" y="2230556"/>
          <a:ext cx="6154402" cy="4378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4314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 Search</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556583524"/>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10010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8" name="Rectangle 7"/>
          <p:cNvSpPr/>
          <p:nvPr/>
        </p:nvSpPr>
        <p:spPr>
          <a:xfrm>
            <a:off x="2921645" y="4892675"/>
            <a:ext cx="2046708" cy="1142365"/>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3839974367"/>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3115078954"/>
              </p:ext>
            </p:extLst>
          </p:nvPr>
        </p:nvGraphicFramePr>
        <p:xfrm>
          <a:off x="-58403" y="2230556"/>
          <a:ext cx="6154402" cy="4378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6671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Conflicts</a:t>
            </a:r>
          </a:p>
        </p:txBody>
      </p:sp>
      <p:graphicFrame>
        <p:nvGraphicFramePr>
          <p:cNvPr id="4" name="Content Placeholder 3"/>
          <p:cNvGraphicFramePr>
            <a:graphicFrameLocks noGrp="1"/>
          </p:cNvGraphicFramePr>
          <p:nvPr>
            <p:ph sz="half" idx="2"/>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10010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8" name="Rectangle 7"/>
          <p:cNvSpPr/>
          <p:nvPr/>
        </p:nvSpPr>
        <p:spPr>
          <a:xfrm>
            <a:off x="2921645" y="4892675"/>
            <a:ext cx="2046708" cy="1142365"/>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Content Placeholder 5"/>
          <p:cNvGraphicFramePr>
            <a:graphicFrameLocks/>
          </p:cNvGraphicFramePr>
          <p:nvPr>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1582023058"/>
              </p:ext>
            </p:extLst>
          </p:nvPr>
        </p:nvGraphicFramePr>
        <p:xfrm>
          <a:off x="-58403" y="2230556"/>
          <a:ext cx="6154402" cy="4378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Smiley Face 13"/>
          <p:cNvSpPr/>
          <p:nvPr/>
        </p:nvSpPr>
        <p:spPr>
          <a:xfrm>
            <a:off x="437573" y="2216496"/>
            <a:ext cx="1374602" cy="1374602"/>
          </a:xfrm>
          <a:prstGeom prst="smileyFace">
            <a:avLst/>
          </a:prstGeom>
          <a:ln>
            <a:headEnd type="none" w="med" len="med"/>
            <a:tailEnd type="none" w="med" len="med"/>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70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4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4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5" y="1734857"/>
            <a:ext cx="3765483" cy="3388287"/>
          </a:xfrm>
        </p:spPr>
        <p:txBody>
          <a:bodyPr anchor="ctr">
            <a:normAutofit/>
          </a:bodyPr>
          <a:lstStyle/>
          <a:p>
            <a:r>
              <a:rPr lang="en-US"/>
              <a:t>Our approach</a:t>
            </a:r>
          </a:p>
        </p:txBody>
      </p:sp>
      <p:sp>
        <p:nvSpPr>
          <p:cNvPr id="3" name="Content Placeholder 2"/>
          <p:cNvSpPr>
            <a:spLocks noGrp="1"/>
          </p:cNvSpPr>
          <p:nvPr>
            <p:ph idx="1"/>
          </p:nvPr>
        </p:nvSpPr>
        <p:spPr>
          <a:xfrm>
            <a:off x="6008068" y="978993"/>
            <a:ext cx="5365218" cy="4900014"/>
          </a:xfrm>
          <a:effectLst/>
        </p:spPr>
        <p:txBody>
          <a:bodyPr>
            <a:normAutofit/>
          </a:bodyPr>
          <a:lstStyle/>
          <a:p>
            <a:pPr marL="0" indent="0">
              <a:buNone/>
            </a:pPr>
            <a:r>
              <a:rPr lang="en-US"/>
              <a:t>Mixed Integer Programming</a:t>
            </a:r>
            <a:endParaRPr lang="en-US" dirty="0"/>
          </a:p>
        </p:txBody>
      </p:sp>
    </p:spTree>
    <p:extLst>
      <p:ext uri="{BB962C8B-B14F-4D97-AF65-F5344CB8AC3E}">
        <p14:creationId xmlns:p14="http://schemas.microsoft.com/office/powerpoint/2010/main" val="387801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4294967295"/>
          </p:nvPr>
        </p:nvSpPr>
        <p:spPr>
          <a:xfrm>
            <a:off x="1202267" y="2990416"/>
            <a:ext cx="2379554" cy="1966008"/>
          </a:xfrm>
          <a:ln>
            <a:noFill/>
          </a:ln>
          <a:effectLst>
            <a:outerShdw blurRad="50800" dist="38100" dir="2700000" algn="tl" rotWithShape="0">
              <a:prstClr val="black">
                <a:alpha val="40000"/>
              </a:prstClr>
            </a:outerShdw>
            <a:reflection blurRad="6350" stA="52000" endA="300" endPos="35000" dir="5400000" sy="-100000" algn="bl" rotWithShape="0"/>
          </a:effectLst>
        </p:spPr>
        <p:style>
          <a:lnRef idx="3">
            <a:schemeClr val="lt1"/>
          </a:lnRef>
          <a:fillRef idx="1">
            <a:schemeClr val="dk1"/>
          </a:fillRef>
          <a:effectRef idx="1">
            <a:schemeClr val="dk1"/>
          </a:effectRef>
          <a:fontRef idx="minor">
            <a:schemeClr val="lt1"/>
          </a:fontRef>
        </p:style>
        <p:txBody>
          <a:bodyPr>
            <a:normAutofit lnSpcReduction="10000"/>
          </a:bodyPr>
          <a:lstStyle/>
          <a:p>
            <a:pPr marL="0" indent="0">
              <a:buNone/>
            </a:pPr>
            <a:r>
              <a:rPr lang="en-US" dirty="0">
                <a:latin typeface="Consolas" panose="020B0609020204030204" pitchFamily="49" charset="0"/>
              </a:rPr>
              <a:t>minimize x + y</a:t>
            </a:r>
          </a:p>
          <a:p>
            <a:pPr marL="0" indent="0">
              <a:buNone/>
            </a:pPr>
            <a:r>
              <a:rPr lang="en-US" dirty="0">
                <a:latin typeface="Consolas" panose="020B0609020204030204" pitchFamily="49" charset="0"/>
              </a:rPr>
              <a:t>	subject to</a:t>
            </a:r>
          </a:p>
          <a:p>
            <a:pPr marL="0" indent="0">
              <a:buNone/>
            </a:pPr>
            <a:r>
              <a:rPr lang="en-US" dirty="0">
                <a:latin typeface="Consolas" panose="020B0609020204030204" pitchFamily="49" charset="0"/>
              </a:rPr>
              <a:t>		x &gt; 2</a:t>
            </a:r>
          </a:p>
          <a:p>
            <a:pPr marL="0" indent="0">
              <a:buNone/>
            </a:pPr>
            <a:r>
              <a:rPr lang="en-US" dirty="0">
                <a:latin typeface="Consolas" panose="020B0609020204030204" pitchFamily="49" charset="0"/>
              </a:rPr>
              <a:t>		y &lt; 5</a:t>
            </a:r>
          </a:p>
          <a:p>
            <a:pPr marL="0" indent="0">
              <a:buNone/>
            </a:pPr>
            <a:r>
              <a:rPr lang="en-US" dirty="0">
                <a:latin typeface="Consolas" panose="020B0609020204030204" pitchFamily="49" charset="0"/>
              </a:rPr>
              <a:t>		x, y &gt;= 0</a:t>
            </a:r>
          </a:p>
        </p:txBody>
      </p:sp>
      <p:pic>
        <p:nvPicPr>
          <p:cNvPr id="3074" name="Picture 2" descr="http://scip.zib.de/images/scip_logo_white_notext.png"/>
          <p:cNvPicPr>
            <a:picLocks noGrp="1" noChangeAspect="1" noChangeArrowheads="1"/>
          </p:cNvPicPr>
          <p:nvPr>
            <p:ph type="pic" sz="quarter" idx="4294967295"/>
          </p:nvPr>
        </p:nvPicPr>
        <p:blipFill>
          <a:blip r:embed="rId2">
            <a:extLst>
              <a:ext uri="{28A0092B-C50C-407E-A947-70E740481C1C}">
                <a14:useLocalDpi xmlns:a14="http://schemas.microsoft.com/office/drawing/2010/main" val="0"/>
              </a:ext>
            </a:extLst>
          </a:blip>
          <a:srcRect l="2480" r="2480"/>
          <a:stretch>
            <a:fillRect/>
          </a:stretch>
        </p:blipFill>
        <p:spPr bwMode="auto">
          <a:xfrm>
            <a:off x="5087588" y="2696475"/>
            <a:ext cx="1680549" cy="1890617"/>
          </a:xfrm>
          <a:prstGeom prst="rect">
            <a:avLst/>
          </a:prstGeom>
          <a:solidFill>
            <a:srgbClr val="000000">
              <a:shade val="95000"/>
            </a:srgbClr>
          </a:solidFill>
          <a:ln w="444500" cap="sq">
            <a:solidFill>
              <a:srgbClr val="000000"/>
            </a:solidFill>
            <a:miter lim="800000"/>
          </a:ln>
          <a:effectLst>
            <a:reflection blurRad="6350" stA="52000" endA="300" endPos="35000" dir="5400000" sy="-100000" algn="bl" rotWithShape="0"/>
          </a:effectLst>
          <a:extLst/>
        </p:spPr>
      </p:pic>
      <p:sp>
        <p:nvSpPr>
          <p:cNvPr id="7" name="TextBox 6"/>
          <p:cNvSpPr txBox="1"/>
          <p:nvPr/>
        </p:nvSpPr>
        <p:spPr>
          <a:xfrm>
            <a:off x="5647492" y="4587092"/>
            <a:ext cx="1371600" cy="369332"/>
          </a:xfrm>
          <a:prstGeom prst="rect">
            <a:avLst/>
          </a:prstGeom>
          <a:noFill/>
        </p:spPr>
        <p:txBody>
          <a:bodyPr wrap="square" rtlCol="0">
            <a:spAutoFit/>
          </a:bodyPr>
          <a:lstStyle/>
          <a:p>
            <a:r>
              <a:rPr lang="en-US" dirty="0"/>
              <a:t>SCIP</a:t>
            </a:r>
          </a:p>
        </p:txBody>
      </p:sp>
      <p:graphicFrame>
        <p:nvGraphicFramePr>
          <p:cNvPr id="8" name="Diagram 7"/>
          <p:cNvGraphicFramePr/>
          <p:nvPr>
            <p:extLst>
              <p:ext uri="{D42A27DB-BD31-4B8C-83A1-F6EECF244321}">
                <p14:modId xmlns:p14="http://schemas.microsoft.com/office/powerpoint/2010/main" val="386911230"/>
              </p:ext>
            </p:extLst>
          </p:nvPr>
        </p:nvGraphicFramePr>
        <p:xfrm>
          <a:off x="943853" y="431108"/>
          <a:ext cx="9968021" cy="906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9084764" y="3934544"/>
            <a:ext cx="1108238" cy="1021880"/>
          </a:xfrm>
          <a:prstGeom prst="rect">
            <a:avLst/>
          </a:prstGeom>
          <a:ln w="25400" cap="rnd" cmpd="sng" algn="ctr">
            <a:noFill/>
            <a:prstDash val="solid"/>
          </a:ln>
          <a:effectLst>
            <a:outerShdw blurRad="50800" dist="38100" dir="2700000" algn="tl" rotWithShape="0">
              <a:prstClr val="black">
                <a:alpha val="40000"/>
              </a:prstClr>
            </a:outerShdw>
            <a:reflection blurRad="6350" stA="52000" endA="300" endPos="35000" dir="5400000" sy="-100000" algn="bl" rotWithShape="0"/>
          </a:effectLst>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lgn="ctr">
              <a:buFont typeface="Wingdings 2" charset="2"/>
              <a:buNone/>
            </a:pPr>
            <a:r>
              <a:rPr lang="en-US" dirty="0">
                <a:latin typeface="Consolas" panose="020B0609020204030204" pitchFamily="49" charset="0"/>
              </a:rPr>
              <a:t>x = 3</a:t>
            </a:r>
          </a:p>
          <a:p>
            <a:pPr marL="0" indent="0" algn="ctr">
              <a:buFont typeface="Wingdings 2" charset="2"/>
              <a:buNone/>
            </a:pPr>
            <a:r>
              <a:rPr lang="en-US" dirty="0">
                <a:latin typeface="Consolas" panose="020B0609020204030204" pitchFamily="49" charset="0"/>
              </a:rPr>
              <a:t>y = 0</a:t>
            </a:r>
          </a:p>
        </p:txBody>
      </p:sp>
    </p:spTree>
    <p:extLst>
      <p:ext uri="{BB962C8B-B14F-4D97-AF65-F5344CB8AC3E}">
        <p14:creationId xmlns:p14="http://schemas.microsoft.com/office/powerpoint/2010/main" val="106877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87879212"/>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cxnSp>
        <p:nvCxnSpPr>
          <p:cNvPr id="4" name="Connector: Curved 3"/>
          <p:cNvCxnSpPr>
            <a:cxnSpLocks/>
          </p:cNvCxnSpPr>
          <p:nvPr/>
        </p:nvCxnSpPr>
        <p:spPr>
          <a:xfrm>
            <a:off x="4222679" y="3565132"/>
            <a:ext cx="3719245" cy="1592495"/>
          </a:xfrm>
          <a:prstGeom prst="curvedConnector3">
            <a:avLst>
              <a:gd name="adj1" fmla="val 7127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Curved 4"/>
          <p:cNvCxnSpPr>
            <a:cxnSpLocks/>
          </p:cNvCxnSpPr>
          <p:nvPr/>
        </p:nvCxnSpPr>
        <p:spPr>
          <a:xfrm rot="10800000" flipV="1">
            <a:off x="4284325" y="3595954"/>
            <a:ext cx="3595955" cy="1613043"/>
          </a:xfrm>
          <a:prstGeom prst="curvedConnector3">
            <a:avLst>
              <a:gd name="adj1" fmla="val 73714"/>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95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Mixed Integer Programming</a:t>
            </a:r>
          </a:p>
        </p:txBody>
      </p:sp>
      <p:graphicFrame>
        <p:nvGraphicFramePr>
          <p:cNvPr id="4" name="Content Placeholder 3"/>
          <p:cNvGraphicFramePr>
            <a:graphicFrameLocks/>
          </p:cNvGraphicFramePr>
          <p:nvPr>
            <p:extLst>
              <p:ext uri="{D42A27DB-BD31-4B8C-83A1-F6EECF244321}">
                <p14:modId xmlns:p14="http://schemas.microsoft.com/office/powerpoint/2010/main" val="145722326"/>
              </p:ext>
            </p:extLst>
          </p:nvPr>
        </p:nvGraphicFramePr>
        <p:xfrm>
          <a:off x="3844513" y="2829311"/>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5" name="Connector: Elbow 12"/>
          <p:cNvCxnSpPr>
            <a:cxnSpLocks/>
          </p:cNvCxnSpPr>
          <p:nvPr/>
        </p:nvCxnSpPr>
        <p:spPr>
          <a:xfrm flipV="1">
            <a:off x="4506325" y="3281680"/>
            <a:ext cx="2260235" cy="921530"/>
          </a:xfrm>
          <a:prstGeom prst="bentConnector3">
            <a:avLst>
              <a:gd name="adj1" fmla="val 6932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or: Elbow 13"/>
          <p:cNvCxnSpPr>
            <a:cxnSpLocks/>
          </p:cNvCxnSpPr>
          <p:nvPr/>
        </p:nvCxnSpPr>
        <p:spPr>
          <a:xfrm flipV="1">
            <a:off x="5203492" y="4439920"/>
            <a:ext cx="1563068" cy="505924"/>
          </a:xfrm>
          <a:prstGeom prst="bentConnector3">
            <a:avLst>
              <a:gd name="adj1" fmla="val -7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5203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Mixed Integer Programming</a:t>
            </a:r>
          </a:p>
        </p:txBody>
      </p:sp>
      <p:graphicFrame>
        <p:nvGraphicFramePr>
          <p:cNvPr id="4" name="Content Placeholder 3"/>
          <p:cNvGraphicFramePr>
            <a:graphicFrameLocks/>
          </p:cNvGraphicFramePr>
          <p:nvPr>
            <p:extLst>
              <p:ext uri="{D42A27DB-BD31-4B8C-83A1-F6EECF244321}">
                <p14:modId xmlns:p14="http://schemas.microsoft.com/office/powerpoint/2010/main" val="1325010374"/>
              </p:ext>
            </p:extLst>
          </p:nvPr>
        </p:nvGraphicFramePr>
        <p:xfrm>
          <a:off x="810000" y="3025197"/>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sz="1800" b="0" i="0" kern="1200" dirty="0">
                          <a:solidFill>
                            <a:schemeClr val="tx1"/>
                          </a:solidFill>
                          <a:effectLst/>
                          <a:latin typeface="+mn-lt"/>
                          <a:ea typeface="+mn-ea"/>
                          <a:cs typeface="+mn-cs"/>
                        </a:rPr>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b="0" i="0" kern="1200" dirty="0">
                          <a:solidFill>
                            <a:schemeClr val="tx1"/>
                          </a:solidFill>
                          <a:effectLst/>
                          <a:latin typeface="+mn-lt"/>
                          <a:ea typeface="+mn-ea"/>
                          <a:cs typeface="+mn-cs"/>
                        </a:rPr>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5" name="Connector: Elbow 12"/>
          <p:cNvCxnSpPr>
            <a:cxnSpLocks/>
          </p:cNvCxnSpPr>
          <p:nvPr/>
        </p:nvCxnSpPr>
        <p:spPr>
          <a:xfrm flipV="1">
            <a:off x="1471812" y="3498052"/>
            <a:ext cx="2293486" cy="757942"/>
          </a:xfrm>
          <a:prstGeom prst="bentConnector3">
            <a:avLst>
              <a:gd name="adj1" fmla="val 7138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or: Elbow 13"/>
          <p:cNvCxnSpPr>
            <a:cxnSpLocks/>
          </p:cNvCxnSpPr>
          <p:nvPr/>
        </p:nvCxnSpPr>
        <p:spPr>
          <a:xfrm flipV="1">
            <a:off x="2168979" y="4560068"/>
            <a:ext cx="1596319" cy="581663"/>
          </a:xfrm>
          <a:prstGeom prst="bentConnector3">
            <a:avLst>
              <a:gd name="adj1" fmla="val 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5627072" y="3165690"/>
            <a:ext cx="4871901" cy="2246769"/>
          </a:xfrm>
          <a:prstGeom prst="rect">
            <a:avLst/>
          </a:prstGeom>
          <a:noFill/>
        </p:spPr>
        <p:txBody>
          <a:bodyPr wrap="square" rtlCol="0">
            <a:spAutoFit/>
          </a:bodyPr>
          <a:lstStyle/>
          <a:p>
            <a:r>
              <a:rPr lang="en-US" sz="1400" dirty="0">
                <a:latin typeface="Fira Code" panose="020B0509050000020004" pitchFamily="49" charset="0"/>
                <a:ea typeface="Fira Code" panose="020B0509050000020004" pitchFamily="49" charset="0"/>
              </a:rPr>
              <a:t>M = 10 // estimated maximum path distance</a:t>
            </a:r>
          </a:p>
          <a:p>
            <a:r>
              <a:rPr lang="en-US" sz="1400" dirty="0">
                <a:latin typeface="Fira Code" panose="020B0509050000020004" pitchFamily="49" charset="0"/>
                <a:ea typeface="Fira Code" panose="020B0509050000020004" pitchFamily="49" charset="0"/>
              </a:rPr>
              <a:t> </a:t>
            </a:r>
          </a:p>
          <a:p>
            <a:r>
              <a:rPr lang="en-US" sz="1400" dirty="0">
                <a:latin typeface="Fira Code" panose="020B0509050000020004" pitchFamily="49" charset="0"/>
                <a:ea typeface="Fira Code" panose="020B0509050000020004" pitchFamily="49" charset="0"/>
              </a:rPr>
              <a:t>minimize </a:t>
            </a:r>
            <a:r>
              <a:rPr lang="en-US" sz="1400" dirty="0">
                <a:solidFill>
                  <a:srgbClr val="FF0000"/>
                </a:solidFill>
                <a:latin typeface="Fira Code" panose="020B0509050000020004" pitchFamily="49" charset="0"/>
                <a:ea typeface="Fira Code" panose="020B0509050000020004" pitchFamily="49" charset="0"/>
              </a:rPr>
              <a:t>3p1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4p2</a:t>
            </a:r>
            <a:r>
              <a:rPr lang="en-US" sz="1400" dirty="0">
                <a:latin typeface="Fira Code" panose="020B0509050000020004" pitchFamily="49" charset="0"/>
                <a:ea typeface="Fira Code" panose="020B0509050000020004" pitchFamily="49" charset="0"/>
              </a:rPr>
              <a:t> + </a:t>
            </a:r>
            <a:r>
              <a:rPr lang="en-US" sz="1400" dirty="0">
                <a:solidFill>
                  <a:srgbClr val="FF0000"/>
                </a:solidFill>
                <a:latin typeface="Fira Code" panose="020B0509050000020004" pitchFamily="49" charset="0"/>
                <a:ea typeface="Fira Code" panose="020B0509050000020004" pitchFamily="49" charset="0"/>
              </a:rPr>
              <a:t>Mq1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Mq2</a:t>
            </a:r>
          </a:p>
          <a:p>
            <a:r>
              <a:rPr lang="en-US" sz="1400" dirty="0">
                <a:latin typeface="Fira Code" panose="020B0509050000020004" pitchFamily="49" charset="0"/>
                <a:ea typeface="Fira Code" panose="020B0509050000020004" pitchFamily="49" charset="0"/>
              </a:rPr>
              <a:t>	subject to</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 </a:t>
            </a:r>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q1</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&lt;=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q1</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&gt;= 0</a:t>
            </a:r>
          </a:p>
          <a:p>
            <a:endParaRPr lang="en-US" sz="1400" dirty="0">
              <a:latin typeface="Fira Code" panose="020B0509050000020004" pitchFamily="49" charset="0"/>
              <a:ea typeface="Fira Code" panose="020B0509050000020004" pitchFamily="49" charset="0"/>
            </a:endParaRPr>
          </a:p>
          <a:p>
            <a:r>
              <a:rPr lang="en-US" sz="1400" dirty="0">
                <a:latin typeface="Fira Code" panose="020B0509050000020004" pitchFamily="49" charset="0"/>
                <a:ea typeface="Fira Code" panose="020B0509050000020004" pitchFamily="49" charset="0"/>
              </a:rPr>
              <a:t>Solution: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1,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 1</a:t>
            </a:r>
          </a:p>
        </p:txBody>
      </p:sp>
      <p:sp>
        <p:nvSpPr>
          <p:cNvPr id="7" name="Rectangle 6"/>
          <p:cNvSpPr/>
          <p:nvPr/>
        </p:nvSpPr>
        <p:spPr>
          <a:xfrm>
            <a:off x="6655086" y="3616504"/>
            <a:ext cx="1006868" cy="26712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9" name="Rectangle 8"/>
          <p:cNvSpPr/>
          <p:nvPr/>
        </p:nvSpPr>
        <p:spPr>
          <a:xfrm>
            <a:off x="7924799" y="3616504"/>
            <a:ext cx="1006868" cy="26712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0" name="Rectangle 9"/>
          <p:cNvSpPr/>
          <p:nvPr/>
        </p:nvSpPr>
        <p:spPr>
          <a:xfrm>
            <a:off x="6582738" y="4090432"/>
            <a:ext cx="1284911" cy="41895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2" name="Rectangle 21"/>
          <p:cNvSpPr/>
          <p:nvPr/>
        </p:nvSpPr>
        <p:spPr>
          <a:xfrm>
            <a:off x="6582738" y="4509390"/>
            <a:ext cx="1444404" cy="20679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3" name="Rectangle 22"/>
          <p:cNvSpPr/>
          <p:nvPr/>
        </p:nvSpPr>
        <p:spPr>
          <a:xfrm>
            <a:off x="6582737" y="4716189"/>
            <a:ext cx="2097333" cy="2404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4" name="&quot;Not Allowed&quot; Symbol 23"/>
          <p:cNvSpPr/>
          <p:nvPr/>
        </p:nvSpPr>
        <p:spPr>
          <a:xfrm>
            <a:off x="1827970" y="4055788"/>
            <a:ext cx="682018" cy="682018"/>
          </a:xfrm>
          <a:prstGeom prst="noSmoking">
            <a:avLst/>
          </a:prstGeom>
          <a:solidFill>
            <a:schemeClr val="accent6">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712277" y="5107094"/>
            <a:ext cx="1662103" cy="2404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99276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3"/>
                                        </p:tgtEl>
                                      </p:cBhvr>
                                    </p:animEffect>
                                    <p:set>
                                      <p:cBhvr>
                                        <p:cTn id="58" dur="1" fill="hold">
                                          <p:stCondLst>
                                            <p:cond delay="499"/>
                                          </p:stCondLst>
                                        </p:cTn>
                                        <p:tgtEl>
                                          <p:spTgt spid="2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P spid="10" grpId="1" animBg="1"/>
      <p:bldP spid="22" grpId="0" animBg="1"/>
      <p:bldP spid="22" grpId="1" animBg="1"/>
      <p:bldP spid="23" grpId="0" animBg="1"/>
      <p:bldP spid="23" grpId="1" animBg="1"/>
      <p:bldP spid="24" grpId="0" animBg="1"/>
      <p:bldP spid="24" grpId="1" animBg="1"/>
      <p:bldP spid="13" grpId="0" animBg="1"/>
      <p:bldP spid="1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Mixed Integer Programming</a:t>
            </a:r>
          </a:p>
        </p:txBody>
      </p:sp>
      <p:graphicFrame>
        <p:nvGraphicFramePr>
          <p:cNvPr id="4" name="Content Placeholder 3"/>
          <p:cNvGraphicFramePr>
            <a:graphicFrameLocks/>
          </p:cNvGraphicFramePr>
          <p:nvPr>
            <p:extLst>
              <p:ext uri="{D42A27DB-BD31-4B8C-83A1-F6EECF244321}">
                <p14:modId xmlns:p14="http://schemas.microsoft.com/office/powerpoint/2010/main" val="3804798299"/>
              </p:ext>
            </p:extLst>
          </p:nvPr>
        </p:nvGraphicFramePr>
        <p:xfrm>
          <a:off x="810000" y="3025197"/>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sz="1800" b="0" i="0" kern="1200" dirty="0">
                          <a:solidFill>
                            <a:schemeClr val="tx1"/>
                          </a:solidFill>
                          <a:effectLst/>
                          <a:latin typeface="+mn-lt"/>
                          <a:ea typeface="+mn-ea"/>
                          <a:cs typeface="+mn-cs"/>
                        </a:rPr>
                        <a:t>🙍‍♂️</a:t>
                      </a: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5" name="Connector: Elbow 12"/>
          <p:cNvCxnSpPr>
            <a:cxnSpLocks/>
          </p:cNvCxnSpPr>
          <p:nvPr/>
        </p:nvCxnSpPr>
        <p:spPr>
          <a:xfrm flipV="1">
            <a:off x="1471812" y="3498052"/>
            <a:ext cx="2293486" cy="757942"/>
          </a:xfrm>
          <a:prstGeom prst="bentConnector3">
            <a:avLst>
              <a:gd name="adj1" fmla="val 7029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or: Elbow 13"/>
          <p:cNvCxnSpPr>
            <a:cxnSpLocks/>
          </p:cNvCxnSpPr>
          <p:nvPr/>
        </p:nvCxnSpPr>
        <p:spPr>
          <a:xfrm flipV="1">
            <a:off x="2168979" y="4560068"/>
            <a:ext cx="1596319" cy="581663"/>
          </a:xfrm>
          <a:prstGeom prst="bentConnector3">
            <a:avLst>
              <a:gd name="adj1" fmla="val 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4993240" y="3273412"/>
            <a:ext cx="6619640" cy="2462213"/>
          </a:xfrm>
          <a:prstGeom prst="rect">
            <a:avLst/>
          </a:prstGeom>
          <a:noFill/>
        </p:spPr>
        <p:txBody>
          <a:bodyPr wrap="square" rtlCol="0">
            <a:spAutoFit/>
          </a:bodyPr>
          <a:lstStyle/>
          <a:p>
            <a:r>
              <a:rPr lang="en-US" sz="1400" dirty="0">
                <a:latin typeface="Fira Code" panose="020B0509050000020004" pitchFamily="49" charset="0"/>
                <a:ea typeface="Fira Code" panose="020B0509050000020004" pitchFamily="49" charset="0"/>
              </a:rPr>
              <a:t>M = 10 // estimated maximum path distance</a:t>
            </a:r>
          </a:p>
          <a:p>
            <a:r>
              <a:rPr lang="en-US" sz="1400" dirty="0">
                <a:latin typeface="Fira Code" panose="020B0509050000020004" pitchFamily="49" charset="0"/>
                <a:ea typeface="Fira Code" panose="020B0509050000020004" pitchFamily="49" charset="0"/>
              </a:rPr>
              <a:t> </a:t>
            </a:r>
          </a:p>
          <a:p>
            <a:r>
              <a:rPr lang="en-US" sz="1400" dirty="0">
                <a:latin typeface="Fira Code" panose="020B0509050000020004" pitchFamily="49" charset="0"/>
                <a:ea typeface="Fira Code" panose="020B0509050000020004" pitchFamily="49" charset="0"/>
              </a:rPr>
              <a:t>minimize </a:t>
            </a:r>
            <a:r>
              <a:rPr lang="en-US" sz="1400" dirty="0">
                <a:solidFill>
                  <a:srgbClr val="FF0000"/>
                </a:solidFill>
                <a:latin typeface="Fira Code" panose="020B0509050000020004" pitchFamily="49" charset="0"/>
                <a:ea typeface="Fira Code" panose="020B0509050000020004" pitchFamily="49" charset="0"/>
              </a:rPr>
              <a:t>3p1</a:t>
            </a:r>
            <a:r>
              <a:rPr lang="en-US" sz="1400" dirty="0">
                <a:latin typeface="Fira Code" panose="020B0509050000020004" pitchFamily="49" charset="0"/>
                <a:ea typeface="Fira Code" panose="020B0509050000020004" pitchFamily="49" charset="0"/>
              </a:rPr>
              <a:t> + </a:t>
            </a:r>
            <a:r>
              <a:rPr lang="en-US" sz="1400" b="1" u="sng" dirty="0">
                <a:solidFill>
                  <a:srgbClr val="92D050"/>
                </a:solidFill>
                <a:latin typeface="Fira Code" panose="020B0509050000020004" pitchFamily="49" charset="0"/>
                <a:ea typeface="Fira Code" panose="020B0509050000020004" pitchFamily="49" charset="0"/>
              </a:rPr>
              <a:t>3p1</a:t>
            </a:r>
            <a:r>
              <a:rPr lang="en-US" sz="1400" b="1" dirty="0">
                <a:solidFill>
                  <a:srgbClr val="92D050"/>
                </a:solidFill>
                <a:latin typeface="Fira Code" panose="020B0509050000020004" pitchFamily="49" charset="0"/>
                <a:ea typeface="Fira Code" panose="020B0509050000020004" pitchFamily="49" charset="0"/>
              </a:rPr>
              <a:t>’</a:t>
            </a:r>
            <a:r>
              <a:rPr lang="en-US" sz="1400" dirty="0">
                <a:solidFill>
                  <a:srgbClr val="92D05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4p2</a:t>
            </a:r>
            <a:r>
              <a:rPr lang="en-US" sz="1400" dirty="0">
                <a:latin typeface="Fira Code" panose="020B0509050000020004" pitchFamily="49" charset="0"/>
                <a:ea typeface="Fira Code" panose="020B0509050000020004" pitchFamily="49" charset="0"/>
              </a:rPr>
              <a:t> + </a:t>
            </a:r>
            <a:r>
              <a:rPr lang="en-US" sz="1400" b="1" u="sng" dirty="0">
                <a:solidFill>
                  <a:srgbClr val="FFC000"/>
                </a:solidFill>
                <a:latin typeface="Fira Code" panose="020B0509050000020004" pitchFamily="49" charset="0"/>
                <a:ea typeface="Fira Code" panose="020B0509050000020004" pitchFamily="49" charset="0"/>
              </a:rPr>
              <a:t>4p2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 </a:t>
            </a:r>
            <a:r>
              <a:rPr lang="en-US" sz="1400" dirty="0">
                <a:solidFill>
                  <a:srgbClr val="FF0000"/>
                </a:solidFill>
                <a:latin typeface="Fira Code" panose="020B0509050000020004" pitchFamily="49" charset="0"/>
                <a:ea typeface="Fira Code" panose="020B0509050000020004" pitchFamily="49" charset="0"/>
              </a:rPr>
              <a:t>Mq1</a:t>
            </a:r>
            <a:r>
              <a:rPr lang="en-US" sz="1400" dirty="0">
                <a:latin typeface="Fira Code" panose="020B0509050000020004" pitchFamily="49" charset="0"/>
                <a:ea typeface="Fira Code" panose="020B0509050000020004" pitchFamily="49" charset="0"/>
              </a:rPr>
              <a:t> + </a:t>
            </a:r>
            <a:r>
              <a:rPr lang="en-US" sz="1400" b="1" u="sng" dirty="0">
                <a:solidFill>
                  <a:srgbClr val="92D050"/>
                </a:solidFill>
                <a:latin typeface="Fira Code" panose="020B0509050000020004" pitchFamily="49" charset="0"/>
                <a:ea typeface="Fira Code" panose="020B0509050000020004" pitchFamily="49" charset="0"/>
              </a:rPr>
              <a:t>Mq1</a:t>
            </a:r>
            <a:r>
              <a:rPr lang="en-US" sz="1400" b="1" dirty="0">
                <a:solidFill>
                  <a:srgbClr val="92D050"/>
                </a:solidFill>
                <a:latin typeface="Fira Code" panose="020B0509050000020004" pitchFamily="49" charset="0"/>
                <a:ea typeface="Fira Code" panose="020B0509050000020004" pitchFamily="49" charset="0"/>
              </a:rPr>
              <a:t>’</a:t>
            </a:r>
            <a:r>
              <a:rPr lang="en-US" sz="1400"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Mq2</a:t>
            </a:r>
            <a:r>
              <a:rPr lang="en-US" sz="1400" dirty="0">
                <a:latin typeface="Fira Code" panose="020B0509050000020004" pitchFamily="49" charset="0"/>
                <a:ea typeface="Fira Code" panose="020B0509050000020004" pitchFamily="49" charset="0"/>
              </a:rPr>
              <a:t> + </a:t>
            </a:r>
            <a:r>
              <a:rPr lang="en-US" sz="1400" b="1" u="sng" dirty="0">
                <a:solidFill>
                  <a:srgbClr val="FFC000"/>
                </a:solidFill>
                <a:latin typeface="Fira Code" panose="020B0509050000020004" pitchFamily="49" charset="0"/>
                <a:ea typeface="Fira Code" panose="020B0509050000020004" pitchFamily="49" charset="0"/>
              </a:rPr>
              <a:t>Mq2</a:t>
            </a:r>
            <a:r>
              <a:rPr lang="en-US" sz="1400" b="1" dirty="0">
                <a:solidFill>
                  <a:srgbClr val="FFC000"/>
                </a:solidFill>
                <a:latin typeface="Fira Code" panose="020B0509050000020004" pitchFamily="49" charset="0"/>
                <a:ea typeface="Fira Code" panose="020B0509050000020004" pitchFamily="49" charset="0"/>
              </a:rPr>
              <a:t>’</a:t>
            </a:r>
          </a:p>
          <a:p>
            <a:r>
              <a:rPr lang="en-US" sz="1400" dirty="0">
                <a:latin typeface="Fira Code" panose="020B0509050000020004" pitchFamily="49" charset="0"/>
                <a:ea typeface="Fira Code" panose="020B0509050000020004" pitchFamily="49" charset="0"/>
              </a:rPr>
              <a:t>	subject to</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rgbClr val="FF0000"/>
                </a:solidFill>
                <a:latin typeface="Fira Code" panose="020B0509050000020004" pitchFamily="49" charset="0"/>
                <a:ea typeface="Fira Code" panose="020B0509050000020004" pitchFamily="49" charset="0"/>
              </a:rPr>
              <a:t>q1 </a:t>
            </a:r>
            <a:r>
              <a:rPr lang="en-US" sz="1400" dirty="0">
                <a:latin typeface="Fira Code" panose="020B0509050000020004" pitchFamily="49" charset="0"/>
                <a:ea typeface="Fira Code" panose="020B0509050000020004" pitchFamily="49" charset="0"/>
              </a:rPr>
              <a:t>+</a:t>
            </a:r>
            <a:r>
              <a:rPr lang="en-US" sz="1400" dirty="0">
                <a:solidFill>
                  <a:srgbClr val="FF0000"/>
                </a:solidFill>
                <a:latin typeface="Fira Code" panose="020B0509050000020004" pitchFamily="49" charset="0"/>
                <a:ea typeface="Fira Code" panose="020B0509050000020004" pitchFamily="49" charset="0"/>
              </a:rPr>
              <a:t> </a:t>
            </a:r>
            <a:r>
              <a:rPr lang="en-US" sz="1400" b="1" u="sng" dirty="0">
                <a:solidFill>
                  <a:srgbClr val="92D050"/>
                </a:solidFill>
                <a:latin typeface="Fira Code" panose="020B0509050000020004" pitchFamily="49" charset="0"/>
                <a:ea typeface="Fira Code" panose="020B0509050000020004" pitchFamily="49" charset="0"/>
              </a:rPr>
              <a:t>p1</a:t>
            </a:r>
            <a:r>
              <a:rPr lang="en-US" sz="1400" b="1" dirty="0">
                <a:solidFill>
                  <a:srgbClr val="92D05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b="1" u="sng" dirty="0">
                <a:solidFill>
                  <a:srgbClr val="92D050"/>
                </a:solidFill>
                <a:latin typeface="Fira Code" panose="020B0509050000020004" pitchFamily="49" charset="0"/>
                <a:ea typeface="Fira Code" panose="020B0509050000020004" pitchFamily="49" charset="0"/>
              </a:rPr>
              <a:t>q1</a:t>
            </a:r>
            <a:r>
              <a:rPr lang="en-US" sz="1400" b="1" dirty="0">
                <a:solidFill>
                  <a:srgbClr val="92D05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 </a:t>
            </a:r>
            <a:r>
              <a:rPr lang="en-US" sz="1400" b="1" u="sng" dirty="0">
                <a:solidFill>
                  <a:srgbClr val="FFC000"/>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b="1" u="sng" dirty="0">
                <a:solidFill>
                  <a:srgbClr val="FFC000"/>
                </a:solidFill>
                <a:latin typeface="Fira Code" panose="020B0509050000020004" pitchFamily="49" charset="0"/>
                <a:ea typeface="Fira Code" panose="020B0509050000020004" pitchFamily="49" charset="0"/>
              </a:rPr>
              <a:t>q2</a:t>
            </a:r>
            <a:r>
              <a:rPr lang="en-US" sz="1400" b="1"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b="1" u="sng" dirty="0">
                <a:solidFill>
                  <a:srgbClr val="FFC000"/>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sym typeface="Wingdings" panose="05000000000000000000" pitchFamily="2" charset="2"/>
              </a:rPr>
              <a:t>&lt;=</a:t>
            </a:r>
            <a:r>
              <a:rPr lang="en-US" sz="1400" dirty="0">
                <a:latin typeface="Fira Code" panose="020B0509050000020004" pitchFamily="49" charset="0"/>
                <a:ea typeface="Fira Code" panose="020B0509050000020004" pitchFamily="49" charset="0"/>
              </a:rPr>
              <a:t>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b="1" u="sng" dirty="0">
                <a:solidFill>
                  <a:srgbClr val="92D050"/>
                </a:solidFill>
                <a:latin typeface="Fira Code" panose="020B0509050000020004" pitchFamily="49" charset="0"/>
                <a:ea typeface="Fira Code" panose="020B0509050000020004" pitchFamily="49" charset="0"/>
              </a:rPr>
              <a:t>p1</a:t>
            </a:r>
            <a:r>
              <a:rPr lang="en-US" sz="1400" b="1" dirty="0">
                <a:solidFill>
                  <a:srgbClr val="92D05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sym typeface="Wingdings" panose="05000000000000000000" pitchFamily="2" charset="2"/>
              </a:rPr>
              <a:t>&lt;=</a:t>
            </a:r>
            <a:r>
              <a:rPr lang="en-US" sz="1400" dirty="0">
                <a:latin typeface="Fira Code" panose="020B0509050000020004" pitchFamily="49" charset="0"/>
                <a:ea typeface="Fira Code" panose="020B0509050000020004" pitchFamily="49" charset="0"/>
              </a:rPr>
              <a:t>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a:t>
            </a:r>
            <a:r>
              <a:rPr lang="en-US" sz="1400" b="1" u="sng" dirty="0">
                <a:solidFill>
                  <a:srgbClr val="92D050"/>
                </a:solidFill>
                <a:latin typeface="Fira Code" panose="020B0509050000020004" pitchFamily="49" charset="0"/>
                <a:ea typeface="Fira Code" panose="020B0509050000020004" pitchFamily="49" charset="0"/>
              </a:rPr>
              <a:t>p1</a:t>
            </a:r>
            <a:r>
              <a:rPr lang="en-US" sz="1400" b="1" dirty="0">
                <a:solidFill>
                  <a:srgbClr val="92D05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a:t>
            </a:r>
            <a:r>
              <a:rPr lang="en-US" sz="1400" b="1" u="sng" dirty="0">
                <a:solidFill>
                  <a:srgbClr val="FFC000"/>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a:t>
            </a:r>
            <a:r>
              <a:rPr lang="en-US" sz="1400" dirty="0">
                <a:solidFill>
                  <a:srgbClr val="FF0000"/>
                </a:solidFill>
                <a:latin typeface="Fira Code" panose="020B0509050000020004" pitchFamily="49" charset="0"/>
                <a:ea typeface="Fira Code" panose="020B0509050000020004" pitchFamily="49" charset="0"/>
              </a:rPr>
              <a:t>q1</a:t>
            </a:r>
            <a:r>
              <a:rPr lang="en-US" sz="1400" dirty="0">
                <a:latin typeface="Fira Code" panose="020B0509050000020004" pitchFamily="49" charset="0"/>
                <a:ea typeface="Fira Code" panose="020B0509050000020004" pitchFamily="49" charset="0"/>
              </a:rPr>
              <a:t>,</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a:t>
            </a:r>
            <a:r>
              <a:rPr lang="en-US" sz="1400" b="1" u="sng" dirty="0">
                <a:solidFill>
                  <a:srgbClr val="92D050"/>
                </a:solidFill>
                <a:latin typeface="Fira Code" panose="020B0509050000020004" pitchFamily="49" charset="0"/>
                <a:ea typeface="Fira Code" panose="020B0509050000020004" pitchFamily="49" charset="0"/>
              </a:rPr>
              <a:t>q1</a:t>
            </a:r>
            <a:r>
              <a:rPr lang="en-US" sz="1400" b="1" dirty="0">
                <a:solidFill>
                  <a:srgbClr val="92D05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a:t>
            </a:r>
            <a:r>
              <a:rPr lang="en-US" sz="1400" b="1" u="sng" dirty="0">
                <a:solidFill>
                  <a:srgbClr val="FFC000"/>
                </a:solidFill>
                <a:latin typeface="Fira Code" panose="020B0509050000020004" pitchFamily="49" charset="0"/>
                <a:ea typeface="Fira Code" panose="020B0509050000020004" pitchFamily="49" charset="0"/>
              </a:rPr>
              <a:t>q2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&gt;= 0</a:t>
            </a:r>
          </a:p>
          <a:p>
            <a:endParaRPr lang="en-US" sz="1400" dirty="0">
              <a:latin typeface="Fira Code" panose="020B0509050000020004" pitchFamily="49" charset="0"/>
              <a:ea typeface="Fira Code" panose="020B0509050000020004" pitchFamily="49" charset="0"/>
            </a:endParaRPr>
          </a:p>
          <a:p>
            <a:r>
              <a:rPr lang="en-US" sz="1400" dirty="0">
                <a:latin typeface="Fira Code" panose="020B0509050000020004" pitchFamily="49" charset="0"/>
                <a:ea typeface="Fira Code" panose="020B0509050000020004" pitchFamily="49" charset="0"/>
              </a:rPr>
              <a:t>Solution: </a:t>
            </a:r>
            <a:r>
              <a:rPr lang="en-US" sz="1400" b="1" dirty="0">
                <a:solidFill>
                  <a:srgbClr val="92D050"/>
                </a:solidFill>
                <a:latin typeface="Fira Code" panose="020B0509050000020004" pitchFamily="49" charset="0"/>
                <a:ea typeface="Fira Code" panose="020B0509050000020004" pitchFamily="49" charset="0"/>
              </a:rPr>
              <a:t>p1’ </a:t>
            </a:r>
            <a:r>
              <a:rPr lang="en-US" sz="1400" dirty="0">
                <a:latin typeface="Fira Code" panose="020B0509050000020004" pitchFamily="49" charset="0"/>
                <a:ea typeface="Fira Code" panose="020B0509050000020004" pitchFamily="49" charset="0"/>
              </a:rPr>
              <a:t>= 1, </a:t>
            </a:r>
            <a:r>
              <a:rPr lang="en-US" sz="1400" b="1" dirty="0">
                <a:solidFill>
                  <a:srgbClr val="FFC000"/>
                </a:solidFill>
                <a:latin typeface="Fira Code" panose="020B0509050000020004" pitchFamily="49" charset="0"/>
                <a:ea typeface="Fira Code" panose="020B0509050000020004" pitchFamily="49" charset="0"/>
              </a:rPr>
              <a:t>q2’ </a:t>
            </a:r>
            <a:r>
              <a:rPr lang="en-US" sz="1400" dirty="0">
                <a:latin typeface="Fira Code" panose="020B0509050000020004" pitchFamily="49" charset="0"/>
                <a:ea typeface="Fira Code" panose="020B0509050000020004" pitchFamily="49" charset="0"/>
              </a:rPr>
              <a:t>= 1</a:t>
            </a:r>
          </a:p>
        </p:txBody>
      </p:sp>
      <p:cxnSp>
        <p:nvCxnSpPr>
          <p:cNvPr id="8" name="Connector: Elbow 12"/>
          <p:cNvCxnSpPr>
            <a:cxnSpLocks/>
          </p:cNvCxnSpPr>
          <p:nvPr/>
        </p:nvCxnSpPr>
        <p:spPr>
          <a:xfrm flipV="1">
            <a:off x="1471812" y="3333404"/>
            <a:ext cx="2293486" cy="814648"/>
          </a:xfrm>
          <a:prstGeom prst="bentConnector3">
            <a:avLst>
              <a:gd name="adj1" fmla="val 300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Connector: Elbow 13"/>
          <p:cNvCxnSpPr>
            <a:cxnSpLocks/>
          </p:cNvCxnSpPr>
          <p:nvPr/>
        </p:nvCxnSpPr>
        <p:spPr>
          <a:xfrm flipV="1">
            <a:off x="2319251" y="4713316"/>
            <a:ext cx="1446047" cy="428415"/>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a:cxnSpLocks/>
          </p:cNvCxnSpPr>
          <p:nvPr/>
        </p:nvCxnSpPr>
        <p:spPr>
          <a:xfrm>
            <a:off x="6842589"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cxnSpLocks/>
          </p:cNvCxnSpPr>
          <p:nvPr/>
        </p:nvCxnSpPr>
        <p:spPr>
          <a:xfrm>
            <a:off x="8218952"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cxnSpLocks/>
          </p:cNvCxnSpPr>
          <p:nvPr/>
        </p:nvCxnSpPr>
        <p:spPr>
          <a:xfrm>
            <a:off x="9604839"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cxnSpLocks/>
          </p:cNvCxnSpPr>
          <p:nvPr/>
        </p:nvCxnSpPr>
        <p:spPr>
          <a:xfrm>
            <a:off x="10981202"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7005800" y="4148052"/>
            <a:ext cx="1502081" cy="46913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5" name="Rectangle 24"/>
          <p:cNvSpPr/>
          <p:nvPr/>
        </p:nvSpPr>
        <p:spPr>
          <a:xfrm>
            <a:off x="5950277" y="4617184"/>
            <a:ext cx="2060247" cy="21996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6" name="Rectangle 25"/>
          <p:cNvSpPr/>
          <p:nvPr/>
        </p:nvSpPr>
        <p:spPr>
          <a:xfrm>
            <a:off x="5950277" y="4833398"/>
            <a:ext cx="2060247" cy="21996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9" name="&quot;Not Allowed&quot; Symbol 28"/>
          <p:cNvSpPr/>
          <p:nvPr/>
        </p:nvSpPr>
        <p:spPr>
          <a:xfrm>
            <a:off x="1827970" y="4032250"/>
            <a:ext cx="682018" cy="682018"/>
          </a:xfrm>
          <a:prstGeom prst="noSmoking">
            <a:avLst/>
          </a:prstGeom>
          <a:solidFill>
            <a:schemeClr val="accent6">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30" name="&quot;Not Allowed&quot; Symbol 29"/>
          <p:cNvSpPr/>
          <p:nvPr/>
        </p:nvSpPr>
        <p:spPr>
          <a:xfrm>
            <a:off x="2796634" y="4037944"/>
            <a:ext cx="682018" cy="682018"/>
          </a:xfrm>
          <a:prstGeom prst="noSmoking">
            <a:avLst/>
          </a:prstGeom>
          <a:solidFill>
            <a:schemeClr val="accent6">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6069699" y="5446032"/>
            <a:ext cx="1872202" cy="24343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152616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9"/>
                                        </p:tgtEl>
                                      </p:cBhvr>
                                    </p:animEffect>
                                    <p:set>
                                      <p:cBhvr>
                                        <p:cTn id="66" dur="1" fill="hold">
                                          <p:stCondLst>
                                            <p:cond delay="4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par>
                                <p:cTn id="88" presetID="10" presetClass="exit" presetSubtype="0" fill="hold" nodeType="withEffect">
                                  <p:stCondLst>
                                    <p:cond delay="0"/>
                                  </p:stCondLst>
                                  <p:childTnLst>
                                    <p:animEffect transition="out" filter="fade">
                                      <p:cBhvr>
                                        <p:cTn id="89" dur="500"/>
                                        <p:tgtEl>
                                          <p:spTgt spid="5"/>
                                        </p:tgtEl>
                                      </p:cBhvr>
                                    </p:animEffect>
                                    <p:set>
                                      <p:cBhvr>
                                        <p:cTn id="90" dur="1" fill="hold">
                                          <p:stCondLst>
                                            <p:cond delay="499"/>
                                          </p:stCondLst>
                                        </p:cTn>
                                        <p:tgtEl>
                                          <p:spTgt spid="5"/>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6"/>
                                        </p:tgtEl>
                                      </p:cBhvr>
                                    </p:animEffect>
                                    <p:set>
                                      <p:cBhvr>
                                        <p:cTn id="93" dur="1" fill="hold">
                                          <p:stCondLst>
                                            <p:cond delay="499"/>
                                          </p:stCondLst>
                                        </p:cTn>
                                        <p:tgtEl>
                                          <p:spTgt spid="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9"/>
                                        </p:tgtEl>
                                      </p:cBhvr>
                                    </p:animEffect>
                                    <p:set>
                                      <p:cBhvr>
                                        <p:cTn id="9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9" grpId="0" animBg="1"/>
      <p:bldP spid="29" grpId="1" animBg="1"/>
      <p:bldP spid="30" grpId="0" animBg="1"/>
      <p:bldP spid="30" grpId="1" animBg="1"/>
      <p:bldP spid="19" grpId="0" animBg="1"/>
      <p:bldP spid="1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over CBS</a:t>
            </a:r>
          </a:p>
        </p:txBody>
      </p:sp>
      <p:sp>
        <p:nvSpPr>
          <p:cNvPr id="3" name="Content Placeholder 2"/>
          <p:cNvSpPr>
            <a:spLocks noGrp="1"/>
          </p:cNvSpPr>
          <p:nvPr>
            <p:ph idx="1"/>
          </p:nvPr>
        </p:nvSpPr>
        <p:spPr/>
        <p:txBody>
          <a:bodyPr/>
          <a:lstStyle/>
          <a:p>
            <a:r>
              <a:rPr lang="en-US" dirty="0"/>
              <a:t>No branching (in this example)</a:t>
            </a:r>
          </a:p>
          <a:p>
            <a:pPr lvl="1"/>
            <a:r>
              <a:rPr lang="en-US" dirty="0"/>
              <a:t>CBS exponential</a:t>
            </a:r>
          </a:p>
          <a:p>
            <a:r>
              <a:rPr lang="en-US" dirty="0"/>
              <a:t>Solver</a:t>
            </a:r>
          </a:p>
        </p:txBody>
      </p:sp>
      <p:sp>
        <p:nvSpPr>
          <p:cNvPr id="7" name="Content Placeholder 2"/>
          <p:cNvSpPr txBox="1">
            <a:spLocks/>
          </p:cNvSpPr>
          <p:nvPr/>
        </p:nvSpPr>
        <p:spPr>
          <a:xfrm>
            <a:off x="5184987" y="3054645"/>
            <a:ext cx="2379554" cy="1966008"/>
          </a:xfrm>
          <a:prstGeom prst="rect">
            <a:avLst/>
          </a:prstGeom>
          <a:ln w="25400" cap="rnd" cmpd="sng" algn="ctr">
            <a:noFill/>
            <a:prstDash val="solid"/>
          </a:ln>
          <a:effectLst>
            <a:outerShdw blurRad="50800" dist="38100" dir="2700000" algn="tl" rotWithShape="0">
              <a:prstClr val="black">
                <a:alpha val="40000"/>
              </a:prstClr>
            </a:outerShdw>
            <a:reflection blurRad="6350" stA="52000" endA="300" endPos="35000" dir="5400000" sy="-100000" algn="bl" rotWithShape="0"/>
          </a:effectLst>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Font typeface="Wingdings 2" charset="2"/>
              <a:buNone/>
            </a:pPr>
            <a:r>
              <a:rPr lang="en-US" dirty="0">
                <a:latin typeface="Consolas" panose="020B0609020204030204" pitchFamily="49" charset="0"/>
              </a:rPr>
              <a:t>minimize x + y</a:t>
            </a:r>
          </a:p>
          <a:p>
            <a:pPr marL="0" indent="0">
              <a:buFont typeface="Wingdings 2" charset="2"/>
              <a:buNone/>
            </a:pPr>
            <a:r>
              <a:rPr lang="en-US" dirty="0">
                <a:latin typeface="Consolas" panose="020B0609020204030204" pitchFamily="49" charset="0"/>
              </a:rPr>
              <a:t>	subject to</a:t>
            </a:r>
          </a:p>
          <a:p>
            <a:pPr marL="0" indent="0">
              <a:buFont typeface="Wingdings 2" charset="2"/>
              <a:buNone/>
            </a:pPr>
            <a:r>
              <a:rPr lang="en-US" dirty="0">
                <a:latin typeface="Consolas" panose="020B0609020204030204" pitchFamily="49" charset="0"/>
              </a:rPr>
              <a:t>		x &gt; 2</a:t>
            </a:r>
          </a:p>
          <a:p>
            <a:pPr marL="0" indent="0">
              <a:buFont typeface="Wingdings 2" charset="2"/>
              <a:buNone/>
            </a:pPr>
            <a:r>
              <a:rPr lang="en-US" dirty="0">
                <a:latin typeface="Consolas" panose="020B0609020204030204" pitchFamily="49" charset="0"/>
              </a:rPr>
              <a:t>		y &lt; 5</a:t>
            </a:r>
          </a:p>
          <a:p>
            <a:pPr marL="0" indent="0">
              <a:buFont typeface="Wingdings 2" charset="2"/>
              <a:buNone/>
            </a:pPr>
            <a:r>
              <a:rPr lang="en-US" dirty="0">
                <a:latin typeface="Consolas" panose="020B0609020204030204" pitchFamily="49" charset="0"/>
              </a:rPr>
              <a:t>		x, y &gt;= 0</a:t>
            </a:r>
          </a:p>
        </p:txBody>
      </p:sp>
      <p:pic>
        <p:nvPicPr>
          <p:cNvPr id="8" name="Picture 7"/>
          <p:cNvPicPr>
            <a:picLocks noChangeAspect="1"/>
          </p:cNvPicPr>
          <p:nvPr/>
        </p:nvPicPr>
        <p:blipFill>
          <a:blip r:embed="rId3"/>
          <a:stretch>
            <a:fillRect/>
          </a:stretch>
        </p:blipFill>
        <p:spPr>
          <a:xfrm>
            <a:off x="8400493" y="3057538"/>
            <a:ext cx="2787491" cy="1963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16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46"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47" name="Rectangle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5" y="1734857"/>
            <a:ext cx="3765483" cy="3388287"/>
          </a:xfrm>
        </p:spPr>
        <p:txBody>
          <a:bodyPr vert="horz" lIns="91440" tIns="45720" rIns="91440" bIns="45720" rtlCol="0" anchor="ctr">
            <a:normAutofit/>
          </a:bodyPr>
          <a:lstStyle/>
          <a:p>
            <a:r>
              <a:rPr lang="en-US" sz="4000" b="1" dirty="0"/>
              <a:t>Progress and Future Work</a:t>
            </a:r>
          </a:p>
        </p:txBody>
      </p:sp>
      <p:sp>
        <p:nvSpPr>
          <p:cNvPr id="5" name="Text Placeholder 4"/>
          <p:cNvSpPr>
            <a:spLocks noGrp="1"/>
          </p:cNvSpPr>
          <p:nvPr>
            <p:ph type="body" sz="half" idx="2"/>
          </p:nvPr>
        </p:nvSpPr>
        <p:spPr>
          <a:xfrm>
            <a:off x="5825188" y="1186812"/>
            <a:ext cx="5365218" cy="4900014"/>
          </a:xfrm>
          <a:effectLst/>
        </p:spPr>
        <p:txBody>
          <a:bodyPr vert="horz" lIns="91440" tIns="45720" rIns="91440" bIns="45720" rtlCol="0" anchor="ctr">
            <a:normAutofit/>
          </a:bodyPr>
          <a:lstStyle/>
          <a:p>
            <a:r>
              <a:rPr lang="en-US" sz="1800" dirty="0"/>
              <a:t>Warehouse Simulation</a:t>
            </a:r>
          </a:p>
          <a:p>
            <a:pPr marL="742950" lvl="1" indent="-285750">
              <a:buFont typeface="Arial" panose="020B0604020202020204" pitchFamily="34" charset="0"/>
              <a:buChar char="•"/>
            </a:pPr>
            <a:r>
              <a:rPr lang="en-US" sz="1800" dirty="0"/>
              <a:t>Basic framework</a:t>
            </a:r>
          </a:p>
          <a:p>
            <a:pPr marL="742950" lvl="1" indent="-285750">
              <a:buFont typeface="Arial" panose="020B0604020202020204" pitchFamily="34" charset="0"/>
              <a:buChar char="•"/>
            </a:pPr>
            <a:r>
              <a:rPr lang="en-US" sz="1800" dirty="0"/>
              <a:t>Single-agent search</a:t>
            </a:r>
          </a:p>
        </p:txBody>
      </p:sp>
    </p:spTree>
    <p:extLst>
      <p:ext uri="{BB962C8B-B14F-4D97-AF65-F5344CB8AC3E}">
        <p14:creationId xmlns:p14="http://schemas.microsoft.com/office/powerpoint/2010/main" val="3868476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sz="half" idx="1"/>
          </p:nvPr>
        </p:nvSpPr>
        <p:spPr/>
        <p:txBody>
          <a:bodyPr/>
          <a:lstStyle/>
          <a:p>
            <a:pPr marL="0" indent="0">
              <a:buNone/>
            </a:pPr>
            <a:endParaRPr lang="en-US" dirty="0"/>
          </a:p>
          <a:p>
            <a:r>
              <a:rPr lang="en-US" dirty="0"/>
              <a:t>Improving the simulation</a:t>
            </a:r>
          </a:p>
          <a:p>
            <a:r>
              <a:rPr lang="en-US" dirty="0"/>
              <a:t>Learning MIP</a:t>
            </a:r>
          </a:p>
        </p:txBody>
      </p:sp>
      <p:sp>
        <p:nvSpPr>
          <p:cNvPr id="4" name="Content Placeholder 3"/>
          <p:cNvSpPr>
            <a:spLocks noGrp="1"/>
          </p:cNvSpPr>
          <p:nvPr>
            <p:ph sz="half" idx="2"/>
          </p:nvPr>
        </p:nvSpPr>
        <p:spPr>
          <a:xfrm>
            <a:off x="6187415" y="2222287"/>
            <a:ext cx="5194583" cy="3638764"/>
          </a:xfrm>
        </p:spPr>
        <p:txBody>
          <a:bodyPr/>
          <a:lstStyle/>
          <a:p>
            <a:r>
              <a:rPr lang="en-US" dirty="0"/>
              <a:t>Put picture of sim?</a:t>
            </a:r>
          </a:p>
        </p:txBody>
      </p:sp>
    </p:spTree>
    <p:extLst>
      <p:ext uri="{BB962C8B-B14F-4D97-AF65-F5344CB8AC3E}">
        <p14:creationId xmlns:p14="http://schemas.microsoft.com/office/powerpoint/2010/main" val="2029624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Expected outcomes</a:t>
            </a:r>
            <a:endParaRPr lang="en-US" dirty="0"/>
          </a:p>
        </p:txBody>
      </p:sp>
      <p:sp>
        <p:nvSpPr>
          <p:cNvPr id="3" name="Content Placeholder 2"/>
          <p:cNvSpPr>
            <a:spLocks noGrp="1"/>
          </p:cNvSpPr>
          <p:nvPr>
            <p:ph sz="half" idx="1"/>
          </p:nvPr>
        </p:nvSpPr>
        <p:spPr>
          <a:xfrm>
            <a:off x="818712" y="2222287"/>
            <a:ext cx="10205459" cy="3638763"/>
          </a:xfrm>
        </p:spPr>
        <p:txBody>
          <a:bodyPr/>
          <a:lstStyle/>
          <a:p>
            <a:r>
              <a:rPr lang="en-US" dirty="0"/>
              <a:t>Compared to suboptimal</a:t>
            </a:r>
          </a:p>
          <a:p>
            <a:pPr lvl="1"/>
            <a:r>
              <a:rPr lang="en-US" dirty="0"/>
              <a:t>More efficient</a:t>
            </a:r>
          </a:p>
          <a:p>
            <a:pPr lvl="1"/>
            <a:r>
              <a:rPr lang="en-US" dirty="0"/>
              <a:t>Fleet size reduced =&gt; Complexity reduced!</a:t>
            </a:r>
          </a:p>
          <a:p>
            <a:r>
              <a:rPr lang="en-US" dirty="0"/>
              <a:t>Compared to CBS</a:t>
            </a:r>
          </a:p>
          <a:p>
            <a:pPr lvl="1"/>
            <a:r>
              <a:rPr lang="en-US" dirty="0"/>
              <a:t>Increased success rate</a:t>
            </a:r>
          </a:p>
          <a:p>
            <a:r>
              <a:rPr lang="en-US" dirty="0"/>
              <a:t>Bounded-suboptimal solution</a:t>
            </a:r>
          </a:p>
        </p:txBody>
      </p:sp>
      <p:pic>
        <p:nvPicPr>
          <p:cNvPr id="5" name="Picture 12" descr="Image result for kiva system 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275" y="2684128"/>
            <a:ext cx="4419896" cy="2715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41771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p:txBody>
          <a:bodyPr/>
          <a:lstStyle/>
          <a:p>
            <a:r>
              <a:rPr lang="en-US" dirty="0"/>
              <a:t>Optimal MAPF is a hard problem</a:t>
            </a:r>
          </a:p>
          <a:p>
            <a:pPr lvl="1"/>
            <a:r>
              <a:rPr lang="en-US" dirty="0"/>
              <a:t>Reduce costs</a:t>
            </a:r>
          </a:p>
          <a:p>
            <a:r>
              <a:rPr lang="en-US" dirty="0"/>
              <a:t>Improve state of the art (CBS)</a:t>
            </a:r>
          </a:p>
          <a:p>
            <a:endParaRPr lang="en-US" dirty="0"/>
          </a:p>
        </p:txBody>
      </p:sp>
      <p:sp>
        <p:nvSpPr>
          <p:cNvPr id="4" name="Content Placeholder 3"/>
          <p:cNvSpPr>
            <a:spLocks noGrp="1"/>
          </p:cNvSpPr>
          <p:nvPr>
            <p:ph sz="half" idx="2"/>
          </p:nvPr>
        </p:nvSpPr>
        <p:spPr/>
        <p:txBody>
          <a:bodyPr/>
          <a:lstStyle/>
          <a:p>
            <a:r>
              <a:rPr lang="en-US" dirty="0"/>
              <a:t>PUT Picture of warehouse</a:t>
            </a:r>
          </a:p>
        </p:txBody>
      </p:sp>
    </p:spTree>
    <p:extLst>
      <p:ext uri="{BB962C8B-B14F-4D97-AF65-F5344CB8AC3E}">
        <p14:creationId xmlns:p14="http://schemas.microsoft.com/office/powerpoint/2010/main" val="4028874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Thanks! Questions? </a:t>
            </a:r>
          </a:p>
        </p:txBody>
      </p:sp>
      <p:sp>
        <p:nvSpPr>
          <p:cNvPr id="6" name="Picture Placeholder 5"/>
          <p:cNvSpPr>
            <a:spLocks noGrp="1"/>
          </p:cNvSpPr>
          <p:nvPr>
            <p:ph type="pic" sz="quarter" idx="13"/>
          </p:nvPr>
        </p:nvSpPr>
        <p:spPr/>
      </p:sp>
    </p:spTree>
    <p:extLst>
      <p:ext uri="{BB962C8B-B14F-4D97-AF65-F5344CB8AC3E}">
        <p14:creationId xmlns:p14="http://schemas.microsoft.com/office/powerpoint/2010/main" val="287200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91232195"/>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668778429"/>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56032272"/>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13514217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9135502"/>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453335351"/>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43479681"/>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192714954"/>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72644725"/>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3977631517"/>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69807739"/>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548858142"/>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ustom 1">
      <a:majorFont>
        <a:latin typeface="Century Gothic"/>
        <a:ea typeface=""/>
        <a:cs typeface=""/>
      </a:majorFont>
      <a:minorFont>
        <a:latin typeface="Candara"/>
        <a:ea typeface=""/>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5365</TotalTime>
  <Words>1784</Words>
  <Application>Microsoft Office PowerPoint</Application>
  <PresentationFormat>Widescreen</PresentationFormat>
  <Paragraphs>539</Paragraphs>
  <Slides>38</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Cambria Math</vt:lpstr>
      <vt:lpstr>Candara</vt:lpstr>
      <vt:lpstr>Century Gothic</vt:lpstr>
      <vt:lpstr>Consolas</vt:lpstr>
      <vt:lpstr>Fira Code</vt:lpstr>
      <vt:lpstr>Wingdings</vt:lpstr>
      <vt:lpstr>Wingdings 2</vt:lpstr>
      <vt:lpstr>Quotable</vt:lpstr>
      <vt:lpstr>Multi-agent pathfinding in Warehouse Automation</vt:lpstr>
      <vt:lpstr>Multi-agent pathfinding</vt:lpstr>
      <vt:lpstr>Multi-agent pathfinding</vt:lpstr>
      <vt:lpstr>Multi-agent pathfinding</vt:lpstr>
      <vt:lpstr>Multi-agent pathfinding</vt:lpstr>
      <vt:lpstr>Multi-agent pathfinding</vt:lpstr>
      <vt:lpstr>Multi-agent pathfinding</vt:lpstr>
      <vt:lpstr>Multi-agent pathfinding</vt:lpstr>
      <vt:lpstr>Multi-agent pathfinding</vt:lpstr>
      <vt:lpstr>Multi-agent pathfinding</vt:lpstr>
      <vt:lpstr>Motivation</vt:lpstr>
      <vt:lpstr>Warehouse Automation</vt:lpstr>
      <vt:lpstr>A complex system</vt:lpstr>
      <vt:lpstr>Part-to-picker system</vt:lpstr>
      <vt:lpstr>MAPF in Warehouse Automation</vt:lpstr>
      <vt:lpstr>MAPF State of the art</vt:lpstr>
      <vt:lpstr>NP-Hard</vt:lpstr>
      <vt:lpstr>Why optimality?</vt:lpstr>
      <vt:lpstr>Example</vt:lpstr>
      <vt:lpstr>Perform Search</vt:lpstr>
      <vt:lpstr>Find conflicts</vt:lpstr>
      <vt:lpstr>Resolve Conflicts</vt:lpstr>
      <vt:lpstr>Perform Search</vt:lpstr>
      <vt:lpstr>Find Conflicts</vt:lpstr>
      <vt:lpstr>Resolve Conflicts</vt:lpstr>
      <vt:lpstr>Perform Search</vt:lpstr>
      <vt:lpstr>Find Conflicts</vt:lpstr>
      <vt:lpstr>Our approach</vt:lpstr>
      <vt:lpstr>PowerPoint Presentation</vt:lpstr>
      <vt:lpstr>Example 2 – Mixed Integer Programming</vt:lpstr>
      <vt:lpstr>Example 2 – Mixed Integer Programming</vt:lpstr>
      <vt:lpstr>Example 2 – Mixed Integer Programming</vt:lpstr>
      <vt:lpstr>Benefits over CBS</vt:lpstr>
      <vt:lpstr>Progress and Future Work</vt:lpstr>
      <vt:lpstr>Future Work</vt:lpstr>
      <vt:lpstr>Expected outcomes</vt:lpstr>
      <vt:lpstr>Conclusion</vt:lpstr>
      <vt:lpstr>Thanks!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Multi-agent Pathfinding</dc:title>
  <dc:creator>Phillip Wong</dc:creator>
  <cp:lastModifiedBy>Phillip Wong</cp:lastModifiedBy>
  <cp:revision>721</cp:revision>
  <dcterms:created xsi:type="dcterms:W3CDTF">2017-04-27T12:06:01Z</dcterms:created>
  <dcterms:modified xsi:type="dcterms:W3CDTF">2017-06-05T00:29:31Z</dcterms:modified>
</cp:coreProperties>
</file>