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5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1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notesMasterIdLst>
    <p:notesMasterId r:id="rId54"/>
  </p:notesMasterIdLst>
  <p:sldIdLst>
    <p:sldId id="256" r:id="rId2"/>
    <p:sldId id="300" r:id="rId3"/>
    <p:sldId id="301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287" r:id="rId12"/>
    <p:sldId id="265" r:id="rId13"/>
    <p:sldId id="291" r:id="rId14"/>
    <p:sldId id="281" r:id="rId15"/>
    <p:sldId id="368" r:id="rId16"/>
    <p:sldId id="338" r:id="rId17"/>
    <p:sldId id="277" r:id="rId18"/>
    <p:sldId id="266" r:id="rId19"/>
    <p:sldId id="270" r:id="rId20"/>
    <p:sldId id="353" r:id="rId21"/>
    <p:sldId id="324" r:id="rId22"/>
    <p:sldId id="326" r:id="rId23"/>
    <p:sldId id="333" r:id="rId24"/>
    <p:sldId id="325" r:id="rId25"/>
    <p:sldId id="330" r:id="rId26"/>
    <p:sldId id="332" r:id="rId27"/>
    <p:sldId id="329" r:id="rId28"/>
    <p:sldId id="334" r:id="rId29"/>
    <p:sldId id="335" r:id="rId30"/>
    <p:sldId id="315" r:id="rId31"/>
    <p:sldId id="358" r:id="rId32"/>
    <p:sldId id="357" r:id="rId33"/>
    <p:sldId id="360" r:id="rId34"/>
    <p:sldId id="362" r:id="rId35"/>
    <p:sldId id="366" r:id="rId36"/>
    <p:sldId id="367" r:id="rId37"/>
    <p:sldId id="365" r:id="rId38"/>
    <p:sldId id="363" r:id="rId39"/>
    <p:sldId id="347" r:id="rId40"/>
    <p:sldId id="354" r:id="rId41"/>
    <p:sldId id="355" r:id="rId42"/>
    <p:sldId id="361" r:id="rId43"/>
    <p:sldId id="356" r:id="rId44"/>
    <p:sldId id="282" r:id="rId45"/>
    <p:sldId id="339" r:id="rId46"/>
    <p:sldId id="349" r:id="rId47"/>
    <p:sldId id="275" r:id="rId48"/>
    <p:sldId id="280" r:id="rId49"/>
    <p:sldId id="283" r:id="rId50"/>
    <p:sldId id="299" r:id="rId51"/>
    <p:sldId id="364" r:id="rId52"/>
    <p:sldId id="352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633F8E-D0AE-4EE1-83FF-DD41B75DC4E0}">
          <p14:sldIdLst>
            <p14:sldId id="256"/>
          </p14:sldIdLst>
        </p14:section>
        <p14:section name="Intro to MAPF" id="{8832F0BC-0314-47FD-BA79-59F24A496818}">
          <p14:sldIdLst>
            <p14:sldId id="300"/>
            <p14:sldId id="301"/>
            <p14:sldId id="307"/>
            <p14:sldId id="308"/>
            <p14:sldId id="309"/>
            <p14:sldId id="310"/>
            <p14:sldId id="311"/>
            <p14:sldId id="312"/>
            <p14:sldId id="313"/>
            <p14:sldId id="287"/>
            <p14:sldId id="265"/>
          </p14:sldIdLst>
        </p14:section>
        <p14:section name="Warehouse Automation" id="{37BF9975-3245-4E6A-8BA9-580123BD8B77}">
          <p14:sldIdLst>
            <p14:sldId id="291"/>
            <p14:sldId id="281"/>
            <p14:sldId id="368"/>
            <p14:sldId id="338"/>
          </p14:sldIdLst>
        </p14:section>
        <p14:section name="More about MAPF" id="{41E0F5C1-7856-4DCF-B0D2-A86B63240CC4}">
          <p14:sldIdLst>
            <p14:sldId id="277"/>
            <p14:sldId id="266"/>
            <p14:sldId id="270"/>
          </p14:sldIdLst>
        </p14:section>
        <p14:section name="CBS State of the art" id="{17AB893D-48E4-4947-8C90-35D0BE2B839A}">
          <p14:sldIdLst>
            <p14:sldId id="353"/>
          </p14:sldIdLst>
        </p14:section>
        <p14:section name="CBS example" id="{3584F3FD-9CCE-4179-9571-F739861E3229}">
          <p14:sldIdLst>
            <p14:sldId id="324"/>
            <p14:sldId id="326"/>
            <p14:sldId id="333"/>
            <p14:sldId id="325"/>
            <p14:sldId id="330"/>
            <p14:sldId id="332"/>
            <p14:sldId id="329"/>
            <p14:sldId id="334"/>
            <p14:sldId id="335"/>
          </p14:sldIdLst>
        </p14:section>
        <p14:section name="CBS cont." id="{144C4CB6-EC57-448D-B4C0-C131CED6FAA9}">
          <p14:sldIdLst>
            <p14:sldId id="315"/>
            <p14:sldId id="358"/>
            <p14:sldId id="357"/>
            <p14:sldId id="360"/>
            <p14:sldId id="362"/>
            <p14:sldId id="366"/>
            <p14:sldId id="367"/>
            <p14:sldId id="365"/>
            <p14:sldId id="363"/>
          </p14:sldIdLst>
        </p14:section>
        <p14:section name="Mixed Integer Programming" id="{CC32A848-E3D8-4E6A-B34F-B1E8EAAB07C8}">
          <p14:sldIdLst>
            <p14:sldId id="347"/>
            <p14:sldId id="354"/>
            <p14:sldId id="355"/>
            <p14:sldId id="361"/>
            <p14:sldId id="356"/>
            <p14:sldId id="282"/>
            <p14:sldId id="339"/>
          </p14:sldIdLst>
        </p14:section>
        <p14:section name="Branch and price" id="{64CA1510-C186-4E58-974D-139FC472481B}">
          <p14:sldIdLst>
            <p14:sldId id="349"/>
          </p14:sldIdLst>
        </p14:section>
        <p14:section name="Progress and Future Work" id="{5E8CA946-41E4-4990-93CA-8BFC110E4640}">
          <p14:sldIdLst>
            <p14:sldId id="275"/>
            <p14:sldId id="280"/>
            <p14:sldId id="283"/>
            <p14:sldId id="299"/>
            <p14:sldId id="364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lip Wong" initials="PW" lastIdx="1" clrIdx="0">
    <p:extLst>
      <p:ext uri="{19B8F6BF-5375-455C-9EA6-DF929625EA0E}">
        <p15:presenceInfo xmlns:p15="http://schemas.microsoft.com/office/powerpoint/2012/main" userId="a1604edad8c8ab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6" autoAdjust="0"/>
    <p:restoredTop sz="78163" autoAdjust="0"/>
  </p:normalViewPr>
  <p:slideViewPr>
    <p:cSldViewPr snapToGrid="0">
      <p:cViewPr varScale="1">
        <p:scale>
          <a:sx n="131" d="100"/>
          <a:sy n="131" d="100"/>
        </p:scale>
        <p:origin x="80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7" d="100"/>
          <a:sy n="127" d="100"/>
        </p:scale>
        <p:origin x="4908" y="1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16C778-475D-4BE5-BC27-1B14239940A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3B699-2307-4F0E-96F4-E087B12FCC64}">
      <dgm:prSet/>
      <dgm:spPr/>
      <dgm:t>
        <a:bodyPr/>
        <a:lstStyle/>
        <a:p>
          <a:r>
            <a:rPr lang="en-US"/>
            <a:t>Warehouse Automation</a:t>
          </a:r>
        </a:p>
      </dgm:t>
    </dgm:pt>
    <dgm:pt modelId="{C9ECFB28-8B28-43BC-AD4F-F48DE96C6A20}" type="parTrans" cxnId="{454F57AA-132A-4838-A5A3-9AB98B093846}">
      <dgm:prSet/>
      <dgm:spPr/>
      <dgm:t>
        <a:bodyPr/>
        <a:lstStyle/>
        <a:p>
          <a:endParaRPr lang="en-US"/>
        </a:p>
      </dgm:t>
    </dgm:pt>
    <dgm:pt modelId="{791213EB-0580-442B-A0EE-396DBC6E7FE4}" type="sibTrans" cxnId="{454F57AA-132A-4838-A5A3-9AB98B093846}">
      <dgm:prSet/>
      <dgm:spPr/>
      <dgm:t>
        <a:bodyPr/>
        <a:lstStyle/>
        <a:p>
          <a:endParaRPr lang="en-US"/>
        </a:p>
      </dgm:t>
    </dgm:pt>
    <dgm:pt modelId="{291E5710-8D4C-4297-B51B-083543262D02}">
      <dgm:prSet/>
      <dgm:spPr/>
      <dgm:t>
        <a:bodyPr/>
        <a:lstStyle/>
        <a:p>
          <a:r>
            <a:rPr lang="en-US" dirty="0"/>
            <a:t>Grid-based map (no diagonal movement)</a:t>
          </a:r>
        </a:p>
      </dgm:t>
    </dgm:pt>
    <dgm:pt modelId="{AD6437F3-A0B1-4BB5-AF42-9E2C542EDC98}" type="parTrans" cxnId="{EE660F47-1739-41EA-B585-03D37CDE0FEB}">
      <dgm:prSet/>
      <dgm:spPr/>
      <dgm:t>
        <a:bodyPr/>
        <a:lstStyle/>
        <a:p>
          <a:endParaRPr lang="en-US"/>
        </a:p>
      </dgm:t>
    </dgm:pt>
    <dgm:pt modelId="{5774A6A7-7FF4-47F0-B57C-1D8D1FF6B5DD}" type="sibTrans" cxnId="{EE660F47-1739-41EA-B585-03D37CDE0FEB}">
      <dgm:prSet/>
      <dgm:spPr/>
      <dgm:t>
        <a:bodyPr/>
        <a:lstStyle/>
        <a:p>
          <a:endParaRPr lang="en-US"/>
        </a:p>
      </dgm:t>
    </dgm:pt>
    <dgm:pt modelId="{3B24DC8C-AC2F-4B18-B38E-ADD8F3A39F88}">
      <dgm:prSet/>
      <dgm:spPr/>
      <dgm:t>
        <a:bodyPr/>
        <a:lstStyle/>
        <a:p>
          <a:r>
            <a:rPr lang="en-US" dirty="0"/>
            <a:t>Objective Functions</a:t>
          </a:r>
        </a:p>
      </dgm:t>
    </dgm:pt>
    <dgm:pt modelId="{F5889D73-EDED-475A-91A7-293F8E5A83E7}" type="parTrans" cxnId="{3394CF09-354D-4281-B591-FB34E4706A9F}">
      <dgm:prSet/>
      <dgm:spPr/>
      <dgm:t>
        <a:bodyPr/>
        <a:lstStyle/>
        <a:p>
          <a:endParaRPr lang="en-US"/>
        </a:p>
      </dgm:t>
    </dgm:pt>
    <dgm:pt modelId="{7E067D62-12A5-41E7-8F66-688F903FBC59}" type="sibTrans" cxnId="{3394CF09-354D-4281-B591-FB34E4706A9F}">
      <dgm:prSet/>
      <dgm:spPr/>
      <dgm:t>
        <a:bodyPr/>
        <a:lstStyle/>
        <a:p>
          <a:endParaRPr lang="en-US"/>
        </a:p>
      </dgm:t>
    </dgm:pt>
    <dgm:pt modelId="{0CC60930-E5F6-4077-99D4-DF0D5BBAD512}">
      <dgm:prSet/>
      <dgm:spPr/>
      <dgm:t>
        <a:bodyPr/>
        <a:lstStyle/>
        <a:p>
          <a:r>
            <a:rPr lang="en-US" dirty="0" err="1"/>
            <a:t>Makespan</a:t>
          </a:r>
          <a:endParaRPr lang="en-US" dirty="0"/>
        </a:p>
      </dgm:t>
    </dgm:pt>
    <dgm:pt modelId="{26369FE2-8D89-4917-9280-73EBD78B6CA3}" type="parTrans" cxnId="{51A62BED-440A-460B-9C6C-F93903BCF4F1}">
      <dgm:prSet/>
      <dgm:spPr/>
      <dgm:t>
        <a:bodyPr/>
        <a:lstStyle/>
        <a:p>
          <a:endParaRPr lang="en-US"/>
        </a:p>
      </dgm:t>
    </dgm:pt>
    <dgm:pt modelId="{24DAC336-DB6E-4DEC-A1D8-359F1F373C0B}" type="sibTrans" cxnId="{51A62BED-440A-460B-9C6C-F93903BCF4F1}">
      <dgm:prSet/>
      <dgm:spPr/>
      <dgm:t>
        <a:bodyPr/>
        <a:lstStyle/>
        <a:p>
          <a:endParaRPr lang="en-US"/>
        </a:p>
      </dgm:t>
    </dgm:pt>
    <dgm:pt modelId="{105F302D-BC51-4875-9ECC-97F138DFAF8E}">
      <dgm:prSet/>
      <dgm:spPr/>
      <dgm:t>
        <a:bodyPr/>
        <a:lstStyle/>
        <a:p>
          <a:r>
            <a:rPr lang="en-US" dirty="0"/>
            <a:t>Down-time</a:t>
          </a:r>
        </a:p>
      </dgm:t>
    </dgm:pt>
    <dgm:pt modelId="{CDD90767-1FFD-41E1-92E8-BE3F3C362F3F}" type="parTrans" cxnId="{71D12636-B9C0-4540-9FB4-F6292381702C}">
      <dgm:prSet/>
      <dgm:spPr/>
      <dgm:t>
        <a:bodyPr/>
        <a:lstStyle/>
        <a:p>
          <a:endParaRPr lang="en-US"/>
        </a:p>
      </dgm:t>
    </dgm:pt>
    <dgm:pt modelId="{C1CD8594-BE2E-4283-AF1C-DC625111AAEF}" type="sibTrans" cxnId="{71D12636-B9C0-4540-9FB4-F6292381702C}">
      <dgm:prSet/>
      <dgm:spPr/>
      <dgm:t>
        <a:bodyPr/>
        <a:lstStyle/>
        <a:p>
          <a:endParaRPr lang="en-US"/>
        </a:p>
      </dgm:t>
    </dgm:pt>
    <dgm:pt modelId="{33536ADF-2701-4568-8AD9-7A0FB14C6233}">
      <dgm:prSet/>
      <dgm:spPr/>
      <dgm:t>
        <a:bodyPr/>
        <a:lstStyle/>
        <a:p>
          <a:endParaRPr lang="en-US" dirty="0"/>
        </a:p>
      </dgm:t>
    </dgm:pt>
    <dgm:pt modelId="{BFE2AD41-40F5-4470-A0C4-4D4FB777CC5A}" type="parTrans" cxnId="{1FE3CB92-85B9-4ACF-A7FA-8ED41AE6563D}">
      <dgm:prSet/>
      <dgm:spPr/>
      <dgm:t>
        <a:bodyPr/>
        <a:lstStyle/>
        <a:p>
          <a:endParaRPr lang="en-US"/>
        </a:p>
      </dgm:t>
    </dgm:pt>
    <dgm:pt modelId="{49E6677B-585D-4D13-B1D4-937CBC8BDB62}" type="sibTrans" cxnId="{1FE3CB92-85B9-4ACF-A7FA-8ED41AE6563D}">
      <dgm:prSet/>
      <dgm:spPr/>
      <dgm:t>
        <a:bodyPr/>
        <a:lstStyle/>
        <a:p>
          <a:endParaRPr lang="en-US"/>
        </a:p>
      </dgm:t>
    </dgm:pt>
    <dgm:pt modelId="{A8B673CF-9AB8-4C86-91E6-FA6B4A3E06F1}">
      <dgm:prSet/>
      <dgm:spPr/>
      <dgm:t>
        <a:bodyPr/>
        <a:lstStyle/>
        <a:p>
          <a:r>
            <a:rPr lang="en-US" b="1" dirty="0"/>
            <a:t>Sum of (distance) cost</a:t>
          </a:r>
          <a:endParaRPr lang="en-US" dirty="0"/>
        </a:p>
      </dgm:t>
    </dgm:pt>
    <dgm:pt modelId="{81F0F84F-E632-4392-A0FC-AD9AD2894232}" type="parTrans" cxnId="{78EB9209-DFB1-451D-9C60-ECB2054B16DF}">
      <dgm:prSet/>
      <dgm:spPr/>
      <dgm:t>
        <a:bodyPr/>
        <a:lstStyle/>
        <a:p>
          <a:endParaRPr lang="en-US"/>
        </a:p>
      </dgm:t>
    </dgm:pt>
    <dgm:pt modelId="{2BC41AE7-63B1-4442-8536-C1C3CF05BC6D}" type="sibTrans" cxnId="{78EB9209-DFB1-451D-9C60-ECB2054B16DF}">
      <dgm:prSet/>
      <dgm:spPr/>
      <dgm:t>
        <a:bodyPr/>
        <a:lstStyle/>
        <a:p>
          <a:endParaRPr lang="en-US"/>
        </a:p>
      </dgm:t>
    </dgm:pt>
    <dgm:pt modelId="{7CB7DCEC-7AB0-42EF-BFC8-5EAD8AE9F9E7}" type="pres">
      <dgm:prSet presAssocID="{A716C778-475D-4BE5-BC27-1B14239940A7}" presName="linear" presStyleCnt="0">
        <dgm:presLayoutVars>
          <dgm:dir/>
          <dgm:animLvl val="lvl"/>
          <dgm:resizeHandles val="exact"/>
        </dgm:presLayoutVars>
      </dgm:prSet>
      <dgm:spPr/>
    </dgm:pt>
    <dgm:pt modelId="{79D0E5FE-5274-406E-97B1-57D5F19ADAE8}" type="pres">
      <dgm:prSet presAssocID="{8E03B699-2307-4F0E-96F4-E087B12FCC64}" presName="parentLin" presStyleCnt="0"/>
      <dgm:spPr/>
    </dgm:pt>
    <dgm:pt modelId="{F9A712C8-CECA-4A91-A684-0B3E84D0854D}" type="pres">
      <dgm:prSet presAssocID="{8E03B699-2307-4F0E-96F4-E087B12FCC64}" presName="parentLeftMargin" presStyleLbl="node1" presStyleIdx="0" presStyleCnt="2"/>
      <dgm:spPr/>
    </dgm:pt>
    <dgm:pt modelId="{8A10C3B4-7628-4210-B08E-4D3D0CFFFB25}" type="pres">
      <dgm:prSet presAssocID="{8E03B699-2307-4F0E-96F4-E087B12FCC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586F16-1141-4F3D-B94A-8DD690C0B304}" type="pres">
      <dgm:prSet presAssocID="{8E03B699-2307-4F0E-96F4-E087B12FCC64}" presName="negativeSpace" presStyleCnt="0"/>
      <dgm:spPr/>
    </dgm:pt>
    <dgm:pt modelId="{26841457-B676-447C-9FA6-AEA62C294DE6}" type="pres">
      <dgm:prSet presAssocID="{8E03B699-2307-4F0E-96F4-E087B12FCC64}" presName="childText" presStyleLbl="conFgAcc1" presStyleIdx="0" presStyleCnt="2">
        <dgm:presLayoutVars>
          <dgm:bulletEnabled val="1"/>
        </dgm:presLayoutVars>
      </dgm:prSet>
      <dgm:spPr/>
    </dgm:pt>
    <dgm:pt modelId="{E8DE8ECC-2CFB-4957-804E-26648731333E}" type="pres">
      <dgm:prSet presAssocID="{791213EB-0580-442B-A0EE-396DBC6E7FE4}" presName="spaceBetweenRectangles" presStyleCnt="0"/>
      <dgm:spPr/>
    </dgm:pt>
    <dgm:pt modelId="{30933C25-F620-4927-B5F2-CE126E2B4381}" type="pres">
      <dgm:prSet presAssocID="{3B24DC8C-AC2F-4B18-B38E-ADD8F3A39F88}" presName="parentLin" presStyleCnt="0"/>
      <dgm:spPr/>
    </dgm:pt>
    <dgm:pt modelId="{8FF2EE4F-51BE-4DC6-B027-475B2E1C8440}" type="pres">
      <dgm:prSet presAssocID="{3B24DC8C-AC2F-4B18-B38E-ADD8F3A39F88}" presName="parentLeftMargin" presStyleLbl="node1" presStyleIdx="0" presStyleCnt="2"/>
      <dgm:spPr/>
    </dgm:pt>
    <dgm:pt modelId="{EFE36734-0455-43E9-BC21-32764747300A}" type="pres">
      <dgm:prSet presAssocID="{3B24DC8C-AC2F-4B18-B38E-ADD8F3A39F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8CC466-E5E0-4AD5-BAF7-874D801A9617}" type="pres">
      <dgm:prSet presAssocID="{3B24DC8C-AC2F-4B18-B38E-ADD8F3A39F88}" presName="negativeSpace" presStyleCnt="0"/>
      <dgm:spPr/>
    </dgm:pt>
    <dgm:pt modelId="{ABD2BFAC-CB7F-407C-88C7-CA5E9A48C76A}" type="pres">
      <dgm:prSet presAssocID="{3B24DC8C-AC2F-4B18-B38E-ADD8F3A39F8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8EB9209-DFB1-451D-9C60-ECB2054B16DF}" srcId="{3B24DC8C-AC2F-4B18-B38E-ADD8F3A39F88}" destId="{A8B673CF-9AB8-4C86-91E6-FA6B4A3E06F1}" srcOrd="2" destOrd="0" parTransId="{81F0F84F-E632-4392-A0FC-AD9AD2894232}" sibTransId="{2BC41AE7-63B1-4442-8536-C1C3CF05BC6D}"/>
    <dgm:cxn modelId="{3394CF09-354D-4281-B591-FB34E4706A9F}" srcId="{A716C778-475D-4BE5-BC27-1B14239940A7}" destId="{3B24DC8C-AC2F-4B18-B38E-ADD8F3A39F88}" srcOrd="1" destOrd="0" parTransId="{F5889D73-EDED-475A-91A7-293F8E5A83E7}" sibTransId="{7E067D62-12A5-41E7-8F66-688F903FBC59}"/>
    <dgm:cxn modelId="{61089F10-8208-47D6-A180-2EAE4D0BD9AA}" type="presOf" srcId="{A8B673CF-9AB8-4C86-91E6-FA6B4A3E06F1}" destId="{ABD2BFAC-CB7F-407C-88C7-CA5E9A48C76A}" srcOrd="0" destOrd="2" presId="urn:microsoft.com/office/officeart/2005/8/layout/list1"/>
    <dgm:cxn modelId="{71D12636-B9C0-4540-9FB4-F6292381702C}" srcId="{3B24DC8C-AC2F-4B18-B38E-ADD8F3A39F88}" destId="{105F302D-BC51-4875-9ECC-97F138DFAF8E}" srcOrd="1" destOrd="0" parTransId="{CDD90767-1FFD-41E1-92E8-BE3F3C362F3F}" sibTransId="{C1CD8594-BE2E-4283-AF1C-DC625111AAEF}"/>
    <dgm:cxn modelId="{A4538D5C-1649-41AF-8DFA-4A87E95565E2}" type="presOf" srcId="{33536ADF-2701-4568-8AD9-7A0FB14C6233}" destId="{26841457-B676-447C-9FA6-AEA62C294DE6}" srcOrd="0" destOrd="1" presId="urn:microsoft.com/office/officeart/2005/8/layout/list1"/>
    <dgm:cxn modelId="{3E2C6F5F-A229-4743-A478-BC7C24DCABAB}" type="presOf" srcId="{A716C778-475D-4BE5-BC27-1B14239940A7}" destId="{7CB7DCEC-7AB0-42EF-BFC8-5EAD8AE9F9E7}" srcOrd="0" destOrd="0" presId="urn:microsoft.com/office/officeart/2005/8/layout/list1"/>
    <dgm:cxn modelId="{FC0D2246-0D22-4E8A-A8DF-8DEA3C965C1D}" type="presOf" srcId="{8E03B699-2307-4F0E-96F4-E087B12FCC64}" destId="{F9A712C8-CECA-4A91-A684-0B3E84D0854D}" srcOrd="0" destOrd="0" presId="urn:microsoft.com/office/officeart/2005/8/layout/list1"/>
    <dgm:cxn modelId="{133C9766-3DC4-4258-B6DE-4B88477FE25F}" type="presOf" srcId="{3B24DC8C-AC2F-4B18-B38E-ADD8F3A39F88}" destId="{8FF2EE4F-51BE-4DC6-B027-475B2E1C8440}" srcOrd="0" destOrd="0" presId="urn:microsoft.com/office/officeart/2005/8/layout/list1"/>
    <dgm:cxn modelId="{EE660F47-1739-41EA-B585-03D37CDE0FEB}" srcId="{8E03B699-2307-4F0E-96F4-E087B12FCC64}" destId="{291E5710-8D4C-4297-B51B-083543262D02}" srcOrd="0" destOrd="0" parTransId="{AD6437F3-A0B1-4BB5-AF42-9E2C542EDC98}" sibTransId="{5774A6A7-7FF4-47F0-B57C-1D8D1FF6B5DD}"/>
    <dgm:cxn modelId="{C0FB0F59-DC60-4A94-A58C-18EA323E4E6D}" type="presOf" srcId="{291E5710-8D4C-4297-B51B-083543262D02}" destId="{26841457-B676-447C-9FA6-AEA62C294DE6}" srcOrd="0" destOrd="0" presId="urn:microsoft.com/office/officeart/2005/8/layout/list1"/>
    <dgm:cxn modelId="{52F4EE89-F9A7-4B1B-BFF7-CB3AA92D4404}" type="presOf" srcId="{3B24DC8C-AC2F-4B18-B38E-ADD8F3A39F88}" destId="{EFE36734-0455-43E9-BC21-32764747300A}" srcOrd="1" destOrd="0" presId="urn:microsoft.com/office/officeart/2005/8/layout/list1"/>
    <dgm:cxn modelId="{1FE3CB92-85B9-4ACF-A7FA-8ED41AE6563D}" srcId="{8E03B699-2307-4F0E-96F4-E087B12FCC64}" destId="{33536ADF-2701-4568-8AD9-7A0FB14C6233}" srcOrd="1" destOrd="0" parTransId="{BFE2AD41-40F5-4470-A0C4-4D4FB777CC5A}" sibTransId="{49E6677B-585D-4D13-B1D4-937CBC8BDB62}"/>
    <dgm:cxn modelId="{454F57AA-132A-4838-A5A3-9AB98B093846}" srcId="{A716C778-475D-4BE5-BC27-1B14239940A7}" destId="{8E03B699-2307-4F0E-96F4-E087B12FCC64}" srcOrd="0" destOrd="0" parTransId="{C9ECFB28-8B28-43BC-AD4F-F48DE96C6A20}" sibTransId="{791213EB-0580-442B-A0EE-396DBC6E7FE4}"/>
    <dgm:cxn modelId="{BF9045D2-2E07-4963-AAF9-A8826443239B}" type="presOf" srcId="{0CC60930-E5F6-4077-99D4-DF0D5BBAD512}" destId="{ABD2BFAC-CB7F-407C-88C7-CA5E9A48C76A}" srcOrd="0" destOrd="0" presId="urn:microsoft.com/office/officeart/2005/8/layout/list1"/>
    <dgm:cxn modelId="{F79DC0D3-3D8D-4685-A420-B90C8B57E5AA}" type="presOf" srcId="{8E03B699-2307-4F0E-96F4-E087B12FCC64}" destId="{8A10C3B4-7628-4210-B08E-4D3D0CFFFB25}" srcOrd="1" destOrd="0" presId="urn:microsoft.com/office/officeart/2005/8/layout/list1"/>
    <dgm:cxn modelId="{51A62BED-440A-460B-9C6C-F93903BCF4F1}" srcId="{3B24DC8C-AC2F-4B18-B38E-ADD8F3A39F88}" destId="{0CC60930-E5F6-4077-99D4-DF0D5BBAD512}" srcOrd="0" destOrd="0" parTransId="{26369FE2-8D89-4917-9280-73EBD78B6CA3}" sibTransId="{24DAC336-DB6E-4DEC-A1D8-359F1F373C0B}"/>
    <dgm:cxn modelId="{CD519DF3-AB3E-4D94-BC1D-FB78C123C6E6}" type="presOf" srcId="{105F302D-BC51-4875-9ECC-97F138DFAF8E}" destId="{ABD2BFAC-CB7F-407C-88C7-CA5E9A48C76A}" srcOrd="0" destOrd="1" presId="urn:microsoft.com/office/officeart/2005/8/layout/list1"/>
    <dgm:cxn modelId="{C905EF78-DD53-449B-B5EC-37D93BDFE622}" type="presParOf" srcId="{7CB7DCEC-7AB0-42EF-BFC8-5EAD8AE9F9E7}" destId="{79D0E5FE-5274-406E-97B1-57D5F19ADAE8}" srcOrd="0" destOrd="0" presId="urn:microsoft.com/office/officeart/2005/8/layout/list1"/>
    <dgm:cxn modelId="{A1EA4775-E1AA-4076-9E4C-C4A30ABF98DA}" type="presParOf" srcId="{79D0E5FE-5274-406E-97B1-57D5F19ADAE8}" destId="{F9A712C8-CECA-4A91-A684-0B3E84D0854D}" srcOrd="0" destOrd="0" presId="urn:microsoft.com/office/officeart/2005/8/layout/list1"/>
    <dgm:cxn modelId="{169B35FB-B45A-4C14-AC06-34AD1A9E9979}" type="presParOf" srcId="{79D0E5FE-5274-406E-97B1-57D5F19ADAE8}" destId="{8A10C3B4-7628-4210-B08E-4D3D0CFFFB25}" srcOrd="1" destOrd="0" presId="urn:microsoft.com/office/officeart/2005/8/layout/list1"/>
    <dgm:cxn modelId="{149BB5BD-930B-47D7-9142-BF05BD4FD7BF}" type="presParOf" srcId="{7CB7DCEC-7AB0-42EF-BFC8-5EAD8AE9F9E7}" destId="{FB586F16-1141-4F3D-B94A-8DD690C0B304}" srcOrd="1" destOrd="0" presId="urn:microsoft.com/office/officeart/2005/8/layout/list1"/>
    <dgm:cxn modelId="{3CA2A739-B3B8-4526-BA98-B7CC81E4A199}" type="presParOf" srcId="{7CB7DCEC-7AB0-42EF-BFC8-5EAD8AE9F9E7}" destId="{26841457-B676-447C-9FA6-AEA62C294DE6}" srcOrd="2" destOrd="0" presId="urn:microsoft.com/office/officeart/2005/8/layout/list1"/>
    <dgm:cxn modelId="{9BBAAC18-1819-4045-B3BD-8E63EAF177B3}" type="presParOf" srcId="{7CB7DCEC-7AB0-42EF-BFC8-5EAD8AE9F9E7}" destId="{E8DE8ECC-2CFB-4957-804E-26648731333E}" srcOrd="3" destOrd="0" presId="urn:microsoft.com/office/officeart/2005/8/layout/list1"/>
    <dgm:cxn modelId="{009CCBA5-48BC-4907-9B47-27C009B6BB1E}" type="presParOf" srcId="{7CB7DCEC-7AB0-42EF-BFC8-5EAD8AE9F9E7}" destId="{30933C25-F620-4927-B5F2-CE126E2B4381}" srcOrd="4" destOrd="0" presId="urn:microsoft.com/office/officeart/2005/8/layout/list1"/>
    <dgm:cxn modelId="{2D711C97-7915-40F6-B2FD-FDB1DF184484}" type="presParOf" srcId="{30933C25-F620-4927-B5F2-CE126E2B4381}" destId="{8FF2EE4F-51BE-4DC6-B027-475B2E1C8440}" srcOrd="0" destOrd="0" presId="urn:microsoft.com/office/officeart/2005/8/layout/list1"/>
    <dgm:cxn modelId="{D945E48E-D625-4AAB-9ED4-42721F810F64}" type="presParOf" srcId="{30933C25-F620-4927-B5F2-CE126E2B4381}" destId="{EFE36734-0455-43E9-BC21-32764747300A}" srcOrd="1" destOrd="0" presId="urn:microsoft.com/office/officeart/2005/8/layout/list1"/>
    <dgm:cxn modelId="{D26B2ED7-D795-42B9-9302-4E1264D90101}" type="presParOf" srcId="{7CB7DCEC-7AB0-42EF-BFC8-5EAD8AE9F9E7}" destId="{948CC466-E5E0-4AD5-BAF7-874D801A9617}" srcOrd="5" destOrd="0" presId="urn:microsoft.com/office/officeart/2005/8/layout/list1"/>
    <dgm:cxn modelId="{786EC82F-054D-455A-9D62-20CD07BDD592}" type="presParOf" srcId="{7CB7DCEC-7AB0-42EF-BFC8-5EAD8AE9F9E7}" destId="{ABD2BFAC-CB7F-407C-88C7-CA5E9A48C7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2"/>
      <dgm:spPr/>
    </dgm:pt>
    <dgm:pt modelId="{85C5ADDB-5109-4F13-A41A-0BABFBFEEDDD}" type="pres">
      <dgm:prSet presAssocID="{92BD0D0C-4A7D-4952-A38B-6345ECB93123}" presName="bottomArc1" presStyleLbl="parChTrans1D1" presStyleIdx="1" presStyleCnt="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Cons: {A1, (2,2), 1} : 5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8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8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6"/>
      <dgm:spPr/>
    </dgm:pt>
    <dgm:pt modelId="{85C5ADDB-5109-4F13-A41A-0BABFBFEEDDD}" type="pres">
      <dgm:prSet presAssocID="{92BD0D0C-4A7D-4952-A38B-6345ECB93123}" presName="bottomArc1" presStyleLbl="parChTrans1D1" presStyleIdx="1" presStyleCnt="6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6"/>
      <dgm:spPr/>
    </dgm:pt>
    <dgm:pt modelId="{9084EA2E-484F-4216-8DB1-C460A01A36AA}" type="pres">
      <dgm:prSet presAssocID="{5A8CF1FA-1A8A-4ECC-86D0-A330C0887DDC}" presName="bottomArc2" presStyleLbl="parChTrans1D1" presStyleIdx="3" presStyleCnt="6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8F6E13D1-EB1E-4622-A655-B394778AEA28}" type="pres">
      <dgm:prSet presAssocID="{EA9C0AF1-4A30-4D26-A2B4-6BC6F0FEA9F4}" presName="Name28" presStyleLbl="parChTrans1D2" presStyleIdx="1" presStyleCnt="2"/>
      <dgm:spPr/>
    </dgm:pt>
    <dgm:pt modelId="{423EF907-5CFE-49DD-8A33-F51AD14D9BBA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EBE5529F-B3C2-4165-A1B5-AD3805DF9635}" type="pres">
      <dgm:prSet presAssocID="{41AC162E-ED37-4E64-B2A9-AB4DD252B05A}" presName="rootComposite2" presStyleCnt="0"/>
      <dgm:spPr/>
    </dgm:pt>
    <dgm:pt modelId="{AECE68F4-7844-4148-9B91-FF505ABB3082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9E023E6B-361B-4E44-A84C-0DCC0338D9CB}" type="pres">
      <dgm:prSet presAssocID="{41AC162E-ED37-4E64-B2A9-AB4DD252B05A}" presName="topArc2" presStyleLbl="parChTrans1D1" presStyleIdx="4" presStyleCnt="6"/>
      <dgm:spPr/>
    </dgm:pt>
    <dgm:pt modelId="{0A194613-7631-494E-A551-6D830C23A45C}" type="pres">
      <dgm:prSet presAssocID="{41AC162E-ED37-4E64-B2A9-AB4DD252B05A}" presName="bottomArc2" presStyleLbl="parChTrans1D1" presStyleIdx="5" presStyleCnt="6"/>
      <dgm:spPr/>
    </dgm:pt>
    <dgm:pt modelId="{D3EBB9B7-5799-4162-8DA6-1F2F70BBA323}" type="pres">
      <dgm:prSet presAssocID="{41AC162E-ED37-4E64-B2A9-AB4DD252B05A}" presName="topConnNode2" presStyleLbl="node2" presStyleIdx="0" presStyleCnt="0"/>
      <dgm:spPr/>
    </dgm:pt>
    <dgm:pt modelId="{F5A609FF-DB77-4C46-B376-CF0340EEB8F8}" type="pres">
      <dgm:prSet presAssocID="{41AC162E-ED37-4E64-B2A9-AB4DD252B05A}" presName="hierChild4" presStyleCnt="0"/>
      <dgm:spPr/>
    </dgm:pt>
    <dgm:pt modelId="{F73A42A9-E304-4B74-B487-ACDC434180CC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E2044104-2CC9-426B-860E-B0EA69EE507C}" type="presOf" srcId="{41AC162E-ED37-4E64-B2A9-AB4DD252B05A}" destId="{D3EBB9B7-5799-4162-8DA6-1F2F70BBA323}" srcOrd="1" destOrd="0" presId="urn:microsoft.com/office/officeart/2008/layout/HalfCircleOrganizationChart"/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EAAC2057-086A-4045-ABB9-6E0B49E36BD9}" type="presOf" srcId="{41AC162E-ED37-4E64-B2A9-AB4DD252B05A}" destId="{AECE68F4-7844-4148-9B91-FF505ABB3082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45E83597-0D2E-4BC3-AA3B-DFDA412EA803}" type="presOf" srcId="{EA9C0AF1-4A30-4D26-A2B4-6BC6F0FEA9F4}" destId="{8F6E13D1-EB1E-4622-A655-B394778AEA28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EF4C4167-3501-417D-ADDC-B4C6CC30583F}" type="presParOf" srcId="{E2EE7541-F45E-44E6-ACFE-EFE2EAC0FAEF}" destId="{8F6E13D1-EB1E-4622-A655-B394778AEA28}" srcOrd="2" destOrd="0" presId="urn:microsoft.com/office/officeart/2008/layout/HalfCircleOrganizationChart"/>
    <dgm:cxn modelId="{F2313623-8CD1-4D30-9483-5BD35B51987C}" type="presParOf" srcId="{E2EE7541-F45E-44E6-ACFE-EFE2EAC0FAEF}" destId="{423EF907-5CFE-49DD-8A33-F51AD14D9BBA}" srcOrd="3" destOrd="0" presId="urn:microsoft.com/office/officeart/2008/layout/HalfCircleOrganizationChart"/>
    <dgm:cxn modelId="{0F60D7A5-4651-4BFE-9284-D5E4CFA40926}" type="presParOf" srcId="{423EF907-5CFE-49DD-8A33-F51AD14D9BBA}" destId="{EBE5529F-B3C2-4165-A1B5-AD3805DF9635}" srcOrd="0" destOrd="0" presId="urn:microsoft.com/office/officeart/2008/layout/HalfCircleOrganizationChart"/>
    <dgm:cxn modelId="{EA5D0632-A5D3-4E7C-BE1E-B15445A549C0}" type="presParOf" srcId="{EBE5529F-B3C2-4165-A1B5-AD3805DF9635}" destId="{AECE68F4-7844-4148-9B91-FF505ABB3082}" srcOrd="0" destOrd="0" presId="urn:microsoft.com/office/officeart/2008/layout/HalfCircleOrganizationChart"/>
    <dgm:cxn modelId="{93902E46-753C-4F33-AF89-4AE5852D451A}" type="presParOf" srcId="{EBE5529F-B3C2-4165-A1B5-AD3805DF9635}" destId="{9E023E6B-361B-4E44-A84C-0DCC0338D9CB}" srcOrd="1" destOrd="0" presId="urn:microsoft.com/office/officeart/2008/layout/HalfCircleOrganizationChart"/>
    <dgm:cxn modelId="{B0B1F8D0-B852-415A-B720-AA3D9A1D8D31}" type="presParOf" srcId="{EBE5529F-B3C2-4165-A1B5-AD3805DF9635}" destId="{0A194613-7631-494E-A551-6D830C23A45C}" srcOrd="2" destOrd="0" presId="urn:microsoft.com/office/officeart/2008/layout/HalfCircleOrganizationChart"/>
    <dgm:cxn modelId="{7C493EAB-1F51-4AB0-95BA-81BCD9BD773D}" type="presParOf" srcId="{EBE5529F-B3C2-4165-A1B5-AD3805DF9635}" destId="{D3EBB9B7-5799-4162-8DA6-1F2F70BBA323}" srcOrd="3" destOrd="0" presId="urn:microsoft.com/office/officeart/2008/layout/HalfCircleOrganizationChart"/>
    <dgm:cxn modelId="{4528F5AA-E11C-4C47-9047-E83ACD8DC2C2}" type="presParOf" srcId="{423EF907-5CFE-49DD-8A33-F51AD14D9BBA}" destId="{F5A609FF-DB77-4C46-B376-CF0340EEB8F8}" srcOrd="1" destOrd="0" presId="urn:microsoft.com/office/officeart/2008/layout/HalfCircleOrganizationChart"/>
    <dgm:cxn modelId="{82EE1204-7CDF-494B-85FB-2B1EDEAE3168}" type="presParOf" srcId="{423EF907-5CFE-49DD-8A33-F51AD14D9BBA}" destId="{F73A42A9-E304-4B74-B487-ACDC434180CC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8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8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6"/>
      <dgm:spPr/>
    </dgm:pt>
    <dgm:pt modelId="{85C5ADDB-5109-4F13-A41A-0BABFBFEEDDD}" type="pres">
      <dgm:prSet presAssocID="{92BD0D0C-4A7D-4952-A38B-6345ECB93123}" presName="bottomArc1" presStyleLbl="parChTrans1D1" presStyleIdx="1" presStyleCnt="6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6"/>
      <dgm:spPr/>
    </dgm:pt>
    <dgm:pt modelId="{9084EA2E-484F-4216-8DB1-C460A01A36AA}" type="pres">
      <dgm:prSet presAssocID="{5A8CF1FA-1A8A-4ECC-86D0-A330C0887DDC}" presName="bottomArc2" presStyleLbl="parChTrans1D1" presStyleIdx="3" presStyleCnt="6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8F6E13D1-EB1E-4622-A655-B394778AEA28}" type="pres">
      <dgm:prSet presAssocID="{EA9C0AF1-4A30-4D26-A2B4-6BC6F0FEA9F4}" presName="Name28" presStyleLbl="parChTrans1D2" presStyleIdx="1" presStyleCnt="2"/>
      <dgm:spPr/>
    </dgm:pt>
    <dgm:pt modelId="{423EF907-5CFE-49DD-8A33-F51AD14D9BBA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EBE5529F-B3C2-4165-A1B5-AD3805DF9635}" type="pres">
      <dgm:prSet presAssocID="{41AC162E-ED37-4E64-B2A9-AB4DD252B05A}" presName="rootComposite2" presStyleCnt="0"/>
      <dgm:spPr/>
    </dgm:pt>
    <dgm:pt modelId="{AECE68F4-7844-4148-9B91-FF505ABB3082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9E023E6B-361B-4E44-A84C-0DCC0338D9CB}" type="pres">
      <dgm:prSet presAssocID="{41AC162E-ED37-4E64-B2A9-AB4DD252B05A}" presName="topArc2" presStyleLbl="parChTrans1D1" presStyleIdx="4" presStyleCnt="6"/>
      <dgm:spPr/>
    </dgm:pt>
    <dgm:pt modelId="{0A194613-7631-494E-A551-6D830C23A45C}" type="pres">
      <dgm:prSet presAssocID="{41AC162E-ED37-4E64-B2A9-AB4DD252B05A}" presName="bottomArc2" presStyleLbl="parChTrans1D1" presStyleIdx="5" presStyleCnt="6"/>
      <dgm:spPr/>
    </dgm:pt>
    <dgm:pt modelId="{D3EBB9B7-5799-4162-8DA6-1F2F70BBA323}" type="pres">
      <dgm:prSet presAssocID="{41AC162E-ED37-4E64-B2A9-AB4DD252B05A}" presName="topConnNode2" presStyleLbl="node2" presStyleIdx="0" presStyleCnt="0"/>
      <dgm:spPr/>
    </dgm:pt>
    <dgm:pt modelId="{F5A609FF-DB77-4C46-B376-CF0340EEB8F8}" type="pres">
      <dgm:prSet presAssocID="{41AC162E-ED37-4E64-B2A9-AB4DD252B05A}" presName="hierChild4" presStyleCnt="0"/>
      <dgm:spPr/>
    </dgm:pt>
    <dgm:pt modelId="{F73A42A9-E304-4B74-B487-ACDC434180CC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E2044104-2CC9-426B-860E-B0EA69EE507C}" type="presOf" srcId="{41AC162E-ED37-4E64-B2A9-AB4DD252B05A}" destId="{D3EBB9B7-5799-4162-8DA6-1F2F70BBA323}" srcOrd="1" destOrd="0" presId="urn:microsoft.com/office/officeart/2008/layout/HalfCircleOrganizationChart"/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EAAC2057-086A-4045-ABB9-6E0B49E36BD9}" type="presOf" srcId="{41AC162E-ED37-4E64-B2A9-AB4DD252B05A}" destId="{AECE68F4-7844-4148-9B91-FF505ABB3082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45E83597-0D2E-4BC3-AA3B-DFDA412EA803}" type="presOf" srcId="{EA9C0AF1-4A30-4D26-A2B4-6BC6F0FEA9F4}" destId="{8F6E13D1-EB1E-4622-A655-B394778AEA28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EF4C4167-3501-417D-ADDC-B4C6CC30583F}" type="presParOf" srcId="{E2EE7541-F45E-44E6-ACFE-EFE2EAC0FAEF}" destId="{8F6E13D1-EB1E-4622-A655-B394778AEA28}" srcOrd="2" destOrd="0" presId="urn:microsoft.com/office/officeart/2008/layout/HalfCircleOrganizationChart"/>
    <dgm:cxn modelId="{F2313623-8CD1-4D30-9483-5BD35B51987C}" type="presParOf" srcId="{E2EE7541-F45E-44E6-ACFE-EFE2EAC0FAEF}" destId="{423EF907-5CFE-49DD-8A33-F51AD14D9BBA}" srcOrd="3" destOrd="0" presId="urn:microsoft.com/office/officeart/2008/layout/HalfCircleOrganizationChart"/>
    <dgm:cxn modelId="{0F60D7A5-4651-4BFE-9284-D5E4CFA40926}" type="presParOf" srcId="{423EF907-5CFE-49DD-8A33-F51AD14D9BBA}" destId="{EBE5529F-B3C2-4165-A1B5-AD3805DF9635}" srcOrd="0" destOrd="0" presId="urn:microsoft.com/office/officeart/2008/layout/HalfCircleOrganizationChart"/>
    <dgm:cxn modelId="{EA5D0632-A5D3-4E7C-BE1E-B15445A549C0}" type="presParOf" srcId="{EBE5529F-B3C2-4165-A1B5-AD3805DF9635}" destId="{AECE68F4-7844-4148-9B91-FF505ABB3082}" srcOrd="0" destOrd="0" presId="urn:microsoft.com/office/officeart/2008/layout/HalfCircleOrganizationChart"/>
    <dgm:cxn modelId="{93902E46-753C-4F33-AF89-4AE5852D451A}" type="presParOf" srcId="{EBE5529F-B3C2-4165-A1B5-AD3805DF9635}" destId="{9E023E6B-361B-4E44-A84C-0DCC0338D9CB}" srcOrd="1" destOrd="0" presId="urn:microsoft.com/office/officeart/2008/layout/HalfCircleOrganizationChart"/>
    <dgm:cxn modelId="{B0B1F8D0-B852-415A-B720-AA3D9A1D8D31}" type="presParOf" srcId="{EBE5529F-B3C2-4165-A1B5-AD3805DF9635}" destId="{0A194613-7631-494E-A551-6D830C23A45C}" srcOrd="2" destOrd="0" presId="urn:microsoft.com/office/officeart/2008/layout/HalfCircleOrganizationChart"/>
    <dgm:cxn modelId="{7C493EAB-1F51-4AB0-95BA-81BCD9BD773D}" type="presParOf" srcId="{EBE5529F-B3C2-4165-A1B5-AD3805DF9635}" destId="{D3EBB9B7-5799-4162-8DA6-1F2F70BBA323}" srcOrd="3" destOrd="0" presId="urn:microsoft.com/office/officeart/2008/layout/HalfCircleOrganizationChart"/>
    <dgm:cxn modelId="{4528F5AA-E11C-4C47-9047-E83ACD8DC2C2}" type="presParOf" srcId="{423EF907-5CFE-49DD-8A33-F51AD14D9BBA}" destId="{F5A609FF-DB77-4C46-B376-CF0340EEB8F8}" srcOrd="1" destOrd="0" presId="urn:microsoft.com/office/officeart/2008/layout/HalfCircleOrganizationChart"/>
    <dgm:cxn modelId="{82EE1204-7CDF-494B-85FB-2B1EDEAE3168}" type="presParOf" srcId="{423EF907-5CFE-49DD-8A33-F51AD14D9BBA}" destId="{F73A42A9-E304-4B74-B487-ACDC434180CC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8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8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6"/>
      <dgm:spPr/>
    </dgm:pt>
    <dgm:pt modelId="{85C5ADDB-5109-4F13-A41A-0BABFBFEEDDD}" type="pres">
      <dgm:prSet presAssocID="{92BD0D0C-4A7D-4952-A38B-6345ECB93123}" presName="bottomArc1" presStyleLbl="parChTrans1D1" presStyleIdx="1" presStyleCnt="6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6"/>
      <dgm:spPr/>
    </dgm:pt>
    <dgm:pt modelId="{9084EA2E-484F-4216-8DB1-C460A01A36AA}" type="pres">
      <dgm:prSet presAssocID="{5A8CF1FA-1A8A-4ECC-86D0-A330C0887DDC}" presName="bottomArc2" presStyleLbl="parChTrans1D1" presStyleIdx="3" presStyleCnt="6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8F6E13D1-EB1E-4622-A655-B394778AEA28}" type="pres">
      <dgm:prSet presAssocID="{EA9C0AF1-4A30-4D26-A2B4-6BC6F0FEA9F4}" presName="Name28" presStyleLbl="parChTrans1D2" presStyleIdx="1" presStyleCnt="2"/>
      <dgm:spPr/>
    </dgm:pt>
    <dgm:pt modelId="{423EF907-5CFE-49DD-8A33-F51AD14D9BBA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EBE5529F-B3C2-4165-A1B5-AD3805DF9635}" type="pres">
      <dgm:prSet presAssocID="{41AC162E-ED37-4E64-B2A9-AB4DD252B05A}" presName="rootComposite2" presStyleCnt="0"/>
      <dgm:spPr/>
    </dgm:pt>
    <dgm:pt modelId="{AECE68F4-7844-4148-9B91-FF505ABB3082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9E023E6B-361B-4E44-A84C-0DCC0338D9CB}" type="pres">
      <dgm:prSet presAssocID="{41AC162E-ED37-4E64-B2A9-AB4DD252B05A}" presName="topArc2" presStyleLbl="parChTrans1D1" presStyleIdx="4" presStyleCnt="6"/>
      <dgm:spPr/>
    </dgm:pt>
    <dgm:pt modelId="{0A194613-7631-494E-A551-6D830C23A45C}" type="pres">
      <dgm:prSet presAssocID="{41AC162E-ED37-4E64-B2A9-AB4DD252B05A}" presName="bottomArc2" presStyleLbl="parChTrans1D1" presStyleIdx="5" presStyleCnt="6"/>
      <dgm:spPr/>
    </dgm:pt>
    <dgm:pt modelId="{D3EBB9B7-5799-4162-8DA6-1F2F70BBA323}" type="pres">
      <dgm:prSet presAssocID="{41AC162E-ED37-4E64-B2A9-AB4DD252B05A}" presName="topConnNode2" presStyleLbl="node2" presStyleIdx="0" presStyleCnt="0"/>
      <dgm:spPr/>
    </dgm:pt>
    <dgm:pt modelId="{F5A609FF-DB77-4C46-B376-CF0340EEB8F8}" type="pres">
      <dgm:prSet presAssocID="{41AC162E-ED37-4E64-B2A9-AB4DD252B05A}" presName="hierChild4" presStyleCnt="0"/>
      <dgm:spPr/>
    </dgm:pt>
    <dgm:pt modelId="{F73A42A9-E304-4B74-B487-ACDC434180CC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E2044104-2CC9-426B-860E-B0EA69EE507C}" type="presOf" srcId="{41AC162E-ED37-4E64-B2A9-AB4DD252B05A}" destId="{D3EBB9B7-5799-4162-8DA6-1F2F70BBA323}" srcOrd="1" destOrd="0" presId="urn:microsoft.com/office/officeart/2008/layout/HalfCircleOrganizationChart"/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EAAC2057-086A-4045-ABB9-6E0B49E36BD9}" type="presOf" srcId="{41AC162E-ED37-4E64-B2A9-AB4DD252B05A}" destId="{AECE68F4-7844-4148-9B91-FF505ABB3082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45E83597-0D2E-4BC3-AA3B-DFDA412EA803}" type="presOf" srcId="{EA9C0AF1-4A30-4D26-A2B4-6BC6F0FEA9F4}" destId="{8F6E13D1-EB1E-4622-A655-B394778AEA28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EF4C4167-3501-417D-ADDC-B4C6CC30583F}" type="presParOf" srcId="{E2EE7541-F45E-44E6-ACFE-EFE2EAC0FAEF}" destId="{8F6E13D1-EB1E-4622-A655-B394778AEA28}" srcOrd="2" destOrd="0" presId="urn:microsoft.com/office/officeart/2008/layout/HalfCircleOrganizationChart"/>
    <dgm:cxn modelId="{F2313623-8CD1-4D30-9483-5BD35B51987C}" type="presParOf" srcId="{E2EE7541-F45E-44E6-ACFE-EFE2EAC0FAEF}" destId="{423EF907-5CFE-49DD-8A33-F51AD14D9BBA}" srcOrd="3" destOrd="0" presId="urn:microsoft.com/office/officeart/2008/layout/HalfCircleOrganizationChart"/>
    <dgm:cxn modelId="{0F60D7A5-4651-4BFE-9284-D5E4CFA40926}" type="presParOf" srcId="{423EF907-5CFE-49DD-8A33-F51AD14D9BBA}" destId="{EBE5529F-B3C2-4165-A1B5-AD3805DF9635}" srcOrd="0" destOrd="0" presId="urn:microsoft.com/office/officeart/2008/layout/HalfCircleOrganizationChart"/>
    <dgm:cxn modelId="{EA5D0632-A5D3-4E7C-BE1E-B15445A549C0}" type="presParOf" srcId="{EBE5529F-B3C2-4165-A1B5-AD3805DF9635}" destId="{AECE68F4-7844-4148-9B91-FF505ABB3082}" srcOrd="0" destOrd="0" presId="urn:microsoft.com/office/officeart/2008/layout/HalfCircleOrganizationChart"/>
    <dgm:cxn modelId="{93902E46-753C-4F33-AF89-4AE5852D451A}" type="presParOf" srcId="{EBE5529F-B3C2-4165-A1B5-AD3805DF9635}" destId="{9E023E6B-361B-4E44-A84C-0DCC0338D9CB}" srcOrd="1" destOrd="0" presId="urn:microsoft.com/office/officeart/2008/layout/HalfCircleOrganizationChart"/>
    <dgm:cxn modelId="{B0B1F8D0-B852-415A-B720-AA3D9A1D8D31}" type="presParOf" srcId="{EBE5529F-B3C2-4165-A1B5-AD3805DF9635}" destId="{0A194613-7631-494E-A551-6D830C23A45C}" srcOrd="2" destOrd="0" presId="urn:microsoft.com/office/officeart/2008/layout/HalfCircleOrganizationChart"/>
    <dgm:cxn modelId="{7C493EAB-1F51-4AB0-95BA-81BCD9BD773D}" type="presParOf" srcId="{EBE5529F-B3C2-4165-A1B5-AD3805DF9635}" destId="{D3EBB9B7-5799-4162-8DA6-1F2F70BBA323}" srcOrd="3" destOrd="0" presId="urn:microsoft.com/office/officeart/2008/layout/HalfCircleOrganizationChart"/>
    <dgm:cxn modelId="{4528F5AA-E11C-4C47-9047-E83ACD8DC2C2}" type="presParOf" srcId="{423EF907-5CFE-49DD-8A33-F51AD14D9BBA}" destId="{F5A609FF-DB77-4C46-B376-CF0340EEB8F8}" srcOrd="1" destOrd="0" presId="urn:microsoft.com/office/officeart/2008/layout/HalfCircleOrganizationChart"/>
    <dgm:cxn modelId="{82EE1204-7CDF-494B-85FB-2B1EDEAE3168}" type="presParOf" srcId="{423EF907-5CFE-49DD-8A33-F51AD14D9BBA}" destId="{F73A42A9-E304-4B74-B487-ACDC434180CC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7E21D690-E6E9-4C6C-AC73-B62E8BCF63EB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19CF927D-9705-4355-AC25-DD913303B0FD}" type="parTrans" cxnId="{0B30668E-6A47-43B5-8DCE-FB3CAFD1210F}">
      <dgm:prSet/>
      <dgm:spPr/>
      <dgm:t>
        <a:bodyPr/>
        <a:lstStyle/>
        <a:p>
          <a:endParaRPr lang="en-US"/>
        </a:p>
      </dgm:t>
    </dgm:pt>
    <dgm:pt modelId="{100A2A74-AE47-42A5-BEFD-E7632E27F443}" type="sibTrans" cxnId="{0B30668E-6A47-43B5-8DCE-FB3CAFD1210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1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FBB9F0DD-A8EF-4E9F-A2D1-D0E16811C0FF}" type="pres">
      <dgm:prSet presAssocID="{19CF927D-9705-4355-AC25-DD913303B0FD}" presName="Name28" presStyleLbl="parChTrans1D4" presStyleIdx="0" presStyleCnt="1"/>
      <dgm:spPr/>
    </dgm:pt>
    <dgm:pt modelId="{6E9D4B7F-16D7-42E0-9F65-238A65ED059A}" type="pres">
      <dgm:prSet presAssocID="{7E21D690-E6E9-4C6C-AC73-B62E8BCF63EB}" presName="hierRoot2" presStyleCnt="0">
        <dgm:presLayoutVars>
          <dgm:hierBranch val="init"/>
        </dgm:presLayoutVars>
      </dgm:prSet>
      <dgm:spPr/>
    </dgm:pt>
    <dgm:pt modelId="{09303DEE-3F9D-47C9-8375-BFE7B6967A36}" type="pres">
      <dgm:prSet presAssocID="{7E21D690-E6E9-4C6C-AC73-B62E8BCF63EB}" presName="rootComposite2" presStyleCnt="0"/>
      <dgm:spPr/>
    </dgm:pt>
    <dgm:pt modelId="{A84522B5-9F9F-4443-B9D3-35A6681B3A1B}" type="pres">
      <dgm:prSet presAssocID="{7E21D690-E6E9-4C6C-AC73-B62E8BCF63EB}" presName="rootText2" presStyleLbl="alignAcc1" presStyleIdx="0" presStyleCnt="0">
        <dgm:presLayoutVars>
          <dgm:chPref val="3"/>
        </dgm:presLayoutVars>
      </dgm:prSet>
      <dgm:spPr/>
    </dgm:pt>
    <dgm:pt modelId="{E48850D2-45E4-48E8-9B20-E76CBF45ED91}" type="pres">
      <dgm:prSet presAssocID="{7E21D690-E6E9-4C6C-AC73-B62E8BCF63EB}" presName="topArc2" presStyleLbl="parChTrans1D1" presStyleIdx="8" presStyleCnt="12"/>
      <dgm:spPr/>
    </dgm:pt>
    <dgm:pt modelId="{6DBB06CB-9C1E-498F-A204-6033C2CEFCB4}" type="pres">
      <dgm:prSet presAssocID="{7E21D690-E6E9-4C6C-AC73-B62E8BCF63EB}" presName="bottomArc2" presStyleLbl="parChTrans1D1" presStyleIdx="9" presStyleCnt="12"/>
      <dgm:spPr/>
    </dgm:pt>
    <dgm:pt modelId="{F2E449CF-7829-486C-AC31-8FF88333A3C8}" type="pres">
      <dgm:prSet presAssocID="{7E21D690-E6E9-4C6C-AC73-B62E8BCF63EB}" presName="topConnNode2" presStyleLbl="node4" presStyleIdx="0" presStyleCnt="0"/>
      <dgm:spPr/>
    </dgm:pt>
    <dgm:pt modelId="{0B275667-CE82-4C2E-A38C-27BA70E04083}" type="pres">
      <dgm:prSet presAssocID="{7E21D690-E6E9-4C6C-AC73-B62E8BCF63EB}" presName="hierChild4" presStyleCnt="0"/>
      <dgm:spPr/>
    </dgm:pt>
    <dgm:pt modelId="{177C19CF-6087-4B52-A729-021C59292771}" type="pres">
      <dgm:prSet presAssocID="{7E21D690-E6E9-4C6C-AC73-B62E8BCF63EB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  <dgm:pt modelId="{CE184A19-CD96-4A8D-82D9-980DAD5E011D}" type="pres">
      <dgm:prSet presAssocID="{41AC162E-ED37-4E64-B2A9-AB4DD252B05A}" presName="hierRoot1" presStyleCnt="0">
        <dgm:presLayoutVars>
          <dgm:hierBranch val="init"/>
        </dgm:presLayoutVars>
      </dgm:prSet>
      <dgm:spPr/>
    </dgm:pt>
    <dgm:pt modelId="{5830FB04-D469-4170-8DBC-41B22F8E1DD0}" type="pres">
      <dgm:prSet presAssocID="{41AC162E-ED37-4E64-B2A9-AB4DD252B05A}" presName="rootComposite1" presStyleCnt="0"/>
      <dgm:spPr/>
    </dgm:pt>
    <dgm:pt modelId="{04888AF6-D0C9-4AF3-8D85-1024E1F54E80}" type="pres">
      <dgm:prSet presAssocID="{41AC162E-ED37-4E64-B2A9-AB4DD252B05A}" presName="rootText1" presStyleLbl="alignAcc1" presStyleIdx="0" presStyleCnt="0">
        <dgm:presLayoutVars>
          <dgm:chPref val="3"/>
        </dgm:presLayoutVars>
      </dgm:prSet>
      <dgm:spPr/>
    </dgm:pt>
    <dgm:pt modelId="{A22C6479-15BE-48B0-A4B5-B6475EEC9743}" type="pres">
      <dgm:prSet presAssocID="{41AC162E-ED37-4E64-B2A9-AB4DD252B05A}" presName="topArc1" presStyleLbl="parChTrans1D1" presStyleIdx="10" presStyleCnt="12"/>
      <dgm:spPr/>
    </dgm:pt>
    <dgm:pt modelId="{6005D13A-AAEE-4F02-BC46-7A891204026D}" type="pres">
      <dgm:prSet presAssocID="{41AC162E-ED37-4E64-B2A9-AB4DD252B05A}" presName="bottomArc1" presStyleLbl="parChTrans1D1" presStyleIdx="11" presStyleCnt="12"/>
      <dgm:spPr/>
    </dgm:pt>
    <dgm:pt modelId="{EC530BEC-F95F-4AAD-B07A-34557AB1D1B5}" type="pres">
      <dgm:prSet presAssocID="{41AC162E-ED37-4E64-B2A9-AB4DD252B05A}" presName="topConnNode1" presStyleLbl="node1" presStyleIdx="0" presStyleCnt="0"/>
      <dgm:spPr/>
    </dgm:pt>
    <dgm:pt modelId="{2B35EAE7-BE67-4261-A66A-A881099F726D}" type="pres">
      <dgm:prSet presAssocID="{41AC162E-ED37-4E64-B2A9-AB4DD252B05A}" presName="hierChild2" presStyleCnt="0"/>
      <dgm:spPr/>
    </dgm:pt>
    <dgm:pt modelId="{E799F390-95C6-4D12-B20C-A30AFFADCD55}" type="pres">
      <dgm:prSet presAssocID="{41AC162E-ED37-4E64-B2A9-AB4DD252B05A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8401325-61B2-4966-B4D3-06A9D38265C5}" type="presOf" srcId="{41AC162E-ED37-4E64-B2A9-AB4DD252B05A}" destId="{EC530BEC-F95F-4AAD-B07A-34557AB1D1B5}" srcOrd="1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D4D7C442-4E66-4C47-AE85-76B7ADC959FB}" type="presOf" srcId="{37F7307A-8C06-4931-B0BA-0CA49F28F60A}" destId="{3B43AF01-E081-4197-9AAE-C1CD23406053}" srcOrd="0" destOrd="0" presId="urn:microsoft.com/office/officeart/2008/layout/HalfCircleOrganizationChart"/>
    <dgm:cxn modelId="{F7146E68-5E83-4127-8A1E-7FF3014870DE}" type="presOf" srcId="{F097BA05-C6D9-4E04-A2F3-96BC767F2F20}" destId="{277BAB21-8E29-46ED-8FB8-F89C4533860E}" srcOrd="1" destOrd="0" presId="urn:microsoft.com/office/officeart/2008/layout/HalfCircleOrganizationChart"/>
    <dgm:cxn modelId="{9ED54172-4C3E-4F4E-9983-C5A1106C6F71}" type="presOf" srcId="{6083CF8F-EA74-429A-A611-BD1087A9231A}" destId="{2727FE2C-442B-4AB6-BE3C-5C2AB9AF493D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6B010A7C-D93C-4252-96BE-F5388C80BFBF}" type="presOf" srcId="{F097BA05-C6D9-4E04-A2F3-96BC767F2F20}" destId="{2201BD5A-C593-4078-BB58-9F851DC74AFF}" srcOrd="0" destOrd="0" presId="urn:microsoft.com/office/officeart/2008/layout/HalfCircleOrganizationChart"/>
    <dgm:cxn modelId="{C0138A7D-A32A-4A91-98AC-E49432C1E918}" type="presOf" srcId="{19CF927D-9705-4355-AC25-DD913303B0FD}" destId="{FBB9F0DD-A8EF-4E9F-A2D1-D0E16811C0FF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0B30668E-6A47-43B5-8DCE-FB3CAFD1210F}" srcId="{F097BA05-C6D9-4E04-A2F3-96BC767F2F20}" destId="{7E21D690-E6E9-4C6C-AC73-B62E8BCF63EB}" srcOrd="0" destOrd="0" parTransId="{19CF927D-9705-4355-AC25-DD913303B0FD}" sibTransId="{100A2A74-AE47-42A5-BEFD-E7632E27F443}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AC2655BF-F27A-44BE-8781-A8E7EB98D651}" type="presOf" srcId="{41AC162E-ED37-4E64-B2A9-AB4DD252B05A}" destId="{04888AF6-D0C9-4AF3-8D85-1024E1F54E80}" srcOrd="0" destOrd="0" presId="urn:microsoft.com/office/officeart/2008/layout/HalfCircleOrganizationChart"/>
    <dgm:cxn modelId="{B5FD09C0-6A28-429D-A56A-01CD53D32BF0}" type="presOf" srcId="{7E21D690-E6E9-4C6C-AC73-B62E8BCF63EB}" destId="{A84522B5-9F9F-4443-B9D3-35A6681B3A1B}" srcOrd="0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1A6C37CE-3018-44C1-AC7A-1A4293B01ACF}" type="presOf" srcId="{37F7307A-8C06-4931-B0BA-0CA49F28F60A}" destId="{1D15F1FF-11D4-43AC-BDDC-7EAAC7B282D1}" srcOrd="1" destOrd="0" presId="urn:microsoft.com/office/officeart/2008/layout/HalfCircleOrganizationChart"/>
    <dgm:cxn modelId="{826EA5DF-3018-4216-9D66-9F964B9FE25B}" type="presOf" srcId="{5F91E862-8E07-4E62-888D-DC54A1FF8D7E}" destId="{5524F4CD-2C21-4405-A424-7EDDD54C51DA}" srcOrd="0" destOrd="0" presId="urn:microsoft.com/office/officeart/2008/layout/HalfCircleOrganizationChart"/>
    <dgm:cxn modelId="{44DDA6ED-73DB-4D54-A2D8-20A54C690D2B}" srcId="{FC62AE7D-1D10-4839-9E98-AF880D223671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97E2BDF3-12B5-43D6-84C0-A7FEB0A2867D}" type="presOf" srcId="{7E21D690-E6E9-4C6C-AC73-B62E8BCF63EB}" destId="{F2E449CF-7829-486C-AC31-8FF88333A3C8}" srcOrd="1" destOrd="0" presId="urn:microsoft.com/office/officeart/2008/layout/HalfCircleOrganizationChart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50780930-D2E6-4A24-ADCC-C785349B4CC0}" type="presParOf" srcId="{D815CDE1-5EC2-4AE4-B4CF-AC6A4D6588FD}" destId="{5524F4CD-2C21-4405-A424-7EDDD54C51DA}" srcOrd="0" destOrd="0" presId="urn:microsoft.com/office/officeart/2008/layout/HalfCircleOrganizationChart"/>
    <dgm:cxn modelId="{AF61B757-3861-4DC5-A729-6676A71A0431}" type="presParOf" srcId="{D815CDE1-5EC2-4AE4-B4CF-AC6A4D6588FD}" destId="{2663A543-87A6-450C-8F15-57399452A3F1}" srcOrd="1" destOrd="0" presId="urn:microsoft.com/office/officeart/2008/layout/HalfCircleOrganizationChart"/>
    <dgm:cxn modelId="{F4A23AE4-C239-4858-8C43-58D3AFC388C0}" type="presParOf" srcId="{2663A543-87A6-450C-8F15-57399452A3F1}" destId="{109421E6-867A-4431-9292-2A874AEDC16C}" srcOrd="0" destOrd="0" presId="urn:microsoft.com/office/officeart/2008/layout/HalfCircleOrganizationChart"/>
    <dgm:cxn modelId="{BA553C15-425F-441B-819E-5422E50A36F5}" type="presParOf" srcId="{109421E6-867A-4431-9292-2A874AEDC16C}" destId="{3B43AF01-E081-4197-9AAE-C1CD23406053}" srcOrd="0" destOrd="0" presId="urn:microsoft.com/office/officeart/2008/layout/HalfCircleOrganizationChart"/>
    <dgm:cxn modelId="{07A67D80-E7DE-44F9-93C4-5C8AED771F1B}" type="presParOf" srcId="{109421E6-867A-4431-9292-2A874AEDC16C}" destId="{19FCA72B-A094-4FE3-9062-CC204C15FA64}" srcOrd="1" destOrd="0" presId="urn:microsoft.com/office/officeart/2008/layout/HalfCircleOrganizationChart"/>
    <dgm:cxn modelId="{E61C7CB1-8FE1-4F52-B05F-F43A14ADD4AF}" type="presParOf" srcId="{109421E6-867A-4431-9292-2A874AEDC16C}" destId="{5A7DD3AA-515C-4515-8D3A-545A42843349}" srcOrd="2" destOrd="0" presId="urn:microsoft.com/office/officeart/2008/layout/HalfCircleOrganizationChart"/>
    <dgm:cxn modelId="{F06D5D14-7CE9-4A99-B67C-63BF7AEE4247}" type="presParOf" srcId="{109421E6-867A-4431-9292-2A874AEDC16C}" destId="{1D15F1FF-11D4-43AC-BDDC-7EAAC7B282D1}" srcOrd="3" destOrd="0" presId="urn:microsoft.com/office/officeart/2008/layout/HalfCircleOrganizationChart"/>
    <dgm:cxn modelId="{243076D0-35E3-4E7D-AD56-02AF6EC19FD9}" type="presParOf" srcId="{2663A543-87A6-450C-8F15-57399452A3F1}" destId="{9E2AABD4-3AAA-4018-AFD5-84F434C41926}" srcOrd="1" destOrd="0" presId="urn:microsoft.com/office/officeart/2008/layout/HalfCircleOrganizationChart"/>
    <dgm:cxn modelId="{BDD4312C-C999-4A44-88A0-4D90D38278C8}" type="presParOf" srcId="{2663A543-87A6-450C-8F15-57399452A3F1}" destId="{97D893F7-F42F-434E-836F-DA68F8379940}" srcOrd="2" destOrd="0" presId="urn:microsoft.com/office/officeart/2008/layout/HalfCircleOrganizationChart"/>
    <dgm:cxn modelId="{AF4669B2-55E8-4CA4-A4A8-C992326B0D34}" type="presParOf" srcId="{D815CDE1-5EC2-4AE4-B4CF-AC6A4D6588FD}" destId="{2727FE2C-442B-4AB6-BE3C-5C2AB9AF493D}" srcOrd="2" destOrd="0" presId="urn:microsoft.com/office/officeart/2008/layout/HalfCircleOrganizationChart"/>
    <dgm:cxn modelId="{2ADFCD04-2171-49A5-87F8-A4C95C32B0C2}" type="presParOf" srcId="{D815CDE1-5EC2-4AE4-B4CF-AC6A4D6588FD}" destId="{0C48EB1F-4645-4862-B5BE-313FE95B4795}" srcOrd="3" destOrd="0" presId="urn:microsoft.com/office/officeart/2008/layout/HalfCircleOrganizationChart"/>
    <dgm:cxn modelId="{ED267817-67E2-4407-858F-A840CDC1E90E}" type="presParOf" srcId="{0C48EB1F-4645-4862-B5BE-313FE95B4795}" destId="{CF5F799E-29E8-47AE-A8FF-2CE86A0519AA}" srcOrd="0" destOrd="0" presId="urn:microsoft.com/office/officeart/2008/layout/HalfCircleOrganizationChart"/>
    <dgm:cxn modelId="{E1C41202-F68A-4CF4-BCA6-60E6B0E385BA}" type="presParOf" srcId="{CF5F799E-29E8-47AE-A8FF-2CE86A0519AA}" destId="{2201BD5A-C593-4078-BB58-9F851DC74AFF}" srcOrd="0" destOrd="0" presId="urn:microsoft.com/office/officeart/2008/layout/HalfCircleOrganizationChart"/>
    <dgm:cxn modelId="{FE5918B2-7D4D-4D1E-811D-C06EBF67F11F}" type="presParOf" srcId="{CF5F799E-29E8-47AE-A8FF-2CE86A0519AA}" destId="{E7E8F00F-93D0-4294-8A08-D67CD65D9107}" srcOrd="1" destOrd="0" presId="urn:microsoft.com/office/officeart/2008/layout/HalfCircleOrganizationChart"/>
    <dgm:cxn modelId="{21E38DE8-73D9-44EB-ACFF-F83100E72370}" type="presParOf" srcId="{CF5F799E-29E8-47AE-A8FF-2CE86A0519AA}" destId="{6C464530-F464-4BDA-AE12-32756A13E58E}" srcOrd="2" destOrd="0" presId="urn:microsoft.com/office/officeart/2008/layout/HalfCircleOrganizationChart"/>
    <dgm:cxn modelId="{C7046222-1F2E-4CDA-97FD-73AF20E9E0EA}" type="presParOf" srcId="{CF5F799E-29E8-47AE-A8FF-2CE86A0519AA}" destId="{277BAB21-8E29-46ED-8FB8-F89C4533860E}" srcOrd="3" destOrd="0" presId="urn:microsoft.com/office/officeart/2008/layout/HalfCircleOrganizationChart"/>
    <dgm:cxn modelId="{0E744C18-558A-486F-B3FD-E5A95A10F1E2}" type="presParOf" srcId="{0C48EB1F-4645-4862-B5BE-313FE95B4795}" destId="{B85B5F4B-AB3A-407D-A71C-2B9FDC88A635}" srcOrd="1" destOrd="0" presId="urn:microsoft.com/office/officeart/2008/layout/HalfCircleOrganizationChart"/>
    <dgm:cxn modelId="{C32A2EFC-BA17-4F1F-AF9C-13CF39786A6C}" type="presParOf" srcId="{B85B5F4B-AB3A-407D-A71C-2B9FDC88A635}" destId="{FBB9F0DD-A8EF-4E9F-A2D1-D0E16811C0FF}" srcOrd="0" destOrd="0" presId="urn:microsoft.com/office/officeart/2008/layout/HalfCircleOrganizationChart"/>
    <dgm:cxn modelId="{9C2DF3B9-546D-488F-B65A-63127E4DA1C2}" type="presParOf" srcId="{B85B5F4B-AB3A-407D-A71C-2B9FDC88A635}" destId="{6E9D4B7F-16D7-42E0-9F65-238A65ED059A}" srcOrd="1" destOrd="0" presId="urn:microsoft.com/office/officeart/2008/layout/HalfCircleOrganizationChart"/>
    <dgm:cxn modelId="{F3942BAA-1F99-4A53-B007-4FB4119A5648}" type="presParOf" srcId="{6E9D4B7F-16D7-42E0-9F65-238A65ED059A}" destId="{09303DEE-3F9D-47C9-8375-BFE7B6967A36}" srcOrd="0" destOrd="0" presId="urn:microsoft.com/office/officeart/2008/layout/HalfCircleOrganizationChart"/>
    <dgm:cxn modelId="{397D248D-42F9-4000-AC3C-EE2E08AAC79A}" type="presParOf" srcId="{09303DEE-3F9D-47C9-8375-BFE7B6967A36}" destId="{A84522B5-9F9F-4443-B9D3-35A6681B3A1B}" srcOrd="0" destOrd="0" presId="urn:microsoft.com/office/officeart/2008/layout/HalfCircleOrganizationChart"/>
    <dgm:cxn modelId="{D212F2E0-19A0-42FF-9F2D-447C196EAACC}" type="presParOf" srcId="{09303DEE-3F9D-47C9-8375-BFE7B6967A36}" destId="{E48850D2-45E4-48E8-9B20-E76CBF45ED91}" srcOrd="1" destOrd="0" presId="urn:microsoft.com/office/officeart/2008/layout/HalfCircleOrganizationChart"/>
    <dgm:cxn modelId="{45512169-6364-4C02-B634-35C74A573B8B}" type="presParOf" srcId="{09303DEE-3F9D-47C9-8375-BFE7B6967A36}" destId="{6DBB06CB-9C1E-498F-A204-6033C2CEFCB4}" srcOrd="2" destOrd="0" presId="urn:microsoft.com/office/officeart/2008/layout/HalfCircleOrganizationChart"/>
    <dgm:cxn modelId="{C91C9BC0-D153-4460-8D61-71D5BE011F63}" type="presParOf" srcId="{09303DEE-3F9D-47C9-8375-BFE7B6967A36}" destId="{F2E449CF-7829-486C-AC31-8FF88333A3C8}" srcOrd="3" destOrd="0" presId="urn:microsoft.com/office/officeart/2008/layout/HalfCircleOrganizationChart"/>
    <dgm:cxn modelId="{EAF8F735-2EEB-48DE-9592-A6012BAFB156}" type="presParOf" srcId="{6E9D4B7F-16D7-42E0-9F65-238A65ED059A}" destId="{0B275667-CE82-4C2E-A38C-27BA70E04083}" srcOrd="1" destOrd="0" presId="urn:microsoft.com/office/officeart/2008/layout/HalfCircleOrganizationChart"/>
    <dgm:cxn modelId="{E13625A8-B91F-458C-ABCE-C62E1140963D}" type="presParOf" srcId="{6E9D4B7F-16D7-42E0-9F65-238A65ED059A}" destId="{177C19CF-6087-4B52-A729-021C59292771}" srcOrd="2" destOrd="0" presId="urn:microsoft.com/office/officeart/2008/layout/HalfCircleOrganizationChart"/>
    <dgm:cxn modelId="{F82895A8-8510-456C-BCB0-F22E7B4A5C46}" type="presParOf" srcId="{0C48EB1F-4645-4862-B5BE-313FE95B4795}" destId="{D6714A81-A325-4BCB-A3A4-3DC35F6A19A0}" srcOrd="2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  <dgm:cxn modelId="{5DD8F2A1-BF38-4195-8A48-1F584775A902}" type="presParOf" srcId="{0846E86F-ABF3-466C-A75F-4AFAABF52B90}" destId="{CE184A19-CD96-4A8D-82D9-980DAD5E011D}" srcOrd="1" destOrd="0" presId="urn:microsoft.com/office/officeart/2008/layout/HalfCircleOrganizationChart"/>
    <dgm:cxn modelId="{1E6B2A26-9C36-4160-B196-B766DC8D45C7}" type="presParOf" srcId="{CE184A19-CD96-4A8D-82D9-980DAD5E011D}" destId="{5830FB04-D469-4170-8DBC-41B22F8E1DD0}" srcOrd="0" destOrd="0" presId="urn:microsoft.com/office/officeart/2008/layout/HalfCircleOrganizationChart"/>
    <dgm:cxn modelId="{143660B7-E638-4023-B91D-DE1368A7CC5C}" type="presParOf" srcId="{5830FB04-D469-4170-8DBC-41B22F8E1DD0}" destId="{04888AF6-D0C9-4AF3-8D85-1024E1F54E80}" srcOrd="0" destOrd="0" presId="urn:microsoft.com/office/officeart/2008/layout/HalfCircleOrganizationChart"/>
    <dgm:cxn modelId="{0C4DE415-BB65-4F1E-BC5F-AA92A0BBD62C}" type="presParOf" srcId="{5830FB04-D469-4170-8DBC-41B22F8E1DD0}" destId="{A22C6479-15BE-48B0-A4B5-B6475EEC9743}" srcOrd="1" destOrd="0" presId="urn:microsoft.com/office/officeart/2008/layout/HalfCircleOrganizationChart"/>
    <dgm:cxn modelId="{E89106A8-7F7D-4C0F-BECB-B873B1B85EC8}" type="presParOf" srcId="{5830FB04-D469-4170-8DBC-41B22F8E1DD0}" destId="{6005D13A-AAEE-4F02-BC46-7A891204026D}" srcOrd="2" destOrd="0" presId="urn:microsoft.com/office/officeart/2008/layout/HalfCircleOrganizationChart"/>
    <dgm:cxn modelId="{A8044963-C947-4882-96E6-EFDF450FB709}" type="presParOf" srcId="{5830FB04-D469-4170-8DBC-41B22F8E1DD0}" destId="{EC530BEC-F95F-4AAD-B07A-34557AB1D1B5}" srcOrd="3" destOrd="0" presId="urn:microsoft.com/office/officeart/2008/layout/HalfCircleOrganizationChart"/>
    <dgm:cxn modelId="{ECB188A8-B8A2-418A-9F05-DD4CACAE43DD}" type="presParOf" srcId="{CE184A19-CD96-4A8D-82D9-980DAD5E011D}" destId="{2B35EAE7-BE67-4261-A66A-A881099F726D}" srcOrd="1" destOrd="0" presId="urn:microsoft.com/office/officeart/2008/layout/HalfCircleOrganizationChart"/>
    <dgm:cxn modelId="{19D1685D-2ACB-4DDF-AD2B-6477B9550091}" type="presParOf" srcId="{CE184A19-CD96-4A8D-82D9-980DAD5E011D}" destId="{E799F390-95C6-4D12-B20C-A30AFFADCD5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16AD2-0591-4B7D-B4BC-F24356EAF2B4}" type="doc">
      <dgm:prSet loTypeId="urn:microsoft.com/office/officeart/2005/8/layout/chart3" loCatId="relationship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BAA0F1-2D36-4CDF-B526-0131CAA8240E}">
      <dgm:prSet phldrT="[Text]"/>
      <dgm:spPr/>
      <dgm:t>
        <a:bodyPr/>
        <a:lstStyle/>
        <a:p>
          <a:r>
            <a:rPr lang="en-US" b="0" dirty="0"/>
            <a:t>Multiagent pathfinding</a:t>
          </a:r>
        </a:p>
      </dgm:t>
    </dgm:pt>
    <dgm:pt modelId="{4E49FA51-901C-4223-80D8-45A5F5F11D22}" type="parTrans" cxnId="{A611F769-64B5-46DE-96D1-7A752E505366}">
      <dgm:prSet/>
      <dgm:spPr/>
      <dgm:t>
        <a:bodyPr/>
        <a:lstStyle/>
        <a:p>
          <a:endParaRPr lang="en-US"/>
        </a:p>
      </dgm:t>
    </dgm:pt>
    <dgm:pt modelId="{B3922EAA-A8FC-4C45-8A60-BB58812B8636}" type="sibTrans" cxnId="{A611F769-64B5-46DE-96D1-7A752E505366}">
      <dgm:prSet/>
      <dgm:spPr/>
      <dgm:t>
        <a:bodyPr/>
        <a:lstStyle/>
        <a:p>
          <a:endParaRPr lang="en-US"/>
        </a:p>
      </dgm:t>
    </dgm:pt>
    <dgm:pt modelId="{91227D72-6814-40CA-9F57-C0970D155FA4}">
      <dgm:prSet phldrT="[Text]"/>
      <dgm:spPr/>
      <dgm:t>
        <a:bodyPr/>
        <a:lstStyle/>
        <a:p>
          <a:r>
            <a:rPr lang="en-US" dirty="0"/>
            <a:t>Replenishment</a:t>
          </a:r>
        </a:p>
      </dgm:t>
    </dgm:pt>
    <dgm:pt modelId="{EA1AB700-07EF-42DF-B964-2B493ADFA785}" type="parTrans" cxnId="{E3144021-AE59-4689-9D3C-9A466C595E41}">
      <dgm:prSet/>
      <dgm:spPr/>
      <dgm:t>
        <a:bodyPr/>
        <a:lstStyle/>
        <a:p>
          <a:endParaRPr lang="en-US"/>
        </a:p>
      </dgm:t>
    </dgm:pt>
    <dgm:pt modelId="{937243BC-1ECA-4752-8D2B-2FBD01B68CD4}" type="sibTrans" cxnId="{E3144021-AE59-4689-9D3C-9A466C595E41}">
      <dgm:prSet/>
      <dgm:spPr/>
      <dgm:t>
        <a:bodyPr/>
        <a:lstStyle/>
        <a:p>
          <a:endParaRPr lang="en-US"/>
        </a:p>
      </dgm:t>
    </dgm:pt>
    <dgm:pt modelId="{92DDF9C1-0ABA-43A2-8CCA-063EA553D82D}">
      <dgm:prSet phldrT="[Text]"/>
      <dgm:spPr/>
      <dgm:t>
        <a:bodyPr/>
        <a:lstStyle/>
        <a:p>
          <a:r>
            <a:rPr lang="en-US" dirty="0"/>
            <a:t>Robot allocation</a:t>
          </a:r>
        </a:p>
      </dgm:t>
    </dgm:pt>
    <dgm:pt modelId="{77E939B4-13D7-4AFB-92CE-578F5B20BEF9}" type="parTrans" cxnId="{263DBBB7-8C1F-49D2-89A0-0F0753E2B8BE}">
      <dgm:prSet/>
      <dgm:spPr/>
      <dgm:t>
        <a:bodyPr/>
        <a:lstStyle/>
        <a:p>
          <a:endParaRPr lang="en-US"/>
        </a:p>
      </dgm:t>
    </dgm:pt>
    <dgm:pt modelId="{F3C6843F-D0C2-4001-89A9-112313F9A8F4}" type="sibTrans" cxnId="{263DBBB7-8C1F-49D2-89A0-0F0753E2B8BE}">
      <dgm:prSet/>
      <dgm:spPr/>
      <dgm:t>
        <a:bodyPr/>
        <a:lstStyle/>
        <a:p>
          <a:endParaRPr lang="en-US"/>
        </a:p>
      </dgm:t>
    </dgm:pt>
    <dgm:pt modelId="{BA064D23-006A-4FC0-A3FF-CD6DC6FCE616}">
      <dgm:prSet phldrT="[Text]"/>
      <dgm:spPr/>
      <dgm:t>
        <a:bodyPr/>
        <a:lstStyle/>
        <a:p>
          <a:r>
            <a:rPr lang="en-US" dirty="0"/>
            <a:t>Automated Picking</a:t>
          </a:r>
        </a:p>
      </dgm:t>
    </dgm:pt>
    <dgm:pt modelId="{9A417C8A-F0C7-4069-B0D3-13C104D476E4}" type="parTrans" cxnId="{E3D168EE-7243-4365-9CB6-F99C9FECEBCF}">
      <dgm:prSet/>
      <dgm:spPr/>
      <dgm:t>
        <a:bodyPr/>
        <a:lstStyle/>
        <a:p>
          <a:endParaRPr lang="en-US"/>
        </a:p>
      </dgm:t>
    </dgm:pt>
    <dgm:pt modelId="{313EC6A5-7691-43F3-95BC-2919170A92EC}" type="sibTrans" cxnId="{E3D168EE-7243-4365-9CB6-F99C9FECEBCF}">
      <dgm:prSet/>
      <dgm:spPr/>
      <dgm:t>
        <a:bodyPr/>
        <a:lstStyle/>
        <a:p>
          <a:endParaRPr lang="en-US"/>
        </a:p>
      </dgm:t>
    </dgm:pt>
    <dgm:pt modelId="{E8AB4964-BBFD-44A6-8A0D-A833537B4BC6}">
      <dgm:prSet phldrT="[Text]"/>
      <dgm:spPr/>
      <dgm:t>
        <a:bodyPr/>
        <a:lstStyle/>
        <a:p>
          <a:r>
            <a:rPr lang="en-US" dirty="0"/>
            <a:t>Warehouse Layout</a:t>
          </a:r>
        </a:p>
      </dgm:t>
    </dgm:pt>
    <dgm:pt modelId="{26886A60-8D43-4426-9D6C-7A71D602ABE1}" type="parTrans" cxnId="{73410C4A-D07F-4F3B-946F-8C0E00E7AD9E}">
      <dgm:prSet/>
      <dgm:spPr/>
      <dgm:t>
        <a:bodyPr/>
        <a:lstStyle/>
        <a:p>
          <a:endParaRPr lang="en-US"/>
        </a:p>
      </dgm:t>
    </dgm:pt>
    <dgm:pt modelId="{9EFCBFD3-E897-4050-857B-B62446CC76E1}" type="sibTrans" cxnId="{73410C4A-D07F-4F3B-946F-8C0E00E7AD9E}">
      <dgm:prSet/>
      <dgm:spPr/>
      <dgm:t>
        <a:bodyPr/>
        <a:lstStyle/>
        <a:p>
          <a:endParaRPr lang="en-US"/>
        </a:p>
      </dgm:t>
    </dgm:pt>
    <dgm:pt modelId="{9FB890A5-53ED-4CDF-AC28-9CC6B210630F}" type="pres">
      <dgm:prSet presAssocID="{2C716AD2-0591-4B7D-B4BC-F24356EAF2B4}" presName="compositeShape" presStyleCnt="0">
        <dgm:presLayoutVars>
          <dgm:chMax val="7"/>
          <dgm:dir/>
          <dgm:resizeHandles val="exact"/>
        </dgm:presLayoutVars>
      </dgm:prSet>
      <dgm:spPr/>
    </dgm:pt>
    <dgm:pt modelId="{78C4A077-6A1B-4912-AB40-158908E85D64}" type="pres">
      <dgm:prSet presAssocID="{2C716AD2-0591-4B7D-B4BC-F24356EAF2B4}" presName="wedge1" presStyleLbl="node1" presStyleIdx="0" presStyleCnt="5"/>
      <dgm:spPr/>
    </dgm:pt>
    <dgm:pt modelId="{80A610F9-354B-4B26-81A8-3ACE5E5506BD}" type="pres">
      <dgm:prSet presAssocID="{2C716AD2-0591-4B7D-B4BC-F24356EAF2B4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6622E75-6532-4456-8AE7-C839837E4BFC}" type="pres">
      <dgm:prSet presAssocID="{2C716AD2-0591-4B7D-B4BC-F24356EAF2B4}" presName="wedge2" presStyleLbl="node1" presStyleIdx="1" presStyleCnt="5"/>
      <dgm:spPr/>
    </dgm:pt>
    <dgm:pt modelId="{DFEF2A23-66EF-4438-90C2-C13314A66C0C}" type="pres">
      <dgm:prSet presAssocID="{2C716AD2-0591-4B7D-B4BC-F24356EAF2B4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C9D61EF-A1CD-4398-AA51-D6B68BF09F36}" type="pres">
      <dgm:prSet presAssocID="{2C716AD2-0591-4B7D-B4BC-F24356EAF2B4}" presName="wedge3" presStyleLbl="node1" presStyleIdx="2" presStyleCnt="5"/>
      <dgm:spPr/>
    </dgm:pt>
    <dgm:pt modelId="{37AEDC07-C64B-4A65-A67F-35406BD49B20}" type="pres">
      <dgm:prSet presAssocID="{2C716AD2-0591-4B7D-B4BC-F24356EAF2B4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75F1CDD-E290-489F-92B9-AE291BDDCCC4}" type="pres">
      <dgm:prSet presAssocID="{2C716AD2-0591-4B7D-B4BC-F24356EAF2B4}" presName="wedge4" presStyleLbl="node1" presStyleIdx="3" presStyleCnt="5"/>
      <dgm:spPr/>
    </dgm:pt>
    <dgm:pt modelId="{40935584-962C-4550-A4EB-FC1ED5869B33}" type="pres">
      <dgm:prSet presAssocID="{2C716AD2-0591-4B7D-B4BC-F24356EAF2B4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6B0980A-C177-4BF6-924B-96055E2E1418}" type="pres">
      <dgm:prSet presAssocID="{2C716AD2-0591-4B7D-B4BC-F24356EAF2B4}" presName="wedge5" presStyleLbl="node1" presStyleIdx="4" presStyleCnt="5"/>
      <dgm:spPr/>
    </dgm:pt>
    <dgm:pt modelId="{EAC5D851-0554-4A92-AFF2-5E46BE36902D}" type="pres">
      <dgm:prSet presAssocID="{2C716AD2-0591-4B7D-B4BC-F24356EAF2B4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3C4A104-7B0B-48D7-8998-4C584B2AAD7E}" type="presOf" srcId="{91227D72-6814-40CA-9F57-C0970D155FA4}" destId="{66622E75-6532-4456-8AE7-C839837E4BFC}" srcOrd="0" destOrd="0" presId="urn:microsoft.com/office/officeart/2005/8/layout/chart3"/>
    <dgm:cxn modelId="{AB350A16-2683-4CD3-9F85-F27D0B210DF7}" type="presOf" srcId="{E8AB4964-BBFD-44A6-8A0D-A833537B4BC6}" destId="{EAC5D851-0554-4A92-AFF2-5E46BE36902D}" srcOrd="1" destOrd="0" presId="urn:microsoft.com/office/officeart/2005/8/layout/chart3"/>
    <dgm:cxn modelId="{118AF320-DBD8-48BF-A66E-63C3A7A9A5FD}" type="presOf" srcId="{92DDF9C1-0ABA-43A2-8CCA-063EA553D82D}" destId="{37AEDC07-C64B-4A65-A67F-35406BD49B20}" srcOrd="1" destOrd="0" presId="urn:microsoft.com/office/officeart/2005/8/layout/chart3"/>
    <dgm:cxn modelId="{E3144021-AE59-4689-9D3C-9A466C595E41}" srcId="{2C716AD2-0591-4B7D-B4BC-F24356EAF2B4}" destId="{91227D72-6814-40CA-9F57-C0970D155FA4}" srcOrd="1" destOrd="0" parTransId="{EA1AB700-07EF-42DF-B964-2B493ADFA785}" sibTransId="{937243BC-1ECA-4752-8D2B-2FBD01B68CD4}"/>
    <dgm:cxn modelId="{A611F769-64B5-46DE-96D1-7A752E505366}" srcId="{2C716AD2-0591-4B7D-B4BC-F24356EAF2B4}" destId="{08BAA0F1-2D36-4CDF-B526-0131CAA8240E}" srcOrd="0" destOrd="0" parTransId="{4E49FA51-901C-4223-80D8-45A5F5F11D22}" sibTransId="{B3922EAA-A8FC-4C45-8A60-BB58812B8636}"/>
    <dgm:cxn modelId="{73410C4A-D07F-4F3B-946F-8C0E00E7AD9E}" srcId="{2C716AD2-0591-4B7D-B4BC-F24356EAF2B4}" destId="{E8AB4964-BBFD-44A6-8A0D-A833537B4BC6}" srcOrd="4" destOrd="0" parTransId="{26886A60-8D43-4426-9D6C-7A71D602ABE1}" sibTransId="{9EFCBFD3-E897-4050-857B-B62446CC76E1}"/>
    <dgm:cxn modelId="{46A6D36E-C95F-4F9A-B41F-BF10B49CE149}" type="presOf" srcId="{BA064D23-006A-4FC0-A3FF-CD6DC6FCE616}" destId="{40935584-962C-4550-A4EB-FC1ED5869B33}" srcOrd="1" destOrd="0" presId="urn:microsoft.com/office/officeart/2005/8/layout/chart3"/>
    <dgm:cxn modelId="{8265666F-7E72-49D5-839B-B804C71944AE}" type="presOf" srcId="{91227D72-6814-40CA-9F57-C0970D155FA4}" destId="{DFEF2A23-66EF-4438-90C2-C13314A66C0C}" srcOrd="1" destOrd="0" presId="urn:microsoft.com/office/officeart/2005/8/layout/chart3"/>
    <dgm:cxn modelId="{D948B572-DFD9-4470-B641-034092832C15}" type="presOf" srcId="{08BAA0F1-2D36-4CDF-B526-0131CAA8240E}" destId="{78C4A077-6A1B-4912-AB40-158908E85D64}" srcOrd="0" destOrd="0" presId="urn:microsoft.com/office/officeart/2005/8/layout/chart3"/>
    <dgm:cxn modelId="{4A7AB87E-D190-4FD7-8978-3720454288CB}" type="presOf" srcId="{92DDF9C1-0ABA-43A2-8CCA-063EA553D82D}" destId="{2C9D61EF-A1CD-4398-AA51-D6B68BF09F36}" srcOrd="0" destOrd="0" presId="urn:microsoft.com/office/officeart/2005/8/layout/chart3"/>
    <dgm:cxn modelId="{173C947F-7A1F-419F-B9A3-06D0425D271A}" type="presOf" srcId="{E8AB4964-BBFD-44A6-8A0D-A833537B4BC6}" destId="{C6B0980A-C177-4BF6-924B-96055E2E1418}" srcOrd="0" destOrd="0" presId="urn:microsoft.com/office/officeart/2005/8/layout/chart3"/>
    <dgm:cxn modelId="{6CD46697-7B5A-45E7-9615-8266897E8F15}" type="presOf" srcId="{2C716AD2-0591-4B7D-B4BC-F24356EAF2B4}" destId="{9FB890A5-53ED-4CDF-AC28-9CC6B210630F}" srcOrd="0" destOrd="0" presId="urn:microsoft.com/office/officeart/2005/8/layout/chart3"/>
    <dgm:cxn modelId="{999141B4-5014-492C-BDD6-E730573E621A}" type="presOf" srcId="{BA064D23-006A-4FC0-A3FF-CD6DC6FCE616}" destId="{D75F1CDD-E290-489F-92B9-AE291BDDCCC4}" srcOrd="0" destOrd="0" presId="urn:microsoft.com/office/officeart/2005/8/layout/chart3"/>
    <dgm:cxn modelId="{263DBBB7-8C1F-49D2-89A0-0F0753E2B8BE}" srcId="{2C716AD2-0591-4B7D-B4BC-F24356EAF2B4}" destId="{92DDF9C1-0ABA-43A2-8CCA-063EA553D82D}" srcOrd="2" destOrd="0" parTransId="{77E939B4-13D7-4AFB-92CE-578F5B20BEF9}" sibTransId="{F3C6843F-D0C2-4001-89A9-112313F9A8F4}"/>
    <dgm:cxn modelId="{91340CD9-33B8-4B0B-AAE3-99F38E79ECEB}" type="presOf" srcId="{08BAA0F1-2D36-4CDF-B526-0131CAA8240E}" destId="{80A610F9-354B-4B26-81A8-3ACE5E5506BD}" srcOrd="1" destOrd="0" presId="urn:microsoft.com/office/officeart/2005/8/layout/chart3"/>
    <dgm:cxn modelId="{E3D168EE-7243-4365-9CB6-F99C9FECEBCF}" srcId="{2C716AD2-0591-4B7D-B4BC-F24356EAF2B4}" destId="{BA064D23-006A-4FC0-A3FF-CD6DC6FCE616}" srcOrd="3" destOrd="0" parTransId="{9A417C8A-F0C7-4069-B0D3-13C104D476E4}" sibTransId="{313EC6A5-7691-43F3-95BC-2919170A92EC}"/>
    <dgm:cxn modelId="{01BCFB58-DBA6-4C2F-A91C-B0FC4CF9BCDB}" type="presParOf" srcId="{9FB890A5-53ED-4CDF-AC28-9CC6B210630F}" destId="{78C4A077-6A1B-4912-AB40-158908E85D64}" srcOrd="0" destOrd="0" presId="urn:microsoft.com/office/officeart/2005/8/layout/chart3"/>
    <dgm:cxn modelId="{B159DEF6-E72A-4C38-A695-08F2C4181444}" type="presParOf" srcId="{9FB890A5-53ED-4CDF-AC28-9CC6B210630F}" destId="{80A610F9-354B-4B26-81A8-3ACE5E5506BD}" srcOrd="1" destOrd="0" presId="urn:microsoft.com/office/officeart/2005/8/layout/chart3"/>
    <dgm:cxn modelId="{B8065009-0AD5-4349-BB51-E6608736913F}" type="presParOf" srcId="{9FB890A5-53ED-4CDF-AC28-9CC6B210630F}" destId="{66622E75-6532-4456-8AE7-C839837E4BFC}" srcOrd="2" destOrd="0" presId="urn:microsoft.com/office/officeart/2005/8/layout/chart3"/>
    <dgm:cxn modelId="{4E5EEC08-ED2B-4F16-AFE9-7D847B1CFEF1}" type="presParOf" srcId="{9FB890A5-53ED-4CDF-AC28-9CC6B210630F}" destId="{DFEF2A23-66EF-4438-90C2-C13314A66C0C}" srcOrd="3" destOrd="0" presId="urn:microsoft.com/office/officeart/2005/8/layout/chart3"/>
    <dgm:cxn modelId="{E57F57E7-41C1-46FC-A01E-D3ADD19C116C}" type="presParOf" srcId="{9FB890A5-53ED-4CDF-AC28-9CC6B210630F}" destId="{2C9D61EF-A1CD-4398-AA51-D6B68BF09F36}" srcOrd="4" destOrd="0" presId="urn:microsoft.com/office/officeart/2005/8/layout/chart3"/>
    <dgm:cxn modelId="{26592BD9-D29D-473F-B3A8-790606F50A2A}" type="presParOf" srcId="{9FB890A5-53ED-4CDF-AC28-9CC6B210630F}" destId="{37AEDC07-C64B-4A65-A67F-35406BD49B20}" srcOrd="5" destOrd="0" presId="urn:microsoft.com/office/officeart/2005/8/layout/chart3"/>
    <dgm:cxn modelId="{7E44A0C0-1440-4205-934D-4CFAAAB0EB0A}" type="presParOf" srcId="{9FB890A5-53ED-4CDF-AC28-9CC6B210630F}" destId="{D75F1CDD-E290-489F-92B9-AE291BDDCCC4}" srcOrd="6" destOrd="0" presId="urn:microsoft.com/office/officeart/2005/8/layout/chart3"/>
    <dgm:cxn modelId="{1034F63E-3FBA-4ECB-8B4E-CC645778B094}" type="presParOf" srcId="{9FB890A5-53ED-4CDF-AC28-9CC6B210630F}" destId="{40935584-962C-4550-A4EB-FC1ED5869B33}" srcOrd="7" destOrd="0" presId="urn:microsoft.com/office/officeart/2005/8/layout/chart3"/>
    <dgm:cxn modelId="{F69613CD-EB9F-4366-9311-11FBE0F85B5E}" type="presParOf" srcId="{9FB890A5-53ED-4CDF-AC28-9CC6B210630F}" destId="{C6B0980A-C177-4BF6-924B-96055E2E1418}" srcOrd="8" destOrd="0" presId="urn:microsoft.com/office/officeart/2005/8/layout/chart3"/>
    <dgm:cxn modelId="{929F8B32-BA18-4D4D-A0CA-FAA8A03874A9}" type="presParOf" srcId="{9FB890A5-53ED-4CDF-AC28-9CC6B210630F}" destId="{EAC5D851-0554-4A92-AFF2-5E46BE36902D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898CF3A2-4EB8-465B-8879-CDE3AAC0F7E4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83C48724-8FCE-4EDA-98C2-91C64F4F0E6A}" type="parTrans" cxnId="{CD3A63EF-BD98-4A22-8352-C622CE3FB75F}">
      <dgm:prSet/>
      <dgm:spPr/>
      <dgm:t>
        <a:bodyPr/>
        <a:lstStyle/>
        <a:p>
          <a:endParaRPr lang="en-US" sz="1200"/>
        </a:p>
      </dgm:t>
    </dgm:pt>
    <dgm:pt modelId="{831B3AFB-DB07-405A-8B78-1F6FD038BDDD}" type="sibTrans" cxnId="{CD3A63EF-BD98-4A22-8352-C622CE3FB75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82B0FD2A-17FB-41D6-87C1-D847BFF5A10C}" type="pres">
      <dgm:prSet presAssocID="{83C48724-8FCE-4EDA-98C2-91C64F4F0E6A}" presName="Name28" presStyleLbl="parChTrans1D4" presStyleIdx="0" presStyleCnt="1"/>
      <dgm:spPr/>
    </dgm:pt>
    <dgm:pt modelId="{AE3AB582-6D55-45ED-B1CA-9FBAC29AB940}" type="pres">
      <dgm:prSet presAssocID="{898CF3A2-4EB8-465B-8879-CDE3AAC0F7E4}" presName="hierRoot2" presStyleCnt="0">
        <dgm:presLayoutVars>
          <dgm:hierBranch val="init"/>
        </dgm:presLayoutVars>
      </dgm:prSet>
      <dgm:spPr/>
    </dgm:pt>
    <dgm:pt modelId="{81AA2326-2C07-4ECA-AF1B-86E2183FFA04}" type="pres">
      <dgm:prSet presAssocID="{898CF3A2-4EB8-465B-8879-CDE3AAC0F7E4}" presName="rootComposite2" presStyleCnt="0"/>
      <dgm:spPr/>
    </dgm:pt>
    <dgm:pt modelId="{FDE6C070-FE2B-4E04-A69B-110CEA26E256}" type="pres">
      <dgm:prSet presAssocID="{898CF3A2-4EB8-465B-8879-CDE3AAC0F7E4}" presName="rootText2" presStyleLbl="alignAcc1" presStyleIdx="0" presStyleCnt="0">
        <dgm:presLayoutVars>
          <dgm:chPref val="3"/>
        </dgm:presLayoutVars>
      </dgm:prSet>
      <dgm:spPr/>
    </dgm:pt>
    <dgm:pt modelId="{9C562A4F-BC7F-4B3B-A4C7-08101D687768}" type="pres">
      <dgm:prSet presAssocID="{898CF3A2-4EB8-465B-8879-CDE3AAC0F7E4}" presName="topArc2" presStyleLbl="parChTrans1D1" presStyleIdx="8" presStyleCnt="12"/>
      <dgm:spPr/>
    </dgm:pt>
    <dgm:pt modelId="{22941D56-E1C8-40CC-8436-06FCB6138E26}" type="pres">
      <dgm:prSet presAssocID="{898CF3A2-4EB8-465B-8879-CDE3AAC0F7E4}" presName="bottomArc2" presStyleLbl="parChTrans1D1" presStyleIdx="9" presStyleCnt="12"/>
      <dgm:spPr/>
    </dgm:pt>
    <dgm:pt modelId="{3F209B65-FBE8-4FF8-A690-490B2C6487C7}" type="pres">
      <dgm:prSet presAssocID="{898CF3A2-4EB8-465B-8879-CDE3AAC0F7E4}" presName="topConnNode2" presStyleLbl="node4" presStyleIdx="0" presStyleCnt="0"/>
      <dgm:spPr/>
    </dgm:pt>
    <dgm:pt modelId="{3FF342F7-DB89-4D2D-AAAE-44B723F9B0F3}" type="pres">
      <dgm:prSet presAssocID="{898CF3A2-4EB8-465B-8879-CDE3AAC0F7E4}" presName="hierChild4" presStyleCnt="0"/>
      <dgm:spPr/>
    </dgm:pt>
    <dgm:pt modelId="{12AE2A70-229E-40D1-AF4F-6863DA2D6E2B}" type="pres">
      <dgm:prSet presAssocID="{898CF3A2-4EB8-465B-8879-CDE3AAC0F7E4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5ED95AC4-CD36-47E0-B546-95760759529C}" type="pres">
      <dgm:prSet presAssocID="{EA9C0AF1-4A30-4D26-A2B4-6BC6F0FEA9F4}" presName="Name28" presStyleLbl="parChTrans1D2" presStyleIdx="1" presStyleCnt="2"/>
      <dgm:spPr/>
    </dgm:pt>
    <dgm:pt modelId="{3492A4FF-ED52-4AA3-87EF-A23E1912F757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446573A5-257E-4852-AEE4-B3D3EF1D27A6}" type="pres">
      <dgm:prSet presAssocID="{41AC162E-ED37-4E64-B2A9-AB4DD252B05A}" presName="rootComposite2" presStyleCnt="0"/>
      <dgm:spPr/>
    </dgm:pt>
    <dgm:pt modelId="{E565E59A-BD3D-4222-9CBA-721371945507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E9799D73-91D2-468E-9E70-5B1D308C6246}" type="pres">
      <dgm:prSet presAssocID="{41AC162E-ED37-4E64-B2A9-AB4DD252B05A}" presName="topArc2" presStyleLbl="parChTrans1D1" presStyleIdx="10" presStyleCnt="12"/>
      <dgm:spPr/>
    </dgm:pt>
    <dgm:pt modelId="{28E9C294-1E66-4036-B530-A9C80B357866}" type="pres">
      <dgm:prSet presAssocID="{41AC162E-ED37-4E64-B2A9-AB4DD252B05A}" presName="bottomArc2" presStyleLbl="parChTrans1D1" presStyleIdx="11" presStyleCnt="12"/>
      <dgm:spPr/>
    </dgm:pt>
    <dgm:pt modelId="{E9040D82-F5CF-4A25-959C-74CA60D3BAA4}" type="pres">
      <dgm:prSet presAssocID="{41AC162E-ED37-4E64-B2A9-AB4DD252B05A}" presName="topConnNode2" presStyleLbl="node2" presStyleIdx="0" presStyleCnt="0"/>
      <dgm:spPr/>
    </dgm:pt>
    <dgm:pt modelId="{1871BE22-D518-456B-9AD4-FCFAF7A1DFC7}" type="pres">
      <dgm:prSet presAssocID="{41AC162E-ED37-4E64-B2A9-AB4DD252B05A}" presName="hierChild4" presStyleCnt="0"/>
      <dgm:spPr/>
    </dgm:pt>
    <dgm:pt modelId="{074C4FA5-ABEA-43A8-8160-96D885E2C1CF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D4D7C442-4E66-4C47-AE85-76B7ADC959FB}" type="presOf" srcId="{37F7307A-8C06-4931-B0BA-0CA49F28F60A}" destId="{3B43AF01-E081-4197-9AAE-C1CD23406053}" srcOrd="0" destOrd="0" presId="urn:microsoft.com/office/officeart/2008/layout/HalfCircleOrganizationChart"/>
    <dgm:cxn modelId="{F7146E68-5E83-4127-8A1E-7FF3014870DE}" type="presOf" srcId="{F097BA05-C6D9-4E04-A2F3-96BC767F2F20}" destId="{277BAB21-8E29-46ED-8FB8-F89C4533860E}" srcOrd="1" destOrd="0" presId="urn:microsoft.com/office/officeart/2008/layout/HalfCircleOrganizationChart"/>
    <dgm:cxn modelId="{7547A04A-8FCD-439E-933E-FCF84D393114}" type="presOf" srcId="{898CF3A2-4EB8-465B-8879-CDE3AAC0F7E4}" destId="{FDE6C070-FE2B-4E04-A69B-110CEA26E256}" srcOrd="0" destOrd="0" presId="urn:microsoft.com/office/officeart/2008/layout/HalfCircleOrganizationChart"/>
    <dgm:cxn modelId="{99B5E070-0363-42F4-B1DC-42590FA134DE}" type="presOf" srcId="{83C48724-8FCE-4EDA-98C2-91C64F4F0E6A}" destId="{82B0FD2A-17FB-41D6-87C1-D847BFF5A10C}" srcOrd="0" destOrd="0" presId="urn:microsoft.com/office/officeart/2008/layout/HalfCircleOrganizationChart"/>
    <dgm:cxn modelId="{9ED54172-4C3E-4F4E-9983-C5A1106C6F71}" type="presOf" srcId="{6083CF8F-EA74-429A-A611-BD1087A9231A}" destId="{2727FE2C-442B-4AB6-BE3C-5C2AB9AF493D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6B010A7C-D93C-4252-96BE-F5388C80BFBF}" type="presOf" srcId="{F097BA05-C6D9-4E04-A2F3-96BC767F2F20}" destId="{2201BD5A-C593-4078-BB58-9F851DC74AFF}" srcOrd="0" destOrd="0" presId="urn:microsoft.com/office/officeart/2008/layout/HalfCircleOrganizationChart"/>
    <dgm:cxn modelId="{6884B586-E093-4BB9-92A4-B634E9FB0E50}" type="presOf" srcId="{41AC162E-ED37-4E64-B2A9-AB4DD252B05A}" destId="{E565E59A-BD3D-4222-9CBA-721371945507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F48D869E-D8A8-46C6-8AFE-64CED805EE2B}" type="presOf" srcId="{EA9C0AF1-4A30-4D26-A2B4-6BC6F0FEA9F4}" destId="{5ED95AC4-CD36-47E0-B546-95760759529C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2CBFA6AC-BAD2-4B35-889C-405C21A20E91}" type="presOf" srcId="{41AC162E-ED37-4E64-B2A9-AB4DD252B05A}" destId="{E9040D82-F5CF-4A25-959C-74CA60D3BAA4}" srcOrd="1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7860D7C3-ACBE-4F4B-9D5C-75E6E88020C7}" type="presOf" srcId="{898CF3A2-4EB8-465B-8879-CDE3AAC0F7E4}" destId="{3F209B65-FBE8-4FF8-A690-490B2C6487C7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1A6C37CE-3018-44C1-AC7A-1A4293B01ACF}" type="presOf" srcId="{37F7307A-8C06-4931-B0BA-0CA49F28F60A}" destId="{1D15F1FF-11D4-43AC-BDDC-7EAAC7B282D1}" srcOrd="1" destOrd="0" presId="urn:microsoft.com/office/officeart/2008/layout/HalfCircleOrganizationChart"/>
    <dgm:cxn modelId="{826EA5DF-3018-4216-9D66-9F964B9FE25B}" type="presOf" srcId="{5F91E862-8E07-4E62-888D-DC54A1FF8D7E}" destId="{5524F4CD-2C21-4405-A424-7EDDD54C51DA}" srcOrd="0" destOrd="0" presId="urn:microsoft.com/office/officeart/2008/layout/HalfCircleOrganizationChart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CD3A63EF-BD98-4A22-8352-C622CE3FB75F}" srcId="{F097BA05-C6D9-4E04-A2F3-96BC767F2F20}" destId="{898CF3A2-4EB8-465B-8879-CDE3AAC0F7E4}" srcOrd="0" destOrd="0" parTransId="{83C48724-8FCE-4EDA-98C2-91C64F4F0E6A}" sibTransId="{831B3AFB-DB07-405A-8B78-1F6FD038BDDD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50780930-D2E6-4A24-ADCC-C785349B4CC0}" type="presParOf" srcId="{D815CDE1-5EC2-4AE4-B4CF-AC6A4D6588FD}" destId="{5524F4CD-2C21-4405-A424-7EDDD54C51DA}" srcOrd="0" destOrd="0" presId="urn:microsoft.com/office/officeart/2008/layout/HalfCircleOrganizationChart"/>
    <dgm:cxn modelId="{AF61B757-3861-4DC5-A729-6676A71A0431}" type="presParOf" srcId="{D815CDE1-5EC2-4AE4-B4CF-AC6A4D6588FD}" destId="{2663A543-87A6-450C-8F15-57399452A3F1}" srcOrd="1" destOrd="0" presId="urn:microsoft.com/office/officeart/2008/layout/HalfCircleOrganizationChart"/>
    <dgm:cxn modelId="{F4A23AE4-C239-4858-8C43-58D3AFC388C0}" type="presParOf" srcId="{2663A543-87A6-450C-8F15-57399452A3F1}" destId="{109421E6-867A-4431-9292-2A874AEDC16C}" srcOrd="0" destOrd="0" presId="urn:microsoft.com/office/officeart/2008/layout/HalfCircleOrganizationChart"/>
    <dgm:cxn modelId="{BA553C15-425F-441B-819E-5422E50A36F5}" type="presParOf" srcId="{109421E6-867A-4431-9292-2A874AEDC16C}" destId="{3B43AF01-E081-4197-9AAE-C1CD23406053}" srcOrd="0" destOrd="0" presId="urn:microsoft.com/office/officeart/2008/layout/HalfCircleOrganizationChart"/>
    <dgm:cxn modelId="{07A67D80-E7DE-44F9-93C4-5C8AED771F1B}" type="presParOf" srcId="{109421E6-867A-4431-9292-2A874AEDC16C}" destId="{19FCA72B-A094-4FE3-9062-CC204C15FA64}" srcOrd="1" destOrd="0" presId="urn:microsoft.com/office/officeart/2008/layout/HalfCircleOrganizationChart"/>
    <dgm:cxn modelId="{E61C7CB1-8FE1-4F52-B05F-F43A14ADD4AF}" type="presParOf" srcId="{109421E6-867A-4431-9292-2A874AEDC16C}" destId="{5A7DD3AA-515C-4515-8D3A-545A42843349}" srcOrd="2" destOrd="0" presId="urn:microsoft.com/office/officeart/2008/layout/HalfCircleOrganizationChart"/>
    <dgm:cxn modelId="{F06D5D14-7CE9-4A99-B67C-63BF7AEE4247}" type="presParOf" srcId="{109421E6-867A-4431-9292-2A874AEDC16C}" destId="{1D15F1FF-11D4-43AC-BDDC-7EAAC7B282D1}" srcOrd="3" destOrd="0" presId="urn:microsoft.com/office/officeart/2008/layout/HalfCircleOrganizationChart"/>
    <dgm:cxn modelId="{243076D0-35E3-4E7D-AD56-02AF6EC19FD9}" type="presParOf" srcId="{2663A543-87A6-450C-8F15-57399452A3F1}" destId="{9E2AABD4-3AAA-4018-AFD5-84F434C41926}" srcOrd="1" destOrd="0" presId="urn:microsoft.com/office/officeart/2008/layout/HalfCircleOrganizationChart"/>
    <dgm:cxn modelId="{BDD4312C-C999-4A44-88A0-4D90D38278C8}" type="presParOf" srcId="{2663A543-87A6-450C-8F15-57399452A3F1}" destId="{97D893F7-F42F-434E-836F-DA68F8379940}" srcOrd="2" destOrd="0" presId="urn:microsoft.com/office/officeart/2008/layout/HalfCircleOrganizationChart"/>
    <dgm:cxn modelId="{AF4669B2-55E8-4CA4-A4A8-C992326B0D34}" type="presParOf" srcId="{D815CDE1-5EC2-4AE4-B4CF-AC6A4D6588FD}" destId="{2727FE2C-442B-4AB6-BE3C-5C2AB9AF493D}" srcOrd="2" destOrd="0" presId="urn:microsoft.com/office/officeart/2008/layout/HalfCircleOrganizationChart"/>
    <dgm:cxn modelId="{2ADFCD04-2171-49A5-87F8-A4C95C32B0C2}" type="presParOf" srcId="{D815CDE1-5EC2-4AE4-B4CF-AC6A4D6588FD}" destId="{0C48EB1F-4645-4862-B5BE-313FE95B4795}" srcOrd="3" destOrd="0" presId="urn:microsoft.com/office/officeart/2008/layout/HalfCircleOrganizationChart"/>
    <dgm:cxn modelId="{ED267817-67E2-4407-858F-A840CDC1E90E}" type="presParOf" srcId="{0C48EB1F-4645-4862-B5BE-313FE95B4795}" destId="{CF5F799E-29E8-47AE-A8FF-2CE86A0519AA}" srcOrd="0" destOrd="0" presId="urn:microsoft.com/office/officeart/2008/layout/HalfCircleOrganizationChart"/>
    <dgm:cxn modelId="{E1C41202-F68A-4CF4-BCA6-60E6B0E385BA}" type="presParOf" srcId="{CF5F799E-29E8-47AE-A8FF-2CE86A0519AA}" destId="{2201BD5A-C593-4078-BB58-9F851DC74AFF}" srcOrd="0" destOrd="0" presId="urn:microsoft.com/office/officeart/2008/layout/HalfCircleOrganizationChart"/>
    <dgm:cxn modelId="{FE5918B2-7D4D-4D1E-811D-C06EBF67F11F}" type="presParOf" srcId="{CF5F799E-29E8-47AE-A8FF-2CE86A0519AA}" destId="{E7E8F00F-93D0-4294-8A08-D67CD65D9107}" srcOrd="1" destOrd="0" presId="urn:microsoft.com/office/officeart/2008/layout/HalfCircleOrganizationChart"/>
    <dgm:cxn modelId="{21E38DE8-73D9-44EB-ACFF-F83100E72370}" type="presParOf" srcId="{CF5F799E-29E8-47AE-A8FF-2CE86A0519AA}" destId="{6C464530-F464-4BDA-AE12-32756A13E58E}" srcOrd="2" destOrd="0" presId="urn:microsoft.com/office/officeart/2008/layout/HalfCircleOrganizationChart"/>
    <dgm:cxn modelId="{C7046222-1F2E-4CDA-97FD-73AF20E9E0EA}" type="presParOf" srcId="{CF5F799E-29E8-47AE-A8FF-2CE86A0519AA}" destId="{277BAB21-8E29-46ED-8FB8-F89C4533860E}" srcOrd="3" destOrd="0" presId="urn:microsoft.com/office/officeart/2008/layout/HalfCircleOrganizationChart"/>
    <dgm:cxn modelId="{0E744C18-558A-486F-B3FD-E5A95A10F1E2}" type="presParOf" srcId="{0C48EB1F-4645-4862-B5BE-313FE95B4795}" destId="{B85B5F4B-AB3A-407D-A71C-2B9FDC88A635}" srcOrd="1" destOrd="0" presId="urn:microsoft.com/office/officeart/2008/layout/HalfCircleOrganizationChart"/>
    <dgm:cxn modelId="{F22DC178-F77E-433B-B779-B6DC06AE5200}" type="presParOf" srcId="{B85B5F4B-AB3A-407D-A71C-2B9FDC88A635}" destId="{82B0FD2A-17FB-41D6-87C1-D847BFF5A10C}" srcOrd="0" destOrd="0" presId="urn:microsoft.com/office/officeart/2008/layout/HalfCircleOrganizationChart"/>
    <dgm:cxn modelId="{79AAC903-081E-4C3D-8B76-5BB637290261}" type="presParOf" srcId="{B85B5F4B-AB3A-407D-A71C-2B9FDC88A635}" destId="{AE3AB582-6D55-45ED-B1CA-9FBAC29AB940}" srcOrd="1" destOrd="0" presId="urn:microsoft.com/office/officeart/2008/layout/HalfCircleOrganizationChart"/>
    <dgm:cxn modelId="{CA24F930-E925-4A26-8F52-18198D368E76}" type="presParOf" srcId="{AE3AB582-6D55-45ED-B1CA-9FBAC29AB940}" destId="{81AA2326-2C07-4ECA-AF1B-86E2183FFA04}" srcOrd="0" destOrd="0" presId="urn:microsoft.com/office/officeart/2008/layout/HalfCircleOrganizationChart"/>
    <dgm:cxn modelId="{D480A607-6BA2-4902-BA02-0802012E6B93}" type="presParOf" srcId="{81AA2326-2C07-4ECA-AF1B-86E2183FFA04}" destId="{FDE6C070-FE2B-4E04-A69B-110CEA26E256}" srcOrd="0" destOrd="0" presId="urn:microsoft.com/office/officeart/2008/layout/HalfCircleOrganizationChart"/>
    <dgm:cxn modelId="{4707B8B1-180D-4F2E-A06C-7637F77963E9}" type="presParOf" srcId="{81AA2326-2C07-4ECA-AF1B-86E2183FFA04}" destId="{9C562A4F-BC7F-4B3B-A4C7-08101D687768}" srcOrd="1" destOrd="0" presId="urn:microsoft.com/office/officeart/2008/layout/HalfCircleOrganizationChart"/>
    <dgm:cxn modelId="{B36C4336-F0A5-40BA-B264-8AF7ED10B75E}" type="presParOf" srcId="{81AA2326-2C07-4ECA-AF1B-86E2183FFA04}" destId="{22941D56-E1C8-40CC-8436-06FCB6138E26}" srcOrd="2" destOrd="0" presId="urn:microsoft.com/office/officeart/2008/layout/HalfCircleOrganizationChart"/>
    <dgm:cxn modelId="{9A4DB1EB-85BE-4659-BE39-EAE2CAB268AD}" type="presParOf" srcId="{81AA2326-2C07-4ECA-AF1B-86E2183FFA04}" destId="{3F209B65-FBE8-4FF8-A690-490B2C6487C7}" srcOrd="3" destOrd="0" presId="urn:microsoft.com/office/officeart/2008/layout/HalfCircleOrganizationChart"/>
    <dgm:cxn modelId="{1F2ADEA3-D957-475C-B3E9-67B036C50188}" type="presParOf" srcId="{AE3AB582-6D55-45ED-B1CA-9FBAC29AB940}" destId="{3FF342F7-DB89-4D2D-AAAE-44B723F9B0F3}" srcOrd="1" destOrd="0" presId="urn:microsoft.com/office/officeart/2008/layout/HalfCircleOrganizationChart"/>
    <dgm:cxn modelId="{0004D3DC-B30E-449D-B00B-6B34460340E0}" type="presParOf" srcId="{AE3AB582-6D55-45ED-B1CA-9FBAC29AB940}" destId="{12AE2A70-229E-40D1-AF4F-6863DA2D6E2B}" srcOrd="2" destOrd="0" presId="urn:microsoft.com/office/officeart/2008/layout/HalfCircleOrganizationChart"/>
    <dgm:cxn modelId="{F82895A8-8510-456C-BCB0-F22E7B4A5C46}" type="presParOf" srcId="{0C48EB1F-4645-4862-B5BE-313FE95B4795}" destId="{D6714A81-A325-4BCB-A3A4-3DC35F6A19A0}" srcOrd="2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A06981D1-6A03-4BA7-B8D1-843E7C2C6A59}" type="presParOf" srcId="{E2EE7541-F45E-44E6-ACFE-EFE2EAC0FAEF}" destId="{5ED95AC4-CD36-47E0-B546-95760759529C}" srcOrd="2" destOrd="0" presId="urn:microsoft.com/office/officeart/2008/layout/HalfCircleOrganizationChart"/>
    <dgm:cxn modelId="{4A678F81-3FC7-4927-94B3-A19E03562051}" type="presParOf" srcId="{E2EE7541-F45E-44E6-ACFE-EFE2EAC0FAEF}" destId="{3492A4FF-ED52-4AA3-87EF-A23E1912F757}" srcOrd="3" destOrd="0" presId="urn:microsoft.com/office/officeart/2008/layout/HalfCircleOrganizationChart"/>
    <dgm:cxn modelId="{0B84D806-00C3-4F08-880C-B442722DACB0}" type="presParOf" srcId="{3492A4FF-ED52-4AA3-87EF-A23E1912F757}" destId="{446573A5-257E-4852-AEE4-B3D3EF1D27A6}" srcOrd="0" destOrd="0" presId="urn:microsoft.com/office/officeart/2008/layout/HalfCircleOrganizationChart"/>
    <dgm:cxn modelId="{076AA12C-D7C5-4BEF-B527-3B1CA626BC07}" type="presParOf" srcId="{446573A5-257E-4852-AEE4-B3D3EF1D27A6}" destId="{E565E59A-BD3D-4222-9CBA-721371945507}" srcOrd="0" destOrd="0" presId="urn:microsoft.com/office/officeart/2008/layout/HalfCircleOrganizationChart"/>
    <dgm:cxn modelId="{F818089D-70E0-47B9-AC31-BB0707F3131E}" type="presParOf" srcId="{446573A5-257E-4852-AEE4-B3D3EF1D27A6}" destId="{E9799D73-91D2-468E-9E70-5B1D308C6246}" srcOrd="1" destOrd="0" presId="urn:microsoft.com/office/officeart/2008/layout/HalfCircleOrganizationChart"/>
    <dgm:cxn modelId="{7840DB57-DCAC-4B29-BDB8-36C6ED82AF68}" type="presParOf" srcId="{446573A5-257E-4852-AEE4-B3D3EF1D27A6}" destId="{28E9C294-1E66-4036-B530-A9C80B357866}" srcOrd="2" destOrd="0" presId="urn:microsoft.com/office/officeart/2008/layout/HalfCircleOrganizationChart"/>
    <dgm:cxn modelId="{E9C60EB0-12E0-4BAE-BAD7-7AE83C4E6FB7}" type="presParOf" srcId="{446573A5-257E-4852-AEE4-B3D3EF1D27A6}" destId="{E9040D82-F5CF-4A25-959C-74CA60D3BAA4}" srcOrd="3" destOrd="0" presId="urn:microsoft.com/office/officeart/2008/layout/HalfCircleOrganizationChart"/>
    <dgm:cxn modelId="{89CD889D-84F9-4527-A72D-F9B04854C033}" type="presParOf" srcId="{3492A4FF-ED52-4AA3-87EF-A23E1912F757}" destId="{1871BE22-D518-456B-9AD4-FCFAF7A1DFC7}" srcOrd="1" destOrd="0" presId="urn:microsoft.com/office/officeart/2008/layout/HalfCircleOrganizationChart"/>
    <dgm:cxn modelId="{E1455DEC-AD5C-4F94-BDC7-FABD88B60D87}" type="presParOf" srcId="{3492A4FF-ED52-4AA3-87EF-A23E1912F757}" destId="{074C4FA5-ABEA-43A8-8160-96D885E2C1CF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(2,1),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898CF3A2-4EB8-465B-8879-CDE3AAC0F7E4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83C48724-8FCE-4EDA-98C2-91C64F4F0E6A}" type="parTrans" cxnId="{CD3A63EF-BD98-4A22-8352-C622CE3FB75F}">
      <dgm:prSet/>
      <dgm:spPr/>
      <dgm:t>
        <a:bodyPr/>
        <a:lstStyle/>
        <a:p>
          <a:endParaRPr lang="en-US" sz="1200"/>
        </a:p>
      </dgm:t>
    </dgm:pt>
    <dgm:pt modelId="{831B3AFB-DB07-405A-8B78-1F6FD038BDDD}" type="sibTrans" cxnId="{CD3A63EF-BD98-4A22-8352-C622CE3FB75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82B0FD2A-17FB-41D6-87C1-D847BFF5A10C}" type="pres">
      <dgm:prSet presAssocID="{83C48724-8FCE-4EDA-98C2-91C64F4F0E6A}" presName="Name28" presStyleLbl="parChTrans1D4" presStyleIdx="0" presStyleCnt="1"/>
      <dgm:spPr/>
    </dgm:pt>
    <dgm:pt modelId="{AE3AB582-6D55-45ED-B1CA-9FBAC29AB940}" type="pres">
      <dgm:prSet presAssocID="{898CF3A2-4EB8-465B-8879-CDE3AAC0F7E4}" presName="hierRoot2" presStyleCnt="0">
        <dgm:presLayoutVars>
          <dgm:hierBranch val="init"/>
        </dgm:presLayoutVars>
      </dgm:prSet>
      <dgm:spPr/>
    </dgm:pt>
    <dgm:pt modelId="{81AA2326-2C07-4ECA-AF1B-86E2183FFA04}" type="pres">
      <dgm:prSet presAssocID="{898CF3A2-4EB8-465B-8879-CDE3AAC0F7E4}" presName="rootComposite2" presStyleCnt="0"/>
      <dgm:spPr/>
    </dgm:pt>
    <dgm:pt modelId="{FDE6C070-FE2B-4E04-A69B-110CEA26E256}" type="pres">
      <dgm:prSet presAssocID="{898CF3A2-4EB8-465B-8879-CDE3AAC0F7E4}" presName="rootText2" presStyleLbl="alignAcc1" presStyleIdx="0" presStyleCnt="0">
        <dgm:presLayoutVars>
          <dgm:chPref val="3"/>
        </dgm:presLayoutVars>
      </dgm:prSet>
      <dgm:spPr/>
    </dgm:pt>
    <dgm:pt modelId="{9C562A4F-BC7F-4B3B-A4C7-08101D687768}" type="pres">
      <dgm:prSet presAssocID="{898CF3A2-4EB8-465B-8879-CDE3AAC0F7E4}" presName="topArc2" presStyleLbl="parChTrans1D1" presStyleIdx="8" presStyleCnt="12"/>
      <dgm:spPr/>
    </dgm:pt>
    <dgm:pt modelId="{22941D56-E1C8-40CC-8436-06FCB6138E26}" type="pres">
      <dgm:prSet presAssocID="{898CF3A2-4EB8-465B-8879-CDE3AAC0F7E4}" presName="bottomArc2" presStyleLbl="parChTrans1D1" presStyleIdx="9" presStyleCnt="12"/>
      <dgm:spPr/>
    </dgm:pt>
    <dgm:pt modelId="{3F209B65-FBE8-4FF8-A690-490B2C6487C7}" type="pres">
      <dgm:prSet presAssocID="{898CF3A2-4EB8-465B-8879-CDE3AAC0F7E4}" presName="topConnNode2" presStyleLbl="node4" presStyleIdx="0" presStyleCnt="0"/>
      <dgm:spPr/>
    </dgm:pt>
    <dgm:pt modelId="{3FF342F7-DB89-4D2D-AAAE-44B723F9B0F3}" type="pres">
      <dgm:prSet presAssocID="{898CF3A2-4EB8-465B-8879-CDE3AAC0F7E4}" presName="hierChild4" presStyleCnt="0"/>
      <dgm:spPr/>
    </dgm:pt>
    <dgm:pt modelId="{12AE2A70-229E-40D1-AF4F-6863DA2D6E2B}" type="pres">
      <dgm:prSet presAssocID="{898CF3A2-4EB8-465B-8879-CDE3AAC0F7E4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5ED95AC4-CD36-47E0-B546-95760759529C}" type="pres">
      <dgm:prSet presAssocID="{EA9C0AF1-4A30-4D26-A2B4-6BC6F0FEA9F4}" presName="Name28" presStyleLbl="parChTrans1D2" presStyleIdx="1" presStyleCnt="2"/>
      <dgm:spPr/>
    </dgm:pt>
    <dgm:pt modelId="{3492A4FF-ED52-4AA3-87EF-A23E1912F757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446573A5-257E-4852-AEE4-B3D3EF1D27A6}" type="pres">
      <dgm:prSet presAssocID="{41AC162E-ED37-4E64-B2A9-AB4DD252B05A}" presName="rootComposite2" presStyleCnt="0"/>
      <dgm:spPr/>
    </dgm:pt>
    <dgm:pt modelId="{E565E59A-BD3D-4222-9CBA-721371945507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E9799D73-91D2-468E-9E70-5B1D308C6246}" type="pres">
      <dgm:prSet presAssocID="{41AC162E-ED37-4E64-B2A9-AB4DD252B05A}" presName="topArc2" presStyleLbl="parChTrans1D1" presStyleIdx="10" presStyleCnt="12"/>
      <dgm:spPr/>
    </dgm:pt>
    <dgm:pt modelId="{28E9C294-1E66-4036-B530-A9C80B357866}" type="pres">
      <dgm:prSet presAssocID="{41AC162E-ED37-4E64-B2A9-AB4DD252B05A}" presName="bottomArc2" presStyleLbl="parChTrans1D1" presStyleIdx="11" presStyleCnt="12"/>
      <dgm:spPr/>
    </dgm:pt>
    <dgm:pt modelId="{E9040D82-F5CF-4A25-959C-74CA60D3BAA4}" type="pres">
      <dgm:prSet presAssocID="{41AC162E-ED37-4E64-B2A9-AB4DD252B05A}" presName="topConnNode2" presStyleLbl="node2" presStyleIdx="0" presStyleCnt="0"/>
      <dgm:spPr/>
    </dgm:pt>
    <dgm:pt modelId="{1871BE22-D518-456B-9AD4-FCFAF7A1DFC7}" type="pres">
      <dgm:prSet presAssocID="{41AC162E-ED37-4E64-B2A9-AB4DD252B05A}" presName="hierChild4" presStyleCnt="0"/>
      <dgm:spPr/>
    </dgm:pt>
    <dgm:pt modelId="{074C4FA5-ABEA-43A8-8160-96D885E2C1CF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D4D7C442-4E66-4C47-AE85-76B7ADC959FB}" type="presOf" srcId="{37F7307A-8C06-4931-B0BA-0CA49F28F60A}" destId="{3B43AF01-E081-4197-9AAE-C1CD23406053}" srcOrd="0" destOrd="0" presId="urn:microsoft.com/office/officeart/2008/layout/HalfCircleOrganizationChart"/>
    <dgm:cxn modelId="{F7146E68-5E83-4127-8A1E-7FF3014870DE}" type="presOf" srcId="{F097BA05-C6D9-4E04-A2F3-96BC767F2F20}" destId="{277BAB21-8E29-46ED-8FB8-F89C4533860E}" srcOrd="1" destOrd="0" presId="urn:microsoft.com/office/officeart/2008/layout/HalfCircleOrganizationChart"/>
    <dgm:cxn modelId="{7547A04A-8FCD-439E-933E-FCF84D393114}" type="presOf" srcId="{898CF3A2-4EB8-465B-8879-CDE3AAC0F7E4}" destId="{FDE6C070-FE2B-4E04-A69B-110CEA26E256}" srcOrd="0" destOrd="0" presId="urn:microsoft.com/office/officeart/2008/layout/HalfCircleOrganizationChart"/>
    <dgm:cxn modelId="{99B5E070-0363-42F4-B1DC-42590FA134DE}" type="presOf" srcId="{83C48724-8FCE-4EDA-98C2-91C64F4F0E6A}" destId="{82B0FD2A-17FB-41D6-87C1-D847BFF5A10C}" srcOrd="0" destOrd="0" presId="urn:microsoft.com/office/officeart/2008/layout/HalfCircleOrganizationChart"/>
    <dgm:cxn modelId="{9ED54172-4C3E-4F4E-9983-C5A1106C6F71}" type="presOf" srcId="{6083CF8F-EA74-429A-A611-BD1087A9231A}" destId="{2727FE2C-442B-4AB6-BE3C-5C2AB9AF493D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6B010A7C-D93C-4252-96BE-F5388C80BFBF}" type="presOf" srcId="{F097BA05-C6D9-4E04-A2F3-96BC767F2F20}" destId="{2201BD5A-C593-4078-BB58-9F851DC74AFF}" srcOrd="0" destOrd="0" presId="urn:microsoft.com/office/officeart/2008/layout/HalfCircleOrganizationChart"/>
    <dgm:cxn modelId="{6884B586-E093-4BB9-92A4-B634E9FB0E50}" type="presOf" srcId="{41AC162E-ED37-4E64-B2A9-AB4DD252B05A}" destId="{E565E59A-BD3D-4222-9CBA-721371945507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F48D869E-D8A8-46C6-8AFE-64CED805EE2B}" type="presOf" srcId="{EA9C0AF1-4A30-4D26-A2B4-6BC6F0FEA9F4}" destId="{5ED95AC4-CD36-47E0-B546-95760759529C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2CBFA6AC-BAD2-4B35-889C-405C21A20E91}" type="presOf" srcId="{41AC162E-ED37-4E64-B2A9-AB4DD252B05A}" destId="{E9040D82-F5CF-4A25-959C-74CA60D3BAA4}" srcOrd="1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7860D7C3-ACBE-4F4B-9D5C-75E6E88020C7}" type="presOf" srcId="{898CF3A2-4EB8-465B-8879-CDE3AAC0F7E4}" destId="{3F209B65-FBE8-4FF8-A690-490B2C6487C7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1A6C37CE-3018-44C1-AC7A-1A4293B01ACF}" type="presOf" srcId="{37F7307A-8C06-4931-B0BA-0CA49F28F60A}" destId="{1D15F1FF-11D4-43AC-BDDC-7EAAC7B282D1}" srcOrd="1" destOrd="0" presId="urn:microsoft.com/office/officeart/2008/layout/HalfCircleOrganizationChart"/>
    <dgm:cxn modelId="{826EA5DF-3018-4216-9D66-9F964B9FE25B}" type="presOf" srcId="{5F91E862-8E07-4E62-888D-DC54A1FF8D7E}" destId="{5524F4CD-2C21-4405-A424-7EDDD54C51DA}" srcOrd="0" destOrd="0" presId="urn:microsoft.com/office/officeart/2008/layout/HalfCircleOrganizationChart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CD3A63EF-BD98-4A22-8352-C622CE3FB75F}" srcId="{F097BA05-C6D9-4E04-A2F3-96BC767F2F20}" destId="{898CF3A2-4EB8-465B-8879-CDE3AAC0F7E4}" srcOrd="0" destOrd="0" parTransId="{83C48724-8FCE-4EDA-98C2-91C64F4F0E6A}" sibTransId="{831B3AFB-DB07-405A-8B78-1F6FD038BDDD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50780930-D2E6-4A24-ADCC-C785349B4CC0}" type="presParOf" srcId="{D815CDE1-5EC2-4AE4-B4CF-AC6A4D6588FD}" destId="{5524F4CD-2C21-4405-A424-7EDDD54C51DA}" srcOrd="0" destOrd="0" presId="urn:microsoft.com/office/officeart/2008/layout/HalfCircleOrganizationChart"/>
    <dgm:cxn modelId="{AF61B757-3861-4DC5-A729-6676A71A0431}" type="presParOf" srcId="{D815CDE1-5EC2-4AE4-B4CF-AC6A4D6588FD}" destId="{2663A543-87A6-450C-8F15-57399452A3F1}" srcOrd="1" destOrd="0" presId="urn:microsoft.com/office/officeart/2008/layout/HalfCircleOrganizationChart"/>
    <dgm:cxn modelId="{F4A23AE4-C239-4858-8C43-58D3AFC388C0}" type="presParOf" srcId="{2663A543-87A6-450C-8F15-57399452A3F1}" destId="{109421E6-867A-4431-9292-2A874AEDC16C}" srcOrd="0" destOrd="0" presId="urn:microsoft.com/office/officeart/2008/layout/HalfCircleOrganizationChart"/>
    <dgm:cxn modelId="{BA553C15-425F-441B-819E-5422E50A36F5}" type="presParOf" srcId="{109421E6-867A-4431-9292-2A874AEDC16C}" destId="{3B43AF01-E081-4197-9AAE-C1CD23406053}" srcOrd="0" destOrd="0" presId="urn:microsoft.com/office/officeart/2008/layout/HalfCircleOrganizationChart"/>
    <dgm:cxn modelId="{07A67D80-E7DE-44F9-93C4-5C8AED771F1B}" type="presParOf" srcId="{109421E6-867A-4431-9292-2A874AEDC16C}" destId="{19FCA72B-A094-4FE3-9062-CC204C15FA64}" srcOrd="1" destOrd="0" presId="urn:microsoft.com/office/officeart/2008/layout/HalfCircleOrganizationChart"/>
    <dgm:cxn modelId="{E61C7CB1-8FE1-4F52-B05F-F43A14ADD4AF}" type="presParOf" srcId="{109421E6-867A-4431-9292-2A874AEDC16C}" destId="{5A7DD3AA-515C-4515-8D3A-545A42843349}" srcOrd="2" destOrd="0" presId="urn:microsoft.com/office/officeart/2008/layout/HalfCircleOrganizationChart"/>
    <dgm:cxn modelId="{F06D5D14-7CE9-4A99-B67C-63BF7AEE4247}" type="presParOf" srcId="{109421E6-867A-4431-9292-2A874AEDC16C}" destId="{1D15F1FF-11D4-43AC-BDDC-7EAAC7B282D1}" srcOrd="3" destOrd="0" presId="urn:microsoft.com/office/officeart/2008/layout/HalfCircleOrganizationChart"/>
    <dgm:cxn modelId="{243076D0-35E3-4E7D-AD56-02AF6EC19FD9}" type="presParOf" srcId="{2663A543-87A6-450C-8F15-57399452A3F1}" destId="{9E2AABD4-3AAA-4018-AFD5-84F434C41926}" srcOrd="1" destOrd="0" presId="urn:microsoft.com/office/officeart/2008/layout/HalfCircleOrganizationChart"/>
    <dgm:cxn modelId="{BDD4312C-C999-4A44-88A0-4D90D38278C8}" type="presParOf" srcId="{2663A543-87A6-450C-8F15-57399452A3F1}" destId="{97D893F7-F42F-434E-836F-DA68F8379940}" srcOrd="2" destOrd="0" presId="urn:microsoft.com/office/officeart/2008/layout/HalfCircleOrganizationChart"/>
    <dgm:cxn modelId="{AF4669B2-55E8-4CA4-A4A8-C992326B0D34}" type="presParOf" srcId="{D815CDE1-5EC2-4AE4-B4CF-AC6A4D6588FD}" destId="{2727FE2C-442B-4AB6-BE3C-5C2AB9AF493D}" srcOrd="2" destOrd="0" presId="urn:microsoft.com/office/officeart/2008/layout/HalfCircleOrganizationChart"/>
    <dgm:cxn modelId="{2ADFCD04-2171-49A5-87F8-A4C95C32B0C2}" type="presParOf" srcId="{D815CDE1-5EC2-4AE4-B4CF-AC6A4D6588FD}" destId="{0C48EB1F-4645-4862-B5BE-313FE95B4795}" srcOrd="3" destOrd="0" presId="urn:microsoft.com/office/officeart/2008/layout/HalfCircleOrganizationChart"/>
    <dgm:cxn modelId="{ED267817-67E2-4407-858F-A840CDC1E90E}" type="presParOf" srcId="{0C48EB1F-4645-4862-B5BE-313FE95B4795}" destId="{CF5F799E-29E8-47AE-A8FF-2CE86A0519AA}" srcOrd="0" destOrd="0" presId="urn:microsoft.com/office/officeart/2008/layout/HalfCircleOrganizationChart"/>
    <dgm:cxn modelId="{E1C41202-F68A-4CF4-BCA6-60E6B0E385BA}" type="presParOf" srcId="{CF5F799E-29E8-47AE-A8FF-2CE86A0519AA}" destId="{2201BD5A-C593-4078-BB58-9F851DC74AFF}" srcOrd="0" destOrd="0" presId="urn:microsoft.com/office/officeart/2008/layout/HalfCircleOrganizationChart"/>
    <dgm:cxn modelId="{FE5918B2-7D4D-4D1E-811D-C06EBF67F11F}" type="presParOf" srcId="{CF5F799E-29E8-47AE-A8FF-2CE86A0519AA}" destId="{E7E8F00F-93D0-4294-8A08-D67CD65D9107}" srcOrd="1" destOrd="0" presId="urn:microsoft.com/office/officeart/2008/layout/HalfCircleOrganizationChart"/>
    <dgm:cxn modelId="{21E38DE8-73D9-44EB-ACFF-F83100E72370}" type="presParOf" srcId="{CF5F799E-29E8-47AE-A8FF-2CE86A0519AA}" destId="{6C464530-F464-4BDA-AE12-32756A13E58E}" srcOrd="2" destOrd="0" presId="urn:microsoft.com/office/officeart/2008/layout/HalfCircleOrganizationChart"/>
    <dgm:cxn modelId="{C7046222-1F2E-4CDA-97FD-73AF20E9E0EA}" type="presParOf" srcId="{CF5F799E-29E8-47AE-A8FF-2CE86A0519AA}" destId="{277BAB21-8E29-46ED-8FB8-F89C4533860E}" srcOrd="3" destOrd="0" presId="urn:microsoft.com/office/officeart/2008/layout/HalfCircleOrganizationChart"/>
    <dgm:cxn modelId="{0E744C18-558A-486F-B3FD-E5A95A10F1E2}" type="presParOf" srcId="{0C48EB1F-4645-4862-B5BE-313FE95B4795}" destId="{B85B5F4B-AB3A-407D-A71C-2B9FDC88A635}" srcOrd="1" destOrd="0" presId="urn:microsoft.com/office/officeart/2008/layout/HalfCircleOrganizationChart"/>
    <dgm:cxn modelId="{F22DC178-F77E-433B-B779-B6DC06AE5200}" type="presParOf" srcId="{B85B5F4B-AB3A-407D-A71C-2B9FDC88A635}" destId="{82B0FD2A-17FB-41D6-87C1-D847BFF5A10C}" srcOrd="0" destOrd="0" presId="urn:microsoft.com/office/officeart/2008/layout/HalfCircleOrganizationChart"/>
    <dgm:cxn modelId="{79AAC903-081E-4C3D-8B76-5BB637290261}" type="presParOf" srcId="{B85B5F4B-AB3A-407D-A71C-2B9FDC88A635}" destId="{AE3AB582-6D55-45ED-B1CA-9FBAC29AB940}" srcOrd="1" destOrd="0" presId="urn:microsoft.com/office/officeart/2008/layout/HalfCircleOrganizationChart"/>
    <dgm:cxn modelId="{CA24F930-E925-4A26-8F52-18198D368E76}" type="presParOf" srcId="{AE3AB582-6D55-45ED-B1CA-9FBAC29AB940}" destId="{81AA2326-2C07-4ECA-AF1B-86E2183FFA04}" srcOrd="0" destOrd="0" presId="urn:microsoft.com/office/officeart/2008/layout/HalfCircleOrganizationChart"/>
    <dgm:cxn modelId="{D480A607-6BA2-4902-BA02-0802012E6B93}" type="presParOf" srcId="{81AA2326-2C07-4ECA-AF1B-86E2183FFA04}" destId="{FDE6C070-FE2B-4E04-A69B-110CEA26E256}" srcOrd="0" destOrd="0" presId="urn:microsoft.com/office/officeart/2008/layout/HalfCircleOrganizationChart"/>
    <dgm:cxn modelId="{4707B8B1-180D-4F2E-A06C-7637F77963E9}" type="presParOf" srcId="{81AA2326-2C07-4ECA-AF1B-86E2183FFA04}" destId="{9C562A4F-BC7F-4B3B-A4C7-08101D687768}" srcOrd="1" destOrd="0" presId="urn:microsoft.com/office/officeart/2008/layout/HalfCircleOrganizationChart"/>
    <dgm:cxn modelId="{B36C4336-F0A5-40BA-B264-8AF7ED10B75E}" type="presParOf" srcId="{81AA2326-2C07-4ECA-AF1B-86E2183FFA04}" destId="{22941D56-E1C8-40CC-8436-06FCB6138E26}" srcOrd="2" destOrd="0" presId="urn:microsoft.com/office/officeart/2008/layout/HalfCircleOrganizationChart"/>
    <dgm:cxn modelId="{9A4DB1EB-85BE-4659-BE39-EAE2CAB268AD}" type="presParOf" srcId="{81AA2326-2C07-4ECA-AF1B-86E2183FFA04}" destId="{3F209B65-FBE8-4FF8-A690-490B2C6487C7}" srcOrd="3" destOrd="0" presId="urn:microsoft.com/office/officeart/2008/layout/HalfCircleOrganizationChart"/>
    <dgm:cxn modelId="{1F2ADEA3-D957-475C-B3E9-67B036C50188}" type="presParOf" srcId="{AE3AB582-6D55-45ED-B1CA-9FBAC29AB940}" destId="{3FF342F7-DB89-4D2D-AAAE-44B723F9B0F3}" srcOrd="1" destOrd="0" presId="urn:microsoft.com/office/officeart/2008/layout/HalfCircleOrganizationChart"/>
    <dgm:cxn modelId="{0004D3DC-B30E-449D-B00B-6B34460340E0}" type="presParOf" srcId="{AE3AB582-6D55-45ED-B1CA-9FBAC29AB940}" destId="{12AE2A70-229E-40D1-AF4F-6863DA2D6E2B}" srcOrd="2" destOrd="0" presId="urn:microsoft.com/office/officeart/2008/layout/HalfCircleOrganizationChart"/>
    <dgm:cxn modelId="{F82895A8-8510-456C-BCB0-F22E7B4A5C46}" type="presParOf" srcId="{0C48EB1F-4645-4862-B5BE-313FE95B4795}" destId="{D6714A81-A325-4BCB-A3A4-3DC35F6A19A0}" srcOrd="2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A06981D1-6A03-4BA7-B8D1-843E7C2C6A59}" type="presParOf" srcId="{E2EE7541-F45E-44E6-ACFE-EFE2EAC0FAEF}" destId="{5ED95AC4-CD36-47E0-B546-95760759529C}" srcOrd="2" destOrd="0" presId="urn:microsoft.com/office/officeart/2008/layout/HalfCircleOrganizationChart"/>
    <dgm:cxn modelId="{4A678F81-3FC7-4927-94B3-A19E03562051}" type="presParOf" srcId="{E2EE7541-F45E-44E6-ACFE-EFE2EAC0FAEF}" destId="{3492A4FF-ED52-4AA3-87EF-A23E1912F757}" srcOrd="3" destOrd="0" presId="urn:microsoft.com/office/officeart/2008/layout/HalfCircleOrganizationChart"/>
    <dgm:cxn modelId="{0B84D806-00C3-4F08-880C-B442722DACB0}" type="presParOf" srcId="{3492A4FF-ED52-4AA3-87EF-A23E1912F757}" destId="{446573A5-257E-4852-AEE4-B3D3EF1D27A6}" srcOrd="0" destOrd="0" presId="urn:microsoft.com/office/officeart/2008/layout/HalfCircleOrganizationChart"/>
    <dgm:cxn modelId="{076AA12C-D7C5-4BEF-B527-3B1CA626BC07}" type="presParOf" srcId="{446573A5-257E-4852-AEE4-B3D3EF1D27A6}" destId="{E565E59A-BD3D-4222-9CBA-721371945507}" srcOrd="0" destOrd="0" presId="urn:microsoft.com/office/officeart/2008/layout/HalfCircleOrganizationChart"/>
    <dgm:cxn modelId="{F818089D-70E0-47B9-AC31-BB0707F3131E}" type="presParOf" srcId="{446573A5-257E-4852-AEE4-B3D3EF1D27A6}" destId="{E9799D73-91D2-468E-9E70-5B1D308C6246}" srcOrd="1" destOrd="0" presId="urn:microsoft.com/office/officeart/2008/layout/HalfCircleOrganizationChart"/>
    <dgm:cxn modelId="{7840DB57-DCAC-4B29-BDB8-36C6ED82AF68}" type="presParOf" srcId="{446573A5-257E-4852-AEE4-B3D3EF1D27A6}" destId="{28E9C294-1E66-4036-B530-A9C80B357866}" srcOrd="2" destOrd="0" presId="urn:microsoft.com/office/officeart/2008/layout/HalfCircleOrganizationChart"/>
    <dgm:cxn modelId="{E9C60EB0-12E0-4BAE-BAD7-7AE83C4E6FB7}" type="presParOf" srcId="{446573A5-257E-4852-AEE4-B3D3EF1D27A6}" destId="{E9040D82-F5CF-4A25-959C-74CA60D3BAA4}" srcOrd="3" destOrd="0" presId="urn:microsoft.com/office/officeart/2008/layout/HalfCircleOrganizationChart"/>
    <dgm:cxn modelId="{89CD889D-84F9-4527-A72D-F9B04854C033}" type="presParOf" srcId="{3492A4FF-ED52-4AA3-87EF-A23E1912F757}" destId="{1871BE22-D518-456B-9AD4-FCFAF7A1DFC7}" srcOrd="1" destOrd="0" presId="urn:microsoft.com/office/officeart/2008/layout/HalfCircleOrganizationChart"/>
    <dgm:cxn modelId="{E1455DEC-AD5C-4F94-BDC7-FABD88B60D87}" type="presParOf" srcId="{3492A4FF-ED52-4AA3-87EF-A23E1912F757}" destId="{074C4FA5-ABEA-43A8-8160-96D885E2C1CF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898CF3A2-4EB8-465B-8879-CDE3AAC0F7E4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83C48724-8FCE-4EDA-98C2-91C64F4F0E6A}" type="parTrans" cxnId="{CD3A63EF-BD98-4A22-8352-C622CE3FB75F}">
      <dgm:prSet/>
      <dgm:spPr/>
      <dgm:t>
        <a:bodyPr/>
        <a:lstStyle/>
        <a:p>
          <a:endParaRPr lang="en-US" sz="1200"/>
        </a:p>
      </dgm:t>
    </dgm:pt>
    <dgm:pt modelId="{831B3AFB-DB07-405A-8B78-1F6FD038BDDD}" type="sibTrans" cxnId="{CD3A63EF-BD98-4A22-8352-C622CE3FB75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82B0FD2A-17FB-41D6-87C1-D847BFF5A10C}" type="pres">
      <dgm:prSet presAssocID="{83C48724-8FCE-4EDA-98C2-91C64F4F0E6A}" presName="Name28" presStyleLbl="parChTrans1D4" presStyleIdx="0" presStyleCnt="1"/>
      <dgm:spPr/>
    </dgm:pt>
    <dgm:pt modelId="{AE3AB582-6D55-45ED-B1CA-9FBAC29AB940}" type="pres">
      <dgm:prSet presAssocID="{898CF3A2-4EB8-465B-8879-CDE3AAC0F7E4}" presName="hierRoot2" presStyleCnt="0">
        <dgm:presLayoutVars>
          <dgm:hierBranch val="init"/>
        </dgm:presLayoutVars>
      </dgm:prSet>
      <dgm:spPr/>
    </dgm:pt>
    <dgm:pt modelId="{81AA2326-2C07-4ECA-AF1B-86E2183FFA04}" type="pres">
      <dgm:prSet presAssocID="{898CF3A2-4EB8-465B-8879-CDE3AAC0F7E4}" presName="rootComposite2" presStyleCnt="0"/>
      <dgm:spPr/>
    </dgm:pt>
    <dgm:pt modelId="{FDE6C070-FE2B-4E04-A69B-110CEA26E256}" type="pres">
      <dgm:prSet presAssocID="{898CF3A2-4EB8-465B-8879-CDE3AAC0F7E4}" presName="rootText2" presStyleLbl="alignAcc1" presStyleIdx="0" presStyleCnt="0">
        <dgm:presLayoutVars>
          <dgm:chPref val="3"/>
        </dgm:presLayoutVars>
      </dgm:prSet>
      <dgm:spPr/>
    </dgm:pt>
    <dgm:pt modelId="{9C562A4F-BC7F-4B3B-A4C7-08101D687768}" type="pres">
      <dgm:prSet presAssocID="{898CF3A2-4EB8-465B-8879-CDE3AAC0F7E4}" presName="topArc2" presStyleLbl="parChTrans1D1" presStyleIdx="8" presStyleCnt="12"/>
      <dgm:spPr/>
    </dgm:pt>
    <dgm:pt modelId="{22941D56-E1C8-40CC-8436-06FCB6138E26}" type="pres">
      <dgm:prSet presAssocID="{898CF3A2-4EB8-465B-8879-CDE3AAC0F7E4}" presName="bottomArc2" presStyleLbl="parChTrans1D1" presStyleIdx="9" presStyleCnt="12"/>
      <dgm:spPr/>
    </dgm:pt>
    <dgm:pt modelId="{3F209B65-FBE8-4FF8-A690-490B2C6487C7}" type="pres">
      <dgm:prSet presAssocID="{898CF3A2-4EB8-465B-8879-CDE3AAC0F7E4}" presName="topConnNode2" presStyleLbl="node4" presStyleIdx="0" presStyleCnt="0"/>
      <dgm:spPr/>
    </dgm:pt>
    <dgm:pt modelId="{3FF342F7-DB89-4D2D-AAAE-44B723F9B0F3}" type="pres">
      <dgm:prSet presAssocID="{898CF3A2-4EB8-465B-8879-CDE3AAC0F7E4}" presName="hierChild4" presStyleCnt="0"/>
      <dgm:spPr/>
    </dgm:pt>
    <dgm:pt modelId="{12AE2A70-229E-40D1-AF4F-6863DA2D6E2B}" type="pres">
      <dgm:prSet presAssocID="{898CF3A2-4EB8-465B-8879-CDE3AAC0F7E4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5ED95AC4-CD36-47E0-B546-95760759529C}" type="pres">
      <dgm:prSet presAssocID="{EA9C0AF1-4A30-4D26-A2B4-6BC6F0FEA9F4}" presName="Name28" presStyleLbl="parChTrans1D2" presStyleIdx="1" presStyleCnt="2"/>
      <dgm:spPr/>
    </dgm:pt>
    <dgm:pt modelId="{3492A4FF-ED52-4AA3-87EF-A23E1912F757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446573A5-257E-4852-AEE4-B3D3EF1D27A6}" type="pres">
      <dgm:prSet presAssocID="{41AC162E-ED37-4E64-B2A9-AB4DD252B05A}" presName="rootComposite2" presStyleCnt="0"/>
      <dgm:spPr/>
    </dgm:pt>
    <dgm:pt modelId="{E565E59A-BD3D-4222-9CBA-721371945507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E9799D73-91D2-468E-9E70-5B1D308C6246}" type="pres">
      <dgm:prSet presAssocID="{41AC162E-ED37-4E64-B2A9-AB4DD252B05A}" presName="topArc2" presStyleLbl="parChTrans1D1" presStyleIdx="10" presStyleCnt="12"/>
      <dgm:spPr/>
    </dgm:pt>
    <dgm:pt modelId="{28E9C294-1E66-4036-B530-A9C80B357866}" type="pres">
      <dgm:prSet presAssocID="{41AC162E-ED37-4E64-B2A9-AB4DD252B05A}" presName="bottomArc2" presStyleLbl="parChTrans1D1" presStyleIdx="11" presStyleCnt="12"/>
      <dgm:spPr/>
    </dgm:pt>
    <dgm:pt modelId="{E9040D82-F5CF-4A25-959C-74CA60D3BAA4}" type="pres">
      <dgm:prSet presAssocID="{41AC162E-ED37-4E64-B2A9-AB4DD252B05A}" presName="topConnNode2" presStyleLbl="node2" presStyleIdx="0" presStyleCnt="0"/>
      <dgm:spPr/>
    </dgm:pt>
    <dgm:pt modelId="{1871BE22-D518-456B-9AD4-FCFAF7A1DFC7}" type="pres">
      <dgm:prSet presAssocID="{41AC162E-ED37-4E64-B2A9-AB4DD252B05A}" presName="hierChild4" presStyleCnt="0"/>
      <dgm:spPr/>
    </dgm:pt>
    <dgm:pt modelId="{074C4FA5-ABEA-43A8-8160-96D885E2C1CF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D4D7C442-4E66-4C47-AE85-76B7ADC959FB}" type="presOf" srcId="{37F7307A-8C06-4931-B0BA-0CA49F28F60A}" destId="{3B43AF01-E081-4197-9AAE-C1CD23406053}" srcOrd="0" destOrd="0" presId="urn:microsoft.com/office/officeart/2008/layout/HalfCircleOrganizationChart"/>
    <dgm:cxn modelId="{F7146E68-5E83-4127-8A1E-7FF3014870DE}" type="presOf" srcId="{F097BA05-C6D9-4E04-A2F3-96BC767F2F20}" destId="{277BAB21-8E29-46ED-8FB8-F89C4533860E}" srcOrd="1" destOrd="0" presId="urn:microsoft.com/office/officeart/2008/layout/HalfCircleOrganizationChart"/>
    <dgm:cxn modelId="{7547A04A-8FCD-439E-933E-FCF84D393114}" type="presOf" srcId="{898CF3A2-4EB8-465B-8879-CDE3AAC0F7E4}" destId="{FDE6C070-FE2B-4E04-A69B-110CEA26E256}" srcOrd="0" destOrd="0" presId="urn:microsoft.com/office/officeart/2008/layout/HalfCircleOrganizationChart"/>
    <dgm:cxn modelId="{99B5E070-0363-42F4-B1DC-42590FA134DE}" type="presOf" srcId="{83C48724-8FCE-4EDA-98C2-91C64F4F0E6A}" destId="{82B0FD2A-17FB-41D6-87C1-D847BFF5A10C}" srcOrd="0" destOrd="0" presId="urn:microsoft.com/office/officeart/2008/layout/HalfCircleOrganizationChart"/>
    <dgm:cxn modelId="{9ED54172-4C3E-4F4E-9983-C5A1106C6F71}" type="presOf" srcId="{6083CF8F-EA74-429A-A611-BD1087A9231A}" destId="{2727FE2C-442B-4AB6-BE3C-5C2AB9AF493D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6B010A7C-D93C-4252-96BE-F5388C80BFBF}" type="presOf" srcId="{F097BA05-C6D9-4E04-A2F3-96BC767F2F20}" destId="{2201BD5A-C593-4078-BB58-9F851DC74AFF}" srcOrd="0" destOrd="0" presId="urn:microsoft.com/office/officeart/2008/layout/HalfCircleOrganizationChart"/>
    <dgm:cxn modelId="{6884B586-E093-4BB9-92A4-B634E9FB0E50}" type="presOf" srcId="{41AC162E-ED37-4E64-B2A9-AB4DD252B05A}" destId="{E565E59A-BD3D-4222-9CBA-721371945507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F48D869E-D8A8-46C6-8AFE-64CED805EE2B}" type="presOf" srcId="{EA9C0AF1-4A30-4D26-A2B4-6BC6F0FEA9F4}" destId="{5ED95AC4-CD36-47E0-B546-95760759529C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2CBFA6AC-BAD2-4B35-889C-405C21A20E91}" type="presOf" srcId="{41AC162E-ED37-4E64-B2A9-AB4DD252B05A}" destId="{E9040D82-F5CF-4A25-959C-74CA60D3BAA4}" srcOrd="1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7860D7C3-ACBE-4F4B-9D5C-75E6E88020C7}" type="presOf" srcId="{898CF3A2-4EB8-465B-8879-CDE3AAC0F7E4}" destId="{3F209B65-FBE8-4FF8-A690-490B2C6487C7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1A6C37CE-3018-44C1-AC7A-1A4293B01ACF}" type="presOf" srcId="{37F7307A-8C06-4931-B0BA-0CA49F28F60A}" destId="{1D15F1FF-11D4-43AC-BDDC-7EAAC7B282D1}" srcOrd="1" destOrd="0" presId="urn:microsoft.com/office/officeart/2008/layout/HalfCircleOrganizationChart"/>
    <dgm:cxn modelId="{826EA5DF-3018-4216-9D66-9F964B9FE25B}" type="presOf" srcId="{5F91E862-8E07-4E62-888D-DC54A1FF8D7E}" destId="{5524F4CD-2C21-4405-A424-7EDDD54C51DA}" srcOrd="0" destOrd="0" presId="urn:microsoft.com/office/officeart/2008/layout/HalfCircleOrganizationChart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CD3A63EF-BD98-4A22-8352-C622CE3FB75F}" srcId="{F097BA05-C6D9-4E04-A2F3-96BC767F2F20}" destId="{898CF3A2-4EB8-465B-8879-CDE3AAC0F7E4}" srcOrd="0" destOrd="0" parTransId="{83C48724-8FCE-4EDA-98C2-91C64F4F0E6A}" sibTransId="{831B3AFB-DB07-405A-8B78-1F6FD038BDDD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50780930-D2E6-4A24-ADCC-C785349B4CC0}" type="presParOf" srcId="{D815CDE1-5EC2-4AE4-B4CF-AC6A4D6588FD}" destId="{5524F4CD-2C21-4405-A424-7EDDD54C51DA}" srcOrd="0" destOrd="0" presId="urn:microsoft.com/office/officeart/2008/layout/HalfCircleOrganizationChart"/>
    <dgm:cxn modelId="{AF61B757-3861-4DC5-A729-6676A71A0431}" type="presParOf" srcId="{D815CDE1-5EC2-4AE4-B4CF-AC6A4D6588FD}" destId="{2663A543-87A6-450C-8F15-57399452A3F1}" srcOrd="1" destOrd="0" presId="urn:microsoft.com/office/officeart/2008/layout/HalfCircleOrganizationChart"/>
    <dgm:cxn modelId="{F4A23AE4-C239-4858-8C43-58D3AFC388C0}" type="presParOf" srcId="{2663A543-87A6-450C-8F15-57399452A3F1}" destId="{109421E6-867A-4431-9292-2A874AEDC16C}" srcOrd="0" destOrd="0" presId="urn:microsoft.com/office/officeart/2008/layout/HalfCircleOrganizationChart"/>
    <dgm:cxn modelId="{BA553C15-425F-441B-819E-5422E50A36F5}" type="presParOf" srcId="{109421E6-867A-4431-9292-2A874AEDC16C}" destId="{3B43AF01-E081-4197-9AAE-C1CD23406053}" srcOrd="0" destOrd="0" presId="urn:microsoft.com/office/officeart/2008/layout/HalfCircleOrganizationChart"/>
    <dgm:cxn modelId="{07A67D80-E7DE-44F9-93C4-5C8AED771F1B}" type="presParOf" srcId="{109421E6-867A-4431-9292-2A874AEDC16C}" destId="{19FCA72B-A094-4FE3-9062-CC204C15FA64}" srcOrd="1" destOrd="0" presId="urn:microsoft.com/office/officeart/2008/layout/HalfCircleOrganizationChart"/>
    <dgm:cxn modelId="{E61C7CB1-8FE1-4F52-B05F-F43A14ADD4AF}" type="presParOf" srcId="{109421E6-867A-4431-9292-2A874AEDC16C}" destId="{5A7DD3AA-515C-4515-8D3A-545A42843349}" srcOrd="2" destOrd="0" presId="urn:microsoft.com/office/officeart/2008/layout/HalfCircleOrganizationChart"/>
    <dgm:cxn modelId="{F06D5D14-7CE9-4A99-B67C-63BF7AEE4247}" type="presParOf" srcId="{109421E6-867A-4431-9292-2A874AEDC16C}" destId="{1D15F1FF-11D4-43AC-BDDC-7EAAC7B282D1}" srcOrd="3" destOrd="0" presId="urn:microsoft.com/office/officeart/2008/layout/HalfCircleOrganizationChart"/>
    <dgm:cxn modelId="{243076D0-35E3-4E7D-AD56-02AF6EC19FD9}" type="presParOf" srcId="{2663A543-87A6-450C-8F15-57399452A3F1}" destId="{9E2AABD4-3AAA-4018-AFD5-84F434C41926}" srcOrd="1" destOrd="0" presId="urn:microsoft.com/office/officeart/2008/layout/HalfCircleOrganizationChart"/>
    <dgm:cxn modelId="{BDD4312C-C999-4A44-88A0-4D90D38278C8}" type="presParOf" srcId="{2663A543-87A6-450C-8F15-57399452A3F1}" destId="{97D893F7-F42F-434E-836F-DA68F8379940}" srcOrd="2" destOrd="0" presId="urn:microsoft.com/office/officeart/2008/layout/HalfCircleOrganizationChart"/>
    <dgm:cxn modelId="{AF4669B2-55E8-4CA4-A4A8-C992326B0D34}" type="presParOf" srcId="{D815CDE1-5EC2-4AE4-B4CF-AC6A4D6588FD}" destId="{2727FE2C-442B-4AB6-BE3C-5C2AB9AF493D}" srcOrd="2" destOrd="0" presId="urn:microsoft.com/office/officeart/2008/layout/HalfCircleOrganizationChart"/>
    <dgm:cxn modelId="{2ADFCD04-2171-49A5-87F8-A4C95C32B0C2}" type="presParOf" srcId="{D815CDE1-5EC2-4AE4-B4CF-AC6A4D6588FD}" destId="{0C48EB1F-4645-4862-B5BE-313FE95B4795}" srcOrd="3" destOrd="0" presId="urn:microsoft.com/office/officeart/2008/layout/HalfCircleOrganizationChart"/>
    <dgm:cxn modelId="{ED267817-67E2-4407-858F-A840CDC1E90E}" type="presParOf" srcId="{0C48EB1F-4645-4862-B5BE-313FE95B4795}" destId="{CF5F799E-29E8-47AE-A8FF-2CE86A0519AA}" srcOrd="0" destOrd="0" presId="urn:microsoft.com/office/officeart/2008/layout/HalfCircleOrganizationChart"/>
    <dgm:cxn modelId="{E1C41202-F68A-4CF4-BCA6-60E6B0E385BA}" type="presParOf" srcId="{CF5F799E-29E8-47AE-A8FF-2CE86A0519AA}" destId="{2201BD5A-C593-4078-BB58-9F851DC74AFF}" srcOrd="0" destOrd="0" presId="urn:microsoft.com/office/officeart/2008/layout/HalfCircleOrganizationChart"/>
    <dgm:cxn modelId="{FE5918B2-7D4D-4D1E-811D-C06EBF67F11F}" type="presParOf" srcId="{CF5F799E-29E8-47AE-A8FF-2CE86A0519AA}" destId="{E7E8F00F-93D0-4294-8A08-D67CD65D9107}" srcOrd="1" destOrd="0" presId="urn:microsoft.com/office/officeart/2008/layout/HalfCircleOrganizationChart"/>
    <dgm:cxn modelId="{21E38DE8-73D9-44EB-ACFF-F83100E72370}" type="presParOf" srcId="{CF5F799E-29E8-47AE-A8FF-2CE86A0519AA}" destId="{6C464530-F464-4BDA-AE12-32756A13E58E}" srcOrd="2" destOrd="0" presId="urn:microsoft.com/office/officeart/2008/layout/HalfCircleOrganizationChart"/>
    <dgm:cxn modelId="{C7046222-1F2E-4CDA-97FD-73AF20E9E0EA}" type="presParOf" srcId="{CF5F799E-29E8-47AE-A8FF-2CE86A0519AA}" destId="{277BAB21-8E29-46ED-8FB8-F89C4533860E}" srcOrd="3" destOrd="0" presId="urn:microsoft.com/office/officeart/2008/layout/HalfCircleOrganizationChart"/>
    <dgm:cxn modelId="{0E744C18-558A-486F-B3FD-E5A95A10F1E2}" type="presParOf" srcId="{0C48EB1F-4645-4862-B5BE-313FE95B4795}" destId="{B85B5F4B-AB3A-407D-A71C-2B9FDC88A635}" srcOrd="1" destOrd="0" presId="urn:microsoft.com/office/officeart/2008/layout/HalfCircleOrganizationChart"/>
    <dgm:cxn modelId="{F22DC178-F77E-433B-B779-B6DC06AE5200}" type="presParOf" srcId="{B85B5F4B-AB3A-407D-A71C-2B9FDC88A635}" destId="{82B0FD2A-17FB-41D6-87C1-D847BFF5A10C}" srcOrd="0" destOrd="0" presId="urn:microsoft.com/office/officeart/2008/layout/HalfCircleOrganizationChart"/>
    <dgm:cxn modelId="{79AAC903-081E-4C3D-8B76-5BB637290261}" type="presParOf" srcId="{B85B5F4B-AB3A-407D-A71C-2B9FDC88A635}" destId="{AE3AB582-6D55-45ED-B1CA-9FBAC29AB940}" srcOrd="1" destOrd="0" presId="urn:microsoft.com/office/officeart/2008/layout/HalfCircleOrganizationChart"/>
    <dgm:cxn modelId="{CA24F930-E925-4A26-8F52-18198D368E76}" type="presParOf" srcId="{AE3AB582-6D55-45ED-B1CA-9FBAC29AB940}" destId="{81AA2326-2C07-4ECA-AF1B-86E2183FFA04}" srcOrd="0" destOrd="0" presId="urn:microsoft.com/office/officeart/2008/layout/HalfCircleOrganizationChart"/>
    <dgm:cxn modelId="{D480A607-6BA2-4902-BA02-0802012E6B93}" type="presParOf" srcId="{81AA2326-2C07-4ECA-AF1B-86E2183FFA04}" destId="{FDE6C070-FE2B-4E04-A69B-110CEA26E256}" srcOrd="0" destOrd="0" presId="urn:microsoft.com/office/officeart/2008/layout/HalfCircleOrganizationChart"/>
    <dgm:cxn modelId="{4707B8B1-180D-4F2E-A06C-7637F77963E9}" type="presParOf" srcId="{81AA2326-2C07-4ECA-AF1B-86E2183FFA04}" destId="{9C562A4F-BC7F-4B3B-A4C7-08101D687768}" srcOrd="1" destOrd="0" presId="urn:microsoft.com/office/officeart/2008/layout/HalfCircleOrganizationChart"/>
    <dgm:cxn modelId="{B36C4336-F0A5-40BA-B264-8AF7ED10B75E}" type="presParOf" srcId="{81AA2326-2C07-4ECA-AF1B-86E2183FFA04}" destId="{22941D56-E1C8-40CC-8436-06FCB6138E26}" srcOrd="2" destOrd="0" presId="urn:microsoft.com/office/officeart/2008/layout/HalfCircleOrganizationChart"/>
    <dgm:cxn modelId="{9A4DB1EB-85BE-4659-BE39-EAE2CAB268AD}" type="presParOf" srcId="{81AA2326-2C07-4ECA-AF1B-86E2183FFA04}" destId="{3F209B65-FBE8-4FF8-A690-490B2C6487C7}" srcOrd="3" destOrd="0" presId="urn:microsoft.com/office/officeart/2008/layout/HalfCircleOrganizationChart"/>
    <dgm:cxn modelId="{1F2ADEA3-D957-475C-B3E9-67B036C50188}" type="presParOf" srcId="{AE3AB582-6D55-45ED-B1CA-9FBAC29AB940}" destId="{3FF342F7-DB89-4D2D-AAAE-44B723F9B0F3}" srcOrd="1" destOrd="0" presId="urn:microsoft.com/office/officeart/2008/layout/HalfCircleOrganizationChart"/>
    <dgm:cxn modelId="{0004D3DC-B30E-449D-B00B-6B34460340E0}" type="presParOf" srcId="{AE3AB582-6D55-45ED-B1CA-9FBAC29AB940}" destId="{12AE2A70-229E-40D1-AF4F-6863DA2D6E2B}" srcOrd="2" destOrd="0" presId="urn:microsoft.com/office/officeart/2008/layout/HalfCircleOrganizationChart"/>
    <dgm:cxn modelId="{F82895A8-8510-456C-BCB0-F22E7B4A5C46}" type="presParOf" srcId="{0C48EB1F-4645-4862-B5BE-313FE95B4795}" destId="{D6714A81-A325-4BCB-A3A4-3DC35F6A19A0}" srcOrd="2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A06981D1-6A03-4BA7-B8D1-843E7C2C6A59}" type="presParOf" srcId="{E2EE7541-F45E-44E6-ACFE-EFE2EAC0FAEF}" destId="{5ED95AC4-CD36-47E0-B546-95760759529C}" srcOrd="2" destOrd="0" presId="urn:microsoft.com/office/officeart/2008/layout/HalfCircleOrganizationChart"/>
    <dgm:cxn modelId="{4A678F81-3FC7-4927-94B3-A19E03562051}" type="presParOf" srcId="{E2EE7541-F45E-44E6-ACFE-EFE2EAC0FAEF}" destId="{3492A4FF-ED52-4AA3-87EF-A23E1912F757}" srcOrd="3" destOrd="0" presId="urn:microsoft.com/office/officeart/2008/layout/HalfCircleOrganizationChart"/>
    <dgm:cxn modelId="{0B84D806-00C3-4F08-880C-B442722DACB0}" type="presParOf" srcId="{3492A4FF-ED52-4AA3-87EF-A23E1912F757}" destId="{446573A5-257E-4852-AEE4-B3D3EF1D27A6}" srcOrd="0" destOrd="0" presId="urn:microsoft.com/office/officeart/2008/layout/HalfCircleOrganizationChart"/>
    <dgm:cxn modelId="{076AA12C-D7C5-4BEF-B527-3B1CA626BC07}" type="presParOf" srcId="{446573A5-257E-4852-AEE4-B3D3EF1D27A6}" destId="{E565E59A-BD3D-4222-9CBA-721371945507}" srcOrd="0" destOrd="0" presId="urn:microsoft.com/office/officeart/2008/layout/HalfCircleOrganizationChart"/>
    <dgm:cxn modelId="{F818089D-70E0-47B9-AC31-BB0707F3131E}" type="presParOf" srcId="{446573A5-257E-4852-AEE4-B3D3EF1D27A6}" destId="{E9799D73-91D2-468E-9E70-5B1D308C6246}" srcOrd="1" destOrd="0" presId="urn:microsoft.com/office/officeart/2008/layout/HalfCircleOrganizationChart"/>
    <dgm:cxn modelId="{7840DB57-DCAC-4B29-BDB8-36C6ED82AF68}" type="presParOf" srcId="{446573A5-257E-4852-AEE4-B3D3EF1D27A6}" destId="{28E9C294-1E66-4036-B530-A9C80B357866}" srcOrd="2" destOrd="0" presId="urn:microsoft.com/office/officeart/2008/layout/HalfCircleOrganizationChart"/>
    <dgm:cxn modelId="{E9C60EB0-12E0-4BAE-BAD7-7AE83C4E6FB7}" type="presParOf" srcId="{446573A5-257E-4852-AEE4-B3D3EF1D27A6}" destId="{E9040D82-F5CF-4A25-959C-74CA60D3BAA4}" srcOrd="3" destOrd="0" presId="urn:microsoft.com/office/officeart/2008/layout/HalfCircleOrganizationChart"/>
    <dgm:cxn modelId="{89CD889D-84F9-4527-A72D-F9B04854C033}" type="presParOf" srcId="{3492A4FF-ED52-4AA3-87EF-A23E1912F757}" destId="{1871BE22-D518-456B-9AD4-FCFAF7A1DFC7}" srcOrd="1" destOrd="0" presId="urn:microsoft.com/office/officeart/2008/layout/HalfCircleOrganizationChart"/>
    <dgm:cxn modelId="{E1455DEC-AD5C-4F94-BDC7-FABD88B60D87}" type="presParOf" srcId="{3492A4FF-ED52-4AA3-87EF-A23E1912F757}" destId="{074C4FA5-ABEA-43A8-8160-96D885E2C1CF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3C1662B-224B-47C3-B7AA-B882BF43DC7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B7CB24-517B-4BF0-AD8F-5FE7AF2CB13C}">
      <dgm:prSet phldrT="[Text]"/>
      <dgm:spPr/>
      <dgm:t>
        <a:bodyPr/>
        <a:lstStyle/>
        <a:p>
          <a:r>
            <a:rPr lang="en-US" dirty="0"/>
            <a:t>Generate Mixed Integer Program</a:t>
          </a:r>
        </a:p>
      </dgm:t>
    </dgm:pt>
    <dgm:pt modelId="{D7AC77C8-1151-4349-8E0F-1C105432B9AC}" type="parTrans" cxnId="{A63B281A-CD25-44C4-A678-2DF2AE53B0AF}">
      <dgm:prSet/>
      <dgm:spPr/>
      <dgm:t>
        <a:bodyPr/>
        <a:lstStyle/>
        <a:p>
          <a:endParaRPr lang="en-US"/>
        </a:p>
      </dgm:t>
    </dgm:pt>
    <dgm:pt modelId="{2FA1FD96-154B-442C-B410-010EBB06D042}" type="sibTrans" cxnId="{A63B281A-CD25-44C4-A678-2DF2AE53B0AF}">
      <dgm:prSet/>
      <dgm:spPr/>
      <dgm:t>
        <a:bodyPr/>
        <a:lstStyle/>
        <a:p>
          <a:endParaRPr lang="en-US"/>
        </a:p>
      </dgm:t>
    </dgm:pt>
    <dgm:pt modelId="{E10BB8FA-9D78-4FE3-99D8-381511B198AF}">
      <dgm:prSet phldrT="[Text]"/>
      <dgm:spPr/>
      <dgm:t>
        <a:bodyPr/>
        <a:lstStyle/>
        <a:p>
          <a:r>
            <a:rPr lang="en-US" dirty="0"/>
            <a:t>Run solver</a:t>
          </a:r>
        </a:p>
      </dgm:t>
    </dgm:pt>
    <dgm:pt modelId="{CA1811DE-8615-4E13-93DA-6FB41F4177BD}" type="parTrans" cxnId="{E3EDF290-0D16-49EA-9FD3-5D7EE0A01928}">
      <dgm:prSet/>
      <dgm:spPr/>
      <dgm:t>
        <a:bodyPr/>
        <a:lstStyle/>
        <a:p>
          <a:endParaRPr lang="en-US"/>
        </a:p>
      </dgm:t>
    </dgm:pt>
    <dgm:pt modelId="{6F1EFF35-2A22-40E4-81F3-0686260FF391}" type="sibTrans" cxnId="{E3EDF290-0D16-49EA-9FD3-5D7EE0A01928}">
      <dgm:prSet/>
      <dgm:spPr/>
      <dgm:t>
        <a:bodyPr/>
        <a:lstStyle/>
        <a:p>
          <a:endParaRPr lang="en-US"/>
        </a:p>
      </dgm:t>
    </dgm:pt>
    <dgm:pt modelId="{FB1D48B8-C1BD-4556-948A-BD8FAF3AB763}">
      <dgm:prSet phldrT="[Text]"/>
      <dgm:spPr/>
      <dgm:t>
        <a:bodyPr/>
        <a:lstStyle/>
        <a:p>
          <a:r>
            <a:rPr lang="en-US" dirty="0"/>
            <a:t>Receive solution</a:t>
          </a:r>
        </a:p>
      </dgm:t>
    </dgm:pt>
    <dgm:pt modelId="{88D4F0FA-55BC-4A99-8459-C975E3C8C76C}" type="parTrans" cxnId="{8E4F7937-328D-46C6-AE4B-8BB7CD881F52}">
      <dgm:prSet/>
      <dgm:spPr/>
      <dgm:t>
        <a:bodyPr/>
        <a:lstStyle/>
        <a:p>
          <a:endParaRPr lang="en-US"/>
        </a:p>
      </dgm:t>
    </dgm:pt>
    <dgm:pt modelId="{C3421266-41CD-4D74-A99D-3B8CEB53B9A3}" type="sibTrans" cxnId="{8E4F7937-328D-46C6-AE4B-8BB7CD881F52}">
      <dgm:prSet/>
      <dgm:spPr/>
      <dgm:t>
        <a:bodyPr/>
        <a:lstStyle/>
        <a:p>
          <a:endParaRPr lang="en-US"/>
        </a:p>
      </dgm:t>
    </dgm:pt>
    <dgm:pt modelId="{C995B36B-BDF5-4158-9B0C-7785B12D38F4}">
      <dgm:prSet phldrT="[Text]"/>
      <dgm:spPr/>
      <dgm:t>
        <a:bodyPr/>
        <a:lstStyle/>
        <a:p>
          <a:r>
            <a:rPr lang="en-US" dirty="0"/>
            <a:t>Place a ‘price’ solution</a:t>
          </a:r>
        </a:p>
      </dgm:t>
    </dgm:pt>
    <dgm:pt modelId="{54944A95-85CD-472E-878E-66E9DEF485CC}" type="parTrans" cxnId="{508744B1-6F0A-4152-B19E-0586CC1D4EBA}">
      <dgm:prSet/>
      <dgm:spPr/>
      <dgm:t>
        <a:bodyPr/>
        <a:lstStyle/>
        <a:p>
          <a:endParaRPr lang="en-US"/>
        </a:p>
      </dgm:t>
    </dgm:pt>
    <dgm:pt modelId="{8A054D50-8B33-4D8D-9E97-B8D16555B112}" type="sibTrans" cxnId="{508744B1-6F0A-4152-B19E-0586CC1D4EBA}">
      <dgm:prSet/>
      <dgm:spPr/>
      <dgm:t>
        <a:bodyPr/>
        <a:lstStyle/>
        <a:p>
          <a:endParaRPr lang="en-US"/>
        </a:p>
      </dgm:t>
    </dgm:pt>
    <dgm:pt modelId="{613B6F41-8B1C-498E-BF8A-D4068B8B24FB}">
      <dgm:prSet phldrT="[Text]"/>
      <dgm:spPr/>
      <dgm:t>
        <a:bodyPr/>
        <a:lstStyle/>
        <a:p>
          <a:r>
            <a:rPr lang="en-US" dirty="0"/>
            <a:t>Generate more columns</a:t>
          </a:r>
        </a:p>
      </dgm:t>
    </dgm:pt>
    <dgm:pt modelId="{9DA42478-D9B7-4CEB-AA60-34EC10AAFFA9}" type="parTrans" cxnId="{7BD5617A-EA97-4F4C-9248-46C7482C6E11}">
      <dgm:prSet/>
      <dgm:spPr/>
      <dgm:t>
        <a:bodyPr/>
        <a:lstStyle/>
        <a:p>
          <a:endParaRPr lang="en-US"/>
        </a:p>
      </dgm:t>
    </dgm:pt>
    <dgm:pt modelId="{EEFF4330-ADE2-4238-8A1A-2BD4E899C846}" type="sibTrans" cxnId="{7BD5617A-EA97-4F4C-9248-46C7482C6E11}">
      <dgm:prSet/>
      <dgm:spPr/>
      <dgm:t>
        <a:bodyPr/>
        <a:lstStyle/>
        <a:p>
          <a:endParaRPr lang="en-US"/>
        </a:p>
      </dgm:t>
    </dgm:pt>
    <dgm:pt modelId="{61E82F16-21B2-4525-9456-BC643997B5D2}" type="pres">
      <dgm:prSet presAssocID="{03C1662B-224B-47C3-B7AA-B882BF43DC76}" presName="cycle" presStyleCnt="0">
        <dgm:presLayoutVars>
          <dgm:dir/>
          <dgm:resizeHandles val="exact"/>
        </dgm:presLayoutVars>
      </dgm:prSet>
      <dgm:spPr/>
    </dgm:pt>
    <dgm:pt modelId="{5C021572-1692-464C-8CAE-DCC8AC5DC54E}" type="pres">
      <dgm:prSet presAssocID="{40B7CB24-517B-4BF0-AD8F-5FE7AF2CB13C}" presName="dummy" presStyleCnt="0"/>
      <dgm:spPr/>
    </dgm:pt>
    <dgm:pt modelId="{F56E3404-D9B4-4D8A-9A0B-6199605F95D5}" type="pres">
      <dgm:prSet presAssocID="{40B7CB24-517B-4BF0-AD8F-5FE7AF2CB13C}" presName="node" presStyleLbl="revTx" presStyleIdx="0" presStyleCnt="5">
        <dgm:presLayoutVars>
          <dgm:bulletEnabled val="1"/>
        </dgm:presLayoutVars>
      </dgm:prSet>
      <dgm:spPr/>
    </dgm:pt>
    <dgm:pt modelId="{0DF453D6-7474-4268-90C7-4195E5F77887}" type="pres">
      <dgm:prSet presAssocID="{2FA1FD96-154B-442C-B410-010EBB06D042}" presName="sibTrans" presStyleLbl="node1" presStyleIdx="0" presStyleCnt="5"/>
      <dgm:spPr/>
    </dgm:pt>
    <dgm:pt modelId="{1B5826F5-F824-4528-B556-885214267281}" type="pres">
      <dgm:prSet presAssocID="{E10BB8FA-9D78-4FE3-99D8-381511B198AF}" presName="dummy" presStyleCnt="0"/>
      <dgm:spPr/>
    </dgm:pt>
    <dgm:pt modelId="{DFF2663D-B69A-4D65-9849-AF03D32C59C6}" type="pres">
      <dgm:prSet presAssocID="{E10BB8FA-9D78-4FE3-99D8-381511B198AF}" presName="node" presStyleLbl="revTx" presStyleIdx="1" presStyleCnt="5">
        <dgm:presLayoutVars>
          <dgm:bulletEnabled val="1"/>
        </dgm:presLayoutVars>
      </dgm:prSet>
      <dgm:spPr/>
    </dgm:pt>
    <dgm:pt modelId="{0E99B268-FB98-4B0C-863A-9ECD91EB47F6}" type="pres">
      <dgm:prSet presAssocID="{6F1EFF35-2A22-40E4-81F3-0686260FF391}" presName="sibTrans" presStyleLbl="node1" presStyleIdx="1" presStyleCnt="5"/>
      <dgm:spPr/>
    </dgm:pt>
    <dgm:pt modelId="{B38B6300-031E-41F0-846A-90411C9E125C}" type="pres">
      <dgm:prSet presAssocID="{FB1D48B8-C1BD-4556-948A-BD8FAF3AB763}" presName="dummy" presStyleCnt="0"/>
      <dgm:spPr/>
    </dgm:pt>
    <dgm:pt modelId="{1702BA94-7AEB-4DF9-969C-32864BB4E635}" type="pres">
      <dgm:prSet presAssocID="{FB1D48B8-C1BD-4556-948A-BD8FAF3AB763}" presName="node" presStyleLbl="revTx" presStyleIdx="2" presStyleCnt="5">
        <dgm:presLayoutVars>
          <dgm:bulletEnabled val="1"/>
        </dgm:presLayoutVars>
      </dgm:prSet>
      <dgm:spPr/>
    </dgm:pt>
    <dgm:pt modelId="{D7C37B64-AE13-4555-B11B-B8BCB062A00D}" type="pres">
      <dgm:prSet presAssocID="{C3421266-41CD-4D74-A99D-3B8CEB53B9A3}" presName="sibTrans" presStyleLbl="node1" presStyleIdx="2" presStyleCnt="5"/>
      <dgm:spPr/>
    </dgm:pt>
    <dgm:pt modelId="{25F9E0ED-73CB-457A-9D04-E3CF3D735826}" type="pres">
      <dgm:prSet presAssocID="{C995B36B-BDF5-4158-9B0C-7785B12D38F4}" presName="dummy" presStyleCnt="0"/>
      <dgm:spPr/>
    </dgm:pt>
    <dgm:pt modelId="{AD41FDFB-54C9-4085-A0F0-0F37C10A8FED}" type="pres">
      <dgm:prSet presAssocID="{C995B36B-BDF5-4158-9B0C-7785B12D38F4}" presName="node" presStyleLbl="revTx" presStyleIdx="3" presStyleCnt="5">
        <dgm:presLayoutVars>
          <dgm:bulletEnabled val="1"/>
        </dgm:presLayoutVars>
      </dgm:prSet>
      <dgm:spPr/>
    </dgm:pt>
    <dgm:pt modelId="{29EFA051-D37F-42EE-BDE0-7D79E78EC6AC}" type="pres">
      <dgm:prSet presAssocID="{8A054D50-8B33-4D8D-9E97-B8D16555B112}" presName="sibTrans" presStyleLbl="node1" presStyleIdx="3" presStyleCnt="5"/>
      <dgm:spPr/>
    </dgm:pt>
    <dgm:pt modelId="{7F57C92A-36C6-4626-853B-6095CDA9ED58}" type="pres">
      <dgm:prSet presAssocID="{613B6F41-8B1C-498E-BF8A-D4068B8B24FB}" presName="dummy" presStyleCnt="0"/>
      <dgm:spPr/>
    </dgm:pt>
    <dgm:pt modelId="{4DBBBB7C-C80B-4875-BA24-855B1DA74253}" type="pres">
      <dgm:prSet presAssocID="{613B6F41-8B1C-498E-BF8A-D4068B8B24FB}" presName="node" presStyleLbl="revTx" presStyleIdx="4" presStyleCnt="5">
        <dgm:presLayoutVars>
          <dgm:bulletEnabled val="1"/>
        </dgm:presLayoutVars>
      </dgm:prSet>
      <dgm:spPr/>
    </dgm:pt>
    <dgm:pt modelId="{EA42D4E9-37C0-4AE2-90B6-C1DFE516C894}" type="pres">
      <dgm:prSet presAssocID="{EEFF4330-ADE2-4238-8A1A-2BD4E899C846}" presName="sibTrans" presStyleLbl="node1" presStyleIdx="4" presStyleCnt="5"/>
      <dgm:spPr/>
    </dgm:pt>
  </dgm:ptLst>
  <dgm:cxnLst>
    <dgm:cxn modelId="{6065A201-527A-4504-A36A-99ADB26BEA0B}" type="presOf" srcId="{C3421266-41CD-4D74-A99D-3B8CEB53B9A3}" destId="{D7C37B64-AE13-4555-B11B-B8BCB062A00D}" srcOrd="0" destOrd="0" presId="urn:microsoft.com/office/officeart/2005/8/layout/cycle1"/>
    <dgm:cxn modelId="{A2CECC0F-FEE2-4F81-A865-EB98F1DEBF83}" type="presOf" srcId="{EEFF4330-ADE2-4238-8A1A-2BD4E899C846}" destId="{EA42D4E9-37C0-4AE2-90B6-C1DFE516C894}" srcOrd="0" destOrd="0" presId="urn:microsoft.com/office/officeart/2005/8/layout/cycle1"/>
    <dgm:cxn modelId="{C1D2C310-48F8-4CA4-93FC-8D39A62DBF4A}" type="presOf" srcId="{8A054D50-8B33-4D8D-9E97-B8D16555B112}" destId="{29EFA051-D37F-42EE-BDE0-7D79E78EC6AC}" srcOrd="0" destOrd="0" presId="urn:microsoft.com/office/officeart/2005/8/layout/cycle1"/>
    <dgm:cxn modelId="{A63B281A-CD25-44C4-A678-2DF2AE53B0AF}" srcId="{03C1662B-224B-47C3-B7AA-B882BF43DC76}" destId="{40B7CB24-517B-4BF0-AD8F-5FE7AF2CB13C}" srcOrd="0" destOrd="0" parTransId="{D7AC77C8-1151-4349-8E0F-1C105432B9AC}" sibTransId="{2FA1FD96-154B-442C-B410-010EBB06D042}"/>
    <dgm:cxn modelId="{7CF15834-9AF1-4FC5-9CA0-1CBAA6763400}" type="presOf" srcId="{E10BB8FA-9D78-4FE3-99D8-381511B198AF}" destId="{DFF2663D-B69A-4D65-9849-AF03D32C59C6}" srcOrd="0" destOrd="0" presId="urn:microsoft.com/office/officeart/2005/8/layout/cycle1"/>
    <dgm:cxn modelId="{8E4F7937-328D-46C6-AE4B-8BB7CD881F52}" srcId="{03C1662B-224B-47C3-B7AA-B882BF43DC76}" destId="{FB1D48B8-C1BD-4556-948A-BD8FAF3AB763}" srcOrd="2" destOrd="0" parTransId="{88D4F0FA-55BC-4A99-8459-C975E3C8C76C}" sibTransId="{C3421266-41CD-4D74-A99D-3B8CEB53B9A3}"/>
    <dgm:cxn modelId="{79E6DE38-1650-4A9C-AFD9-CE5B3E99ED8D}" type="presOf" srcId="{40B7CB24-517B-4BF0-AD8F-5FE7AF2CB13C}" destId="{F56E3404-D9B4-4D8A-9A0B-6199605F95D5}" srcOrd="0" destOrd="0" presId="urn:microsoft.com/office/officeart/2005/8/layout/cycle1"/>
    <dgm:cxn modelId="{FBC15140-8B57-4F0A-AF69-BC77655E97A5}" type="presOf" srcId="{FB1D48B8-C1BD-4556-948A-BD8FAF3AB763}" destId="{1702BA94-7AEB-4DF9-969C-32864BB4E635}" srcOrd="0" destOrd="0" presId="urn:microsoft.com/office/officeart/2005/8/layout/cycle1"/>
    <dgm:cxn modelId="{04DE7B60-FC52-4931-B988-5F09369D8C22}" type="presOf" srcId="{C995B36B-BDF5-4158-9B0C-7785B12D38F4}" destId="{AD41FDFB-54C9-4085-A0F0-0F37C10A8FED}" srcOrd="0" destOrd="0" presId="urn:microsoft.com/office/officeart/2005/8/layout/cycle1"/>
    <dgm:cxn modelId="{7BD5617A-EA97-4F4C-9248-46C7482C6E11}" srcId="{03C1662B-224B-47C3-B7AA-B882BF43DC76}" destId="{613B6F41-8B1C-498E-BF8A-D4068B8B24FB}" srcOrd="4" destOrd="0" parTransId="{9DA42478-D9B7-4CEB-AA60-34EC10AAFFA9}" sibTransId="{EEFF4330-ADE2-4238-8A1A-2BD4E899C846}"/>
    <dgm:cxn modelId="{E3EDF290-0D16-49EA-9FD3-5D7EE0A01928}" srcId="{03C1662B-224B-47C3-B7AA-B882BF43DC76}" destId="{E10BB8FA-9D78-4FE3-99D8-381511B198AF}" srcOrd="1" destOrd="0" parTransId="{CA1811DE-8615-4E13-93DA-6FB41F4177BD}" sibTransId="{6F1EFF35-2A22-40E4-81F3-0686260FF391}"/>
    <dgm:cxn modelId="{53CF1398-07A7-46A8-9AF5-5FD2478156DB}" type="presOf" srcId="{6F1EFF35-2A22-40E4-81F3-0686260FF391}" destId="{0E99B268-FB98-4B0C-863A-9ECD91EB47F6}" srcOrd="0" destOrd="0" presId="urn:microsoft.com/office/officeart/2005/8/layout/cycle1"/>
    <dgm:cxn modelId="{C80345A1-AC39-49E1-BC3E-DF816E602139}" type="presOf" srcId="{03C1662B-224B-47C3-B7AA-B882BF43DC76}" destId="{61E82F16-21B2-4525-9456-BC643997B5D2}" srcOrd="0" destOrd="0" presId="urn:microsoft.com/office/officeart/2005/8/layout/cycle1"/>
    <dgm:cxn modelId="{255D14A8-97BE-454E-93D1-E40ADF1AC508}" type="presOf" srcId="{613B6F41-8B1C-498E-BF8A-D4068B8B24FB}" destId="{4DBBBB7C-C80B-4875-BA24-855B1DA74253}" srcOrd="0" destOrd="0" presId="urn:microsoft.com/office/officeart/2005/8/layout/cycle1"/>
    <dgm:cxn modelId="{508744B1-6F0A-4152-B19E-0586CC1D4EBA}" srcId="{03C1662B-224B-47C3-B7AA-B882BF43DC76}" destId="{C995B36B-BDF5-4158-9B0C-7785B12D38F4}" srcOrd="3" destOrd="0" parTransId="{54944A95-85CD-472E-878E-66E9DEF485CC}" sibTransId="{8A054D50-8B33-4D8D-9E97-B8D16555B112}"/>
    <dgm:cxn modelId="{303154F2-7A49-4E06-9134-6B9D141E6717}" type="presOf" srcId="{2FA1FD96-154B-442C-B410-010EBB06D042}" destId="{0DF453D6-7474-4268-90C7-4195E5F77887}" srcOrd="0" destOrd="0" presId="urn:microsoft.com/office/officeart/2005/8/layout/cycle1"/>
    <dgm:cxn modelId="{7FB12A11-6232-4BF2-B49C-0A79B463FFBE}" type="presParOf" srcId="{61E82F16-21B2-4525-9456-BC643997B5D2}" destId="{5C021572-1692-464C-8CAE-DCC8AC5DC54E}" srcOrd="0" destOrd="0" presId="urn:microsoft.com/office/officeart/2005/8/layout/cycle1"/>
    <dgm:cxn modelId="{6B37F93C-4F95-4249-A921-13D4F2C04656}" type="presParOf" srcId="{61E82F16-21B2-4525-9456-BC643997B5D2}" destId="{F56E3404-D9B4-4D8A-9A0B-6199605F95D5}" srcOrd="1" destOrd="0" presId="urn:microsoft.com/office/officeart/2005/8/layout/cycle1"/>
    <dgm:cxn modelId="{D1D58CA3-BCD9-4E32-A205-89AFEFD6255D}" type="presParOf" srcId="{61E82F16-21B2-4525-9456-BC643997B5D2}" destId="{0DF453D6-7474-4268-90C7-4195E5F77887}" srcOrd="2" destOrd="0" presId="urn:microsoft.com/office/officeart/2005/8/layout/cycle1"/>
    <dgm:cxn modelId="{40F445EC-6B26-4159-A195-6E6DE407DC9A}" type="presParOf" srcId="{61E82F16-21B2-4525-9456-BC643997B5D2}" destId="{1B5826F5-F824-4528-B556-885214267281}" srcOrd="3" destOrd="0" presId="urn:microsoft.com/office/officeart/2005/8/layout/cycle1"/>
    <dgm:cxn modelId="{EDE0E5FE-8ECD-471F-84ED-5AD5462AF8F1}" type="presParOf" srcId="{61E82F16-21B2-4525-9456-BC643997B5D2}" destId="{DFF2663D-B69A-4D65-9849-AF03D32C59C6}" srcOrd="4" destOrd="0" presId="urn:microsoft.com/office/officeart/2005/8/layout/cycle1"/>
    <dgm:cxn modelId="{FB31941E-DDC6-4DAC-AB38-21040D41C1BD}" type="presParOf" srcId="{61E82F16-21B2-4525-9456-BC643997B5D2}" destId="{0E99B268-FB98-4B0C-863A-9ECD91EB47F6}" srcOrd="5" destOrd="0" presId="urn:microsoft.com/office/officeart/2005/8/layout/cycle1"/>
    <dgm:cxn modelId="{DFDDD510-D82E-4D1B-9216-9FFB81A7C635}" type="presParOf" srcId="{61E82F16-21B2-4525-9456-BC643997B5D2}" destId="{B38B6300-031E-41F0-846A-90411C9E125C}" srcOrd="6" destOrd="0" presId="urn:microsoft.com/office/officeart/2005/8/layout/cycle1"/>
    <dgm:cxn modelId="{4CA47E9B-FD89-46F6-B2B2-699C5503C565}" type="presParOf" srcId="{61E82F16-21B2-4525-9456-BC643997B5D2}" destId="{1702BA94-7AEB-4DF9-969C-32864BB4E635}" srcOrd="7" destOrd="0" presId="urn:microsoft.com/office/officeart/2005/8/layout/cycle1"/>
    <dgm:cxn modelId="{4B60782E-0BC9-4B64-85AB-AC80CD9AC9B0}" type="presParOf" srcId="{61E82F16-21B2-4525-9456-BC643997B5D2}" destId="{D7C37B64-AE13-4555-B11B-B8BCB062A00D}" srcOrd="8" destOrd="0" presId="urn:microsoft.com/office/officeart/2005/8/layout/cycle1"/>
    <dgm:cxn modelId="{F96295AC-A713-4713-8BBA-D7C1160B776B}" type="presParOf" srcId="{61E82F16-21B2-4525-9456-BC643997B5D2}" destId="{25F9E0ED-73CB-457A-9D04-E3CF3D735826}" srcOrd="9" destOrd="0" presId="urn:microsoft.com/office/officeart/2005/8/layout/cycle1"/>
    <dgm:cxn modelId="{0E9AA7E6-8426-48E6-BA5A-99895472D60D}" type="presParOf" srcId="{61E82F16-21B2-4525-9456-BC643997B5D2}" destId="{AD41FDFB-54C9-4085-A0F0-0F37C10A8FED}" srcOrd="10" destOrd="0" presId="urn:microsoft.com/office/officeart/2005/8/layout/cycle1"/>
    <dgm:cxn modelId="{822B4B64-BCD0-4357-9B53-FD47958141D8}" type="presParOf" srcId="{61E82F16-21B2-4525-9456-BC643997B5D2}" destId="{29EFA051-D37F-42EE-BDE0-7D79E78EC6AC}" srcOrd="11" destOrd="0" presId="urn:microsoft.com/office/officeart/2005/8/layout/cycle1"/>
    <dgm:cxn modelId="{CDC88CFE-2BD5-4A11-A2C2-C76C665A62A9}" type="presParOf" srcId="{61E82F16-21B2-4525-9456-BC643997B5D2}" destId="{7F57C92A-36C6-4626-853B-6095CDA9ED58}" srcOrd="12" destOrd="0" presId="urn:microsoft.com/office/officeart/2005/8/layout/cycle1"/>
    <dgm:cxn modelId="{667368DF-9233-419B-8FC6-889C2CE00101}" type="presParOf" srcId="{61E82F16-21B2-4525-9456-BC643997B5D2}" destId="{4DBBBB7C-C80B-4875-BA24-855B1DA74253}" srcOrd="13" destOrd="0" presId="urn:microsoft.com/office/officeart/2005/8/layout/cycle1"/>
    <dgm:cxn modelId="{8969B9B2-0D4A-49EB-9589-4BEDE45F48EA}" type="presParOf" srcId="{61E82F16-21B2-4525-9456-BC643997B5D2}" destId="{EA42D4E9-37C0-4AE2-90B6-C1DFE516C89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20996A1-BE21-4450-86A1-D09BEDC4D41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72C848-0322-48E4-8E4C-427BD97C03CD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B2F4A563-43AE-42C5-95AD-42D8D8B345C0}" type="parTrans" cxnId="{5288AC2D-96A7-4CC9-BF0F-734166533B11}">
      <dgm:prSet/>
      <dgm:spPr/>
      <dgm:t>
        <a:bodyPr/>
        <a:lstStyle/>
        <a:p>
          <a:endParaRPr lang="en-US"/>
        </a:p>
      </dgm:t>
    </dgm:pt>
    <dgm:pt modelId="{DB8C5FAD-CAA0-4068-B713-A8A8B1B8024E}" type="sibTrans" cxnId="{5288AC2D-96A7-4CC9-BF0F-734166533B11}">
      <dgm:prSet/>
      <dgm:spPr/>
      <dgm:t>
        <a:bodyPr/>
        <a:lstStyle/>
        <a:p>
          <a:endParaRPr lang="en-US"/>
        </a:p>
      </dgm:t>
    </dgm:pt>
    <dgm:pt modelId="{FD5988EE-0B25-43AB-9F6D-F1359B90AC71}">
      <dgm:prSet phldrT="[Text]"/>
      <dgm:spPr/>
      <dgm:t>
        <a:bodyPr/>
        <a:lstStyle/>
        <a:p>
          <a:r>
            <a:rPr lang="en-US" dirty="0"/>
            <a:t>Solve</a:t>
          </a:r>
        </a:p>
      </dgm:t>
    </dgm:pt>
    <dgm:pt modelId="{92BD2746-8024-4B08-BE6B-1519EFA1CB8D}" type="parTrans" cxnId="{7B6E4944-81BD-4AB3-B223-5DF3A92127A2}">
      <dgm:prSet/>
      <dgm:spPr/>
      <dgm:t>
        <a:bodyPr/>
        <a:lstStyle/>
        <a:p>
          <a:endParaRPr lang="en-US"/>
        </a:p>
      </dgm:t>
    </dgm:pt>
    <dgm:pt modelId="{FCE8F8C5-E408-492A-AD16-74070A761DAA}" type="sibTrans" cxnId="{7B6E4944-81BD-4AB3-B223-5DF3A92127A2}">
      <dgm:prSet/>
      <dgm:spPr/>
      <dgm:t>
        <a:bodyPr/>
        <a:lstStyle/>
        <a:p>
          <a:endParaRPr lang="en-US"/>
        </a:p>
      </dgm:t>
    </dgm:pt>
    <dgm:pt modelId="{79DBCCDD-8DBA-4737-9E73-FB28ED73F36E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09D17B16-52BD-4D1F-85BF-C0945E7162EB}" type="parTrans" cxnId="{D8F11D28-26AE-4284-88BE-E005333D4EEE}">
      <dgm:prSet/>
      <dgm:spPr/>
      <dgm:t>
        <a:bodyPr/>
        <a:lstStyle/>
        <a:p>
          <a:endParaRPr lang="en-US"/>
        </a:p>
      </dgm:t>
    </dgm:pt>
    <dgm:pt modelId="{318E4132-978C-493D-894D-0E3650F1739A}" type="sibTrans" cxnId="{D8F11D28-26AE-4284-88BE-E005333D4EEE}">
      <dgm:prSet/>
      <dgm:spPr/>
      <dgm:t>
        <a:bodyPr/>
        <a:lstStyle/>
        <a:p>
          <a:endParaRPr lang="en-US"/>
        </a:p>
      </dgm:t>
    </dgm:pt>
    <dgm:pt modelId="{F3A8C798-DFAE-4CF1-915F-7F10066F7737}" type="pres">
      <dgm:prSet presAssocID="{520996A1-BE21-4450-86A1-D09BEDC4D410}" presName="Name0" presStyleCnt="0">
        <dgm:presLayoutVars>
          <dgm:dir/>
          <dgm:resizeHandles val="exact"/>
        </dgm:presLayoutVars>
      </dgm:prSet>
      <dgm:spPr/>
    </dgm:pt>
    <dgm:pt modelId="{781C9D9F-4712-4274-A825-B5EA5229E537}" type="pres">
      <dgm:prSet presAssocID="{B172C848-0322-48E4-8E4C-427BD97C03CD}" presName="node" presStyleLbl="node1" presStyleIdx="0" presStyleCnt="3">
        <dgm:presLayoutVars>
          <dgm:bulletEnabled val="1"/>
        </dgm:presLayoutVars>
      </dgm:prSet>
      <dgm:spPr/>
    </dgm:pt>
    <dgm:pt modelId="{FCB57762-0CFA-430E-9026-EDB5F3F8685B}" type="pres">
      <dgm:prSet presAssocID="{DB8C5FAD-CAA0-4068-B713-A8A8B1B8024E}" presName="sibTrans" presStyleLbl="sibTrans2D1" presStyleIdx="0" presStyleCnt="2"/>
      <dgm:spPr/>
    </dgm:pt>
    <dgm:pt modelId="{401F51B1-8691-4BB5-B3D8-A69C9871A6C4}" type="pres">
      <dgm:prSet presAssocID="{DB8C5FAD-CAA0-4068-B713-A8A8B1B8024E}" presName="connectorText" presStyleLbl="sibTrans2D1" presStyleIdx="0" presStyleCnt="2"/>
      <dgm:spPr/>
    </dgm:pt>
    <dgm:pt modelId="{76A4CEDC-0198-4088-965E-853A441A7967}" type="pres">
      <dgm:prSet presAssocID="{FD5988EE-0B25-43AB-9F6D-F1359B90AC71}" presName="node" presStyleLbl="node1" presStyleIdx="1" presStyleCnt="3">
        <dgm:presLayoutVars>
          <dgm:bulletEnabled val="1"/>
        </dgm:presLayoutVars>
      </dgm:prSet>
      <dgm:spPr/>
    </dgm:pt>
    <dgm:pt modelId="{6DD1A903-D232-4B17-AFC1-EAB13B7FE488}" type="pres">
      <dgm:prSet presAssocID="{FCE8F8C5-E408-492A-AD16-74070A761DAA}" presName="sibTrans" presStyleLbl="sibTrans2D1" presStyleIdx="1" presStyleCnt="2"/>
      <dgm:spPr/>
    </dgm:pt>
    <dgm:pt modelId="{273438E8-5A69-4595-82FE-B1960D41D4AA}" type="pres">
      <dgm:prSet presAssocID="{FCE8F8C5-E408-492A-AD16-74070A761DAA}" presName="connectorText" presStyleLbl="sibTrans2D1" presStyleIdx="1" presStyleCnt="2"/>
      <dgm:spPr/>
    </dgm:pt>
    <dgm:pt modelId="{3DB1BEB0-B73E-4DCE-9C92-AC1BC9883821}" type="pres">
      <dgm:prSet presAssocID="{79DBCCDD-8DBA-4737-9E73-FB28ED73F36E}" presName="node" presStyleLbl="node1" presStyleIdx="2" presStyleCnt="3">
        <dgm:presLayoutVars>
          <dgm:bulletEnabled val="1"/>
        </dgm:presLayoutVars>
      </dgm:prSet>
      <dgm:spPr/>
    </dgm:pt>
  </dgm:ptLst>
  <dgm:cxnLst>
    <dgm:cxn modelId="{D8F11D28-26AE-4284-88BE-E005333D4EEE}" srcId="{520996A1-BE21-4450-86A1-D09BEDC4D410}" destId="{79DBCCDD-8DBA-4737-9E73-FB28ED73F36E}" srcOrd="2" destOrd="0" parTransId="{09D17B16-52BD-4D1F-85BF-C0945E7162EB}" sibTransId="{318E4132-978C-493D-894D-0E3650F1739A}"/>
    <dgm:cxn modelId="{5288AC2D-96A7-4CC9-BF0F-734166533B11}" srcId="{520996A1-BE21-4450-86A1-D09BEDC4D410}" destId="{B172C848-0322-48E4-8E4C-427BD97C03CD}" srcOrd="0" destOrd="0" parTransId="{B2F4A563-43AE-42C5-95AD-42D8D8B345C0}" sibTransId="{DB8C5FAD-CAA0-4068-B713-A8A8B1B8024E}"/>
    <dgm:cxn modelId="{CB85B233-F163-45B5-825C-9C23D1478DC6}" type="presOf" srcId="{79DBCCDD-8DBA-4737-9E73-FB28ED73F36E}" destId="{3DB1BEB0-B73E-4DCE-9C92-AC1BC9883821}" srcOrd="0" destOrd="0" presId="urn:microsoft.com/office/officeart/2005/8/layout/process1"/>
    <dgm:cxn modelId="{7B6E4944-81BD-4AB3-B223-5DF3A92127A2}" srcId="{520996A1-BE21-4450-86A1-D09BEDC4D410}" destId="{FD5988EE-0B25-43AB-9F6D-F1359B90AC71}" srcOrd="1" destOrd="0" parTransId="{92BD2746-8024-4B08-BE6B-1519EFA1CB8D}" sibTransId="{FCE8F8C5-E408-492A-AD16-74070A761DAA}"/>
    <dgm:cxn modelId="{34614C54-EBBE-4F7A-93F3-2F243F4A7BBD}" type="presOf" srcId="{FCE8F8C5-E408-492A-AD16-74070A761DAA}" destId="{6DD1A903-D232-4B17-AFC1-EAB13B7FE488}" srcOrd="0" destOrd="0" presId="urn:microsoft.com/office/officeart/2005/8/layout/process1"/>
    <dgm:cxn modelId="{8C13F555-FB54-493A-97A1-B06B22ADE90B}" type="presOf" srcId="{DB8C5FAD-CAA0-4068-B713-A8A8B1B8024E}" destId="{FCB57762-0CFA-430E-9026-EDB5F3F8685B}" srcOrd="0" destOrd="0" presId="urn:microsoft.com/office/officeart/2005/8/layout/process1"/>
    <dgm:cxn modelId="{1CEA3777-F7C7-4563-8B51-80B5A2D76A49}" type="presOf" srcId="{FD5988EE-0B25-43AB-9F6D-F1359B90AC71}" destId="{76A4CEDC-0198-4088-965E-853A441A7967}" srcOrd="0" destOrd="0" presId="urn:microsoft.com/office/officeart/2005/8/layout/process1"/>
    <dgm:cxn modelId="{E3E33278-5EEA-40C4-BF1E-C158D9D62534}" type="presOf" srcId="{FCE8F8C5-E408-492A-AD16-74070A761DAA}" destId="{273438E8-5A69-4595-82FE-B1960D41D4AA}" srcOrd="1" destOrd="0" presId="urn:microsoft.com/office/officeart/2005/8/layout/process1"/>
    <dgm:cxn modelId="{08A6BEA3-53D5-4743-9B30-1CB92B9ABC21}" type="presOf" srcId="{B172C848-0322-48E4-8E4C-427BD97C03CD}" destId="{781C9D9F-4712-4274-A825-B5EA5229E537}" srcOrd="0" destOrd="0" presId="urn:microsoft.com/office/officeart/2005/8/layout/process1"/>
    <dgm:cxn modelId="{0D3875DB-F0BC-4212-9A7A-47E5BEC5A90D}" type="presOf" srcId="{520996A1-BE21-4450-86A1-D09BEDC4D410}" destId="{F3A8C798-DFAE-4CF1-915F-7F10066F7737}" srcOrd="0" destOrd="0" presId="urn:microsoft.com/office/officeart/2005/8/layout/process1"/>
    <dgm:cxn modelId="{1C36C9FE-4DB4-4944-ACE1-22B0EE29999C}" type="presOf" srcId="{DB8C5FAD-CAA0-4068-B713-A8A8B1B8024E}" destId="{401F51B1-8691-4BB5-B3D8-A69C9871A6C4}" srcOrd="1" destOrd="0" presId="urn:microsoft.com/office/officeart/2005/8/layout/process1"/>
    <dgm:cxn modelId="{45F16EB7-AA31-464B-86FE-FFE84429CC74}" type="presParOf" srcId="{F3A8C798-DFAE-4CF1-915F-7F10066F7737}" destId="{781C9D9F-4712-4274-A825-B5EA5229E537}" srcOrd="0" destOrd="0" presId="urn:microsoft.com/office/officeart/2005/8/layout/process1"/>
    <dgm:cxn modelId="{B14FB7D4-5611-4393-9294-26890E0E400E}" type="presParOf" srcId="{F3A8C798-DFAE-4CF1-915F-7F10066F7737}" destId="{FCB57762-0CFA-430E-9026-EDB5F3F8685B}" srcOrd="1" destOrd="0" presId="urn:microsoft.com/office/officeart/2005/8/layout/process1"/>
    <dgm:cxn modelId="{41EF25CE-4A54-4C65-940D-B45CCA8ABDD2}" type="presParOf" srcId="{FCB57762-0CFA-430E-9026-EDB5F3F8685B}" destId="{401F51B1-8691-4BB5-B3D8-A69C9871A6C4}" srcOrd="0" destOrd="0" presId="urn:microsoft.com/office/officeart/2005/8/layout/process1"/>
    <dgm:cxn modelId="{099A0FF0-7717-4060-8250-24789A9A0CA4}" type="presParOf" srcId="{F3A8C798-DFAE-4CF1-915F-7F10066F7737}" destId="{76A4CEDC-0198-4088-965E-853A441A7967}" srcOrd="2" destOrd="0" presId="urn:microsoft.com/office/officeart/2005/8/layout/process1"/>
    <dgm:cxn modelId="{D175C18B-FAB1-487F-8299-7770AF89EB26}" type="presParOf" srcId="{F3A8C798-DFAE-4CF1-915F-7F10066F7737}" destId="{6DD1A903-D232-4B17-AFC1-EAB13B7FE488}" srcOrd="3" destOrd="0" presId="urn:microsoft.com/office/officeart/2005/8/layout/process1"/>
    <dgm:cxn modelId="{06BF38D9-C0F0-45D0-8563-454A39733D6E}" type="presParOf" srcId="{6DD1A903-D232-4B17-AFC1-EAB13B7FE488}" destId="{273438E8-5A69-4595-82FE-B1960D41D4AA}" srcOrd="0" destOrd="0" presId="urn:microsoft.com/office/officeart/2005/8/layout/process1"/>
    <dgm:cxn modelId="{2731216E-0B3C-4C60-8327-CCF094865DCB}" type="presParOf" srcId="{F3A8C798-DFAE-4CF1-915F-7F10066F7737}" destId="{3DB1BEB0-B73E-4DCE-9C92-AC1BC98838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6FC98F-BB69-4C72-A360-FEB0615A7537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AD61E-1C7C-4681-9FD4-5AD4AD0FD95D}">
      <dgm:prSet phldrT="[Text]"/>
      <dgm:spPr/>
      <dgm:t>
        <a:bodyPr/>
        <a:lstStyle/>
        <a:p>
          <a:r>
            <a:rPr lang="en-US" dirty="0"/>
            <a:t>Assign job</a:t>
          </a:r>
        </a:p>
      </dgm:t>
    </dgm:pt>
    <dgm:pt modelId="{FE625A23-DD52-4EBE-904F-6707F23A3D31}" type="parTrans" cxnId="{6C7C1134-18ED-49B4-A3FE-27697FC0C20A}">
      <dgm:prSet/>
      <dgm:spPr/>
      <dgm:t>
        <a:bodyPr/>
        <a:lstStyle/>
        <a:p>
          <a:endParaRPr lang="en-US"/>
        </a:p>
      </dgm:t>
    </dgm:pt>
    <dgm:pt modelId="{03C63287-72B6-4F85-BE20-4E583E125841}" type="sibTrans" cxnId="{6C7C1134-18ED-49B4-A3FE-27697FC0C20A}">
      <dgm:prSet/>
      <dgm:spPr/>
      <dgm:t>
        <a:bodyPr/>
        <a:lstStyle/>
        <a:p>
          <a:endParaRPr lang="en-US"/>
        </a:p>
      </dgm:t>
    </dgm:pt>
    <dgm:pt modelId="{14A939CE-4DE2-4DB6-9A99-18A34DA1AB39}">
      <dgm:prSet phldrT="[Text]"/>
      <dgm:spPr/>
      <dgm:t>
        <a:bodyPr/>
        <a:lstStyle/>
        <a:p>
          <a:r>
            <a:rPr lang="en-US" dirty="0"/>
            <a:t>Bring ‘part’</a:t>
          </a:r>
        </a:p>
      </dgm:t>
    </dgm:pt>
    <dgm:pt modelId="{913C2D8F-6782-4AB3-8F50-8296D3A0878A}" type="parTrans" cxnId="{8C82AF22-5FF9-49DE-B53D-1DD8557B4F2A}">
      <dgm:prSet/>
      <dgm:spPr/>
      <dgm:t>
        <a:bodyPr/>
        <a:lstStyle/>
        <a:p>
          <a:endParaRPr lang="en-US"/>
        </a:p>
      </dgm:t>
    </dgm:pt>
    <dgm:pt modelId="{732AB47C-6660-4997-89A5-85538DB3A63D}" type="sibTrans" cxnId="{8C82AF22-5FF9-49DE-B53D-1DD8557B4F2A}">
      <dgm:prSet/>
      <dgm:spPr/>
      <dgm:t>
        <a:bodyPr/>
        <a:lstStyle/>
        <a:p>
          <a:endParaRPr lang="en-US"/>
        </a:p>
      </dgm:t>
    </dgm:pt>
    <dgm:pt modelId="{59046083-5988-4913-B7E5-1D379C0B6737}">
      <dgm:prSet phldrT="[Text]"/>
      <dgm:spPr/>
      <dgm:t>
        <a:bodyPr/>
        <a:lstStyle/>
        <a:p>
          <a:r>
            <a:rPr lang="en-US" dirty="0"/>
            <a:t>Pick and pack</a:t>
          </a:r>
        </a:p>
      </dgm:t>
    </dgm:pt>
    <dgm:pt modelId="{1CF48C9B-3D26-4677-B2A8-D242C3DA21B6}" type="parTrans" cxnId="{DEA42616-4A35-4C30-AAAC-8E9183672DE4}">
      <dgm:prSet/>
      <dgm:spPr/>
      <dgm:t>
        <a:bodyPr/>
        <a:lstStyle/>
        <a:p>
          <a:endParaRPr lang="en-US"/>
        </a:p>
      </dgm:t>
    </dgm:pt>
    <dgm:pt modelId="{06D7A943-1B55-4D54-BF35-0822D6962021}" type="sibTrans" cxnId="{DEA42616-4A35-4C30-AAAC-8E9183672DE4}">
      <dgm:prSet/>
      <dgm:spPr/>
      <dgm:t>
        <a:bodyPr/>
        <a:lstStyle/>
        <a:p>
          <a:endParaRPr lang="en-US"/>
        </a:p>
      </dgm:t>
    </dgm:pt>
    <dgm:pt modelId="{602FFBE4-FC78-418B-B983-5DCF3DC7F3D2}" type="pres">
      <dgm:prSet presAssocID="{CC6FC98F-BB69-4C72-A360-FEB0615A7537}" presName="Name0" presStyleCnt="0">
        <dgm:presLayoutVars>
          <dgm:dir/>
          <dgm:resizeHandles val="exact"/>
        </dgm:presLayoutVars>
      </dgm:prSet>
      <dgm:spPr/>
    </dgm:pt>
    <dgm:pt modelId="{C88E0059-8D05-4B76-9097-2B3254CA9301}" type="pres">
      <dgm:prSet presAssocID="{E24AD61E-1C7C-4681-9FD4-5AD4AD0FD95D}" presName="node" presStyleLbl="node1" presStyleIdx="0" presStyleCnt="3">
        <dgm:presLayoutVars>
          <dgm:bulletEnabled val="1"/>
        </dgm:presLayoutVars>
      </dgm:prSet>
      <dgm:spPr/>
    </dgm:pt>
    <dgm:pt modelId="{EEEBBA88-D76D-4044-8B24-2B85F9B10569}" type="pres">
      <dgm:prSet presAssocID="{03C63287-72B6-4F85-BE20-4E583E125841}" presName="sibTrans" presStyleLbl="sibTrans2D1" presStyleIdx="0" presStyleCnt="2"/>
      <dgm:spPr/>
    </dgm:pt>
    <dgm:pt modelId="{B6E87024-92BE-4481-886A-E697C05F2FD8}" type="pres">
      <dgm:prSet presAssocID="{03C63287-72B6-4F85-BE20-4E583E125841}" presName="connectorText" presStyleLbl="sibTrans2D1" presStyleIdx="0" presStyleCnt="2"/>
      <dgm:spPr/>
    </dgm:pt>
    <dgm:pt modelId="{11EE1EF5-8457-49A3-8FC0-43B3ACEA08E8}" type="pres">
      <dgm:prSet presAssocID="{14A939CE-4DE2-4DB6-9A99-18A34DA1AB39}" presName="node" presStyleLbl="node1" presStyleIdx="1" presStyleCnt="3">
        <dgm:presLayoutVars>
          <dgm:bulletEnabled val="1"/>
        </dgm:presLayoutVars>
      </dgm:prSet>
      <dgm:spPr/>
    </dgm:pt>
    <dgm:pt modelId="{91BE1165-20A1-402C-AC38-17DC5CE6718F}" type="pres">
      <dgm:prSet presAssocID="{732AB47C-6660-4997-89A5-85538DB3A63D}" presName="sibTrans" presStyleLbl="sibTrans2D1" presStyleIdx="1" presStyleCnt="2"/>
      <dgm:spPr/>
    </dgm:pt>
    <dgm:pt modelId="{963B8A17-53F0-4931-ABD9-FDCDDC545710}" type="pres">
      <dgm:prSet presAssocID="{732AB47C-6660-4997-89A5-85538DB3A63D}" presName="connectorText" presStyleLbl="sibTrans2D1" presStyleIdx="1" presStyleCnt="2"/>
      <dgm:spPr/>
    </dgm:pt>
    <dgm:pt modelId="{D8D998C8-9877-4894-B987-540CBB2AA8C1}" type="pres">
      <dgm:prSet presAssocID="{59046083-5988-4913-B7E5-1D379C0B6737}" presName="node" presStyleLbl="node1" presStyleIdx="2" presStyleCnt="3">
        <dgm:presLayoutVars>
          <dgm:bulletEnabled val="1"/>
        </dgm:presLayoutVars>
      </dgm:prSet>
      <dgm:spPr/>
    </dgm:pt>
  </dgm:ptLst>
  <dgm:cxnLst>
    <dgm:cxn modelId="{DEA42616-4A35-4C30-AAAC-8E9183672DE4}" srcId="{CC6FC98F-BB69-4C72-A360-FEB0615A7537}" destId="{59046083-5988-4913-B7E5-1D379C0B6737}" srcOrd="2" destOrd="0" parTransId="{1CF48C9B-3D26-4677-B2A8-D242C3DA21B6}" sibTransId="{06D7A943-1B55-4D54-BF35-0822D6962021}"/>
    <dgm:cxn modelId="{1BBA751A-0D97-499B-9D57-F9C87F519A5D}" type="presOf" srcId="{CC6FC98F-BB69-4C72-A360-FEB0615A7537}" destId="{602FFBE4-FC78-418B-B983-5DCF3DC7F3D2}" srcOrd="0" destOrd="0" presId="urn:microsoft.com/office/officeart/2005/8/layout/process1"/>
    <dgm:cxn modelId="{8C82AF22-5FF9-49DE-B53D-1DD8557B4F2A}" srcId="{CC6FC98F-BB69-4C72-A360-FEB0615A7537}" destId="{14A939CE-4DE2-4DB6-9A99-18A34DA1AB39}" srcOrd="1" destOrd="0" parTransId="{913C2D8F-6782-4AB3-8F50-8296D3A0878A}" sibTransId="{732AB47C-6660-4997-89A5-85538DB3A63D}"/>
    <dgm:cxn modelId="{6C7C1134-18ED-49B4-A3FE-27697FC0C20A}" srcId="{CC6FC98F-BB69-4C72-A360-FEB0615A7537}" destId="{E24AD61E-1C7C-4681-9FD4-5AD4AD0FD95D}" srcOrd="0" destOrd="0" parTransId="{FE625A23-DD52-4EBE-904F-6707F23A3D31}" sibTransId="{03C63287-72B6-4F85-BE20-4E583E125841}"/>
    <dgm:cxn modelId="{7B467B3C-AD5D-4B4B-9EC4-1404942D19B6}" type="presOf" srcId="{59046083-5988-4913-B7E5-1D379C0B6737}" destId="{D8D998C8-9877-4894-B987-540CBB2AA8C1}" srcOrd="0" destOrd="0" presId="urn:microsoft.com/office/officeart/2005/8/layout/process1"/>
    <dgm:cxn modelId="{18E2AC5B-EFAE-4836-9BA1-97F9CDAE612B}" type="presOf" srcId="{732AB47C-6660-4997-89A5-85538DB3A63D}" destId="{91BE1165-20A1-402C-AC38-17DC5CE6718F}" srcOrd="0" destOrd="0" presId="urn:microsoft.com/office/officeart/2005/8/layout/process1"/>
    <dgm:cxn modelId="{52519D7D-2976-4C66-8E71-B2B87DD14A5F}" type="presOf" srcId="{732AB47C-6660-4997-89A5-85538DB3A63D}" destId="{963B8A17-53F0-4931-ABD9-FDCDDC545710}" srcOrd="1" destOrd="0" presId="urn:microsoft.com/office/officeart/2005/8/layout/process1"/>
    <dgm:cxn modelId="{BBE75B84-9A1F-4349-A0DC-4202E2F108C8}" type="presOf" srcId="{14A939CE-4DE2-4DB6-9A99-18A34DA1AB39}" destId="{11EE1EF5-8457-49A3-8FC0-43B3ACEA08E8}" srcOrd="0" destOrd="0" presId="urn:microsoft.com/office/officeart/2005/8/layout/process1"/>
    <dgm:cxn modelId="{F8B57894-7567-499B-8130-5A97B062CC00}" type="presOf" srcId="{03C63287-72B6-4F85-BE20-4E583E125841}" destId="{EEEBBA88-D76D-4044-8B24-2B85F9B10569}" srcOrd="0" destOrd="0" presId="urn:microsoft.com/office/officeart/2005/8/layout/process1"/>
    <dgm:cxn modelId="{99C7A0A0-5D47-4F6F-8541-6BCDD33FAC2D}" type="presOf" srcId="{03C63287-72B6-4F85-BE20-4E583E125841}" destId="{B6E87024-92BE-4481-886A-E697C05F2FD8}" srcOrd="1" destOrd="0" presId="urn:microsoft.com/office/officeart/2005/8/layout/process1"/>
    <dgm:cxn modelId="{034BACDD-049D-4847-9A15-7B12E827A523}" type="presOf" srcId="{E24AD61E-1C7C-4681-9FD4-5AD4AD0FD95D}" destId="{C88E0059-8D05-4B76-9097-2B3254CA9301}" srcOrd="0" destOrd="0" presId="urn:microsoft.com/office/officeart/2005/8/layout/process1"/>
    <dgm:cxn modelId="{99F0D9F9-87E4-49B8-A6EE-47602FAA542B}" type="presParOf" srcId="{602FFBE4-FC78-418B-B983-5DCF3DC7F3D2}" destId="{C88E0059-8D05-4B76-9097-2B3254CA9301}" srcOrd="0" destOrd="0" presId="urn:microsoft.com/office/officeart/2005/8/layout/process1"/>
    <dgm:cxn modelId="{62B96934-76F0-43AB-9302-498C2D64B16B}" type="presParOf" srcId="{602FFBE4-FC78-418B-B983-5DCF3DC7F3D2}" destId="{EEEBBA88-D76D-4044-8B24-2B85F9B10569}" srcOrd="1" destOrd="0" presId="urn:microsoft.com/office/officeart/2005/8/layout/process1"/>
    <dgm:cxn modelId="{D22EBA11-FD2C-4BC4-B434-84D1A18751C7}" type="presParOf" srcId="{EEEBBA88-D76D-4044-8B24-2B85F9B10569}" destId="{B6E87024-92BE-4481-886A-E697C05F2FD8}" srcOrd="0" destOrd="0" presId="urn:microsoft.com/office/officeart/2005/8/layout/process1"/>
    <dgm:cxn modelId="{AA5F5EF3-B4B9-4711-AC12-143D6FA13028}" type="presParOf" srcId="{602FFBE4-FC78-418B-B983-5DCF3DC7F3D2}" destId="{11EE1EF5-8457-49A3-8FC0-43B3ACEA08E8}" srcOrd="2" destOrd="0" presId="urn:microsoft.com/office/officeart/2005/8/layout/process1"/>
    <dgm:cxn modelId="{A80D571E-324F-4081-B1D0-E6877D784905}" type="presParOf" srcId="{602FFBE4-FC78-418B-B983-5DCF3DC7F3D2}" destId="{91BE1165-20A1-402C-AC38-17DC5CE6718F}" srcOrd="3" destOrd="0" presId="urn:microsoft.com/office/officeart/2005/8/layout/process1"/>
    <dgm:cxn modelId="{7C3642E7-E055-4F37-B455-55FE4D25940B}" type="presParOf" srcId="{91BE1165-20A1-402C-AC38-17DC5CE6718F}" destId="{963B8A17-53F0-4931-ABD9-FDCDDC545710}" srcOrd="0" destOrd="0" presId="urn:microsoft.com/office/officeart/2005/8/layout/process1"/>
    <dgm:cxn modelId="{1666F58C-2EDA-4E1F-B13E-9431E76C68F3}" type="presParOf" srcId="{602FFBE4-FC78-418B-B983-5DCF3DC7F3D2}" destId="{D8D998C8-9877-4894-B987-540CBB2AA8C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6FC98F-BB69-4C72-A360-FEB0615A7537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AD61E-1C7C-4681-9FD4-5AD4AD0FD95D}">
      <dgm:prSet phldrT="[Text]"/>
      <dgm:spPr/>
      <dgm:t>
        <a:bodyPr/>
        <a:lstStyle/>
        <a:p>
          <a:r>
            <a:rPr lang="en-US" dirty="0"/>
            <a:t>Assign job</a:t>
          </a:r>
        </a:p>
      </dgm:t>
    </dgm:pt>
    <dgm:pt modelId="{FE625A23-DD52-4EBE-904F-6707F23A3D31}" type="parTrans" cxnId="{6C7C1134-18ED-49B4-A3FE-27697FC0C20A}">
      <dgm:prSet/>
      <dgm:spPr/>
      <dgm:t>
        <a:bodyPr/>
        <a:lstStyle/>
        <a:p>
          <a:endParaRPr lang="en-US"/>
        </a:p>
      </dgm:t>
    </dgm:pt>
    <dgm:pt modelId="{03C63287-72B6-4F85-BE20-4E583E125841}" type="sibTrans" cxnId="{6C7C1134-18ED-49B4-A3FE-27697FC0C20A}">
      <dgm:prSet/>
      <dgm:spPr/>
      <dgm:t>
        <a:bodyPr/>
        <a:lstStyle/>
        <a:p>
          <a:endParaRPr lang="en-US"/>
        </a:p>
      </dgm:t>
    </dgm:pt>
    <dgm:pt modelId="{14A939CE-4DE2-4DB6-9A99-18A34DA1AB39}">
      <dgm:prSet phldrT="[Text]"/>
      <dgm:spPr/>
      <dgm:t>
        <a:bodyPr/>
        <a:lstStyle/>
        <a:p>
          <a:r>
            <a:rPr lang="en-US" dirty="0"/>
            <a:t>Bring ‘part’</a:t>
          </a:r>
        </a:p>
      </dgm:t>
    </dgm:pt>
    <dgm:pt modelId="{913C2D8F-6782-4AB3-8F50-8296D3A0878A}" type="parTrans" cxnId="{8C82AF22-5FF9-49DE-B53D-1DD8557B4F2A}">
      <dgm:prSet/>
      <dgm:spPr/>
      <dgm:t>
        <a:bodyPr/>
        <a:lstStyle/>
        <a:p>
          <a:endParaRPr lang="en-US"/>
        </a:p>
      </dgm:t>
    </dgm:pt>
    <dgm:pt modelId="{732AB47C-6660-4997-89A5-85538DB3A63D}" type="sibTrans" cxnId="{8C82AF22-5FF9-49DE-B53D-1DD8557B4F2A}">
      <dgm:prSet/>
      <dgm:spPr/>
      <dgm:t>
        <a:bodyPr/>
        <a:lstStyle/>
        <a:p>
          <a:endParaRPr lang="en-US"/>
        </a:p>
      </dgm:t>
    </dgm:pt>
    <dgm:pt modelId="{59046083-5988-4913-B7E5-1D379C0B6737}">
      <dgm:prSet phldrT="[Text]"/>
      <dgm:spPr/>
      <dgm:t>
        <a:bodyPr/>
        <a:lstStyle/>
        <a:p>
          <a:r>
            <a:rPr lang="en-US" dirty="0"/>
            <a:t>Pick and pack</a:t>
          </a:r>
        </a:p>
      </dgm:t>
    </dgm:pt>
    <dgm:pt modelId="{1CF48C9B-3D26-4677-B2A8-D242C3DA21B6}" type="parTrans" cxnId="{DEA42616-4A35-4C30-AAAC-8E9183672DE4}">
      <dgm:prSet/>
      <dgm:spPr/>
      <dgm:t>
        <a:bodyPr/>
        <a:lstStyle/>
        <a:p>
          <a:endParaRPr lang="en-US"/>
        </a:p>
      </dgm:t>
    </dgm:pt>
    <dgm:pt modelId="{06D7A943-1B55-4D54-BF35-0822D6962021}" type="sibTrans" cxnId="{DEA42616-4A35-4C30-AAAC-8E9183672DE4}">
      <dgm:prSet/>
      <dgm:spPr/>
      <dgm:t>
        <a:bodyPr/>
        <a:lstStyle/>
        <a:p>
          <a:endParaRPr lang="en-US"/>
        </a:p>
      </dgm:t>
    </dgm:pt>
    <dgm:pt modelId="{602FFBE4-FC78-418B-B983-5DCF3DC7F3D2}" type="pres">
      <dgm:prSet presAssocID="{CC6FC98F-BB69-4C72-A360-FEB0615A7537}" presName="Name0" presStyleCnt="0">
        <dgm:presLayoutVars>
          <dgm:dir/>
          <dgm:resizeHandles val="exact"/>
        </dgm:presLayoutVars>
      </dgm:prSet>
      <dgm:spPr/>
    </dgm:pt>
    <dgm:pt modelId="{C88E0059-8D05-4B76-9097-2B3254CA9301}" type="pres">
      <dgm:prSet presAssocID="{E24AD61E-1C7C-4681-9FD4-5AD4AD0FD95D}" presName="node" presStyleLbl="node1" presStyleIdx="0" presStyleCnt="3">
        <dgm:presLayoutVars>
          <dgm:bulletEnabled val="1"/>
        </dgm:presLayoutVars>
      </dgm:prSet>
      <dgm:spPr/>
    </dgm:pt>
    <dgm:pt modelId="{EEEBBA88-D76D-4044-8B24-2B85F9B10569}" type="pres">
      <dgm:prSet presAssocID="{03C63287-72B6-4F85-BE20-4E583E125841}" presName="sibTrans" presStyleLbl="sibTrans2D1" presStyleIdx="0" presStyleCnt="2"/>
      <dgm:spPr/>
    </dgm:pt>
    <dgm:pt modelId="{B6E87024-92BE-4481-886A-E697C05F2FD8}" type="pres">
      <dgm:prSet presAssocID="{03C63287-72B6-4F85-BE20-4E583E125841}" presName="connectorText" presStyleLbl="sibTrans2D1" presStyleIdx="0" presStyleCnt="2"/>
      <dgm:spPr/>
    </dgm:pt>
    <dgm:pt modelId="{11EE1EF5-8457-49A3-8FC0-43B3ACEA08E8}" type="pres">
      <dgm:prSet presAssocID="{14A939CE-4DE2-4DB6-9A99-18A34DA1AB39}" presName="node" presStyleLbl="node1" presStyleIdx="1" presStyleCnt="3">
        <dgm:presLayoutVars>
          <dgm:bulletEnabled val="1"/>
        </dgm:presLayoutVars>
      </dgm:prSet>
      <dgm:spPr/>
    </dgm:pt>
    <dgm:pt modelId="{91BE1165-20A1-402C-AC38-17DC5CE6718F}" type="pres">
      <dgm:prSet presAssocID="{732AB47C-6660-4997-89A5-85538DB3A63D}" presName="sibTrans" presStyleLbl="sibTrans2D1" presStyleIdx="1" presStyleCnt="2"/>
      <dgm:spPr/>
    </dgm:pt>
    <dgm:pt modelId="{963B8A17-53F0-4931-ABD9-FDCDDC545710}" type="pres">
      <dgm:prSet presAssocID="{732AB47C-6660-4997-89A5-85538DB3A63D}" presName="connectorText" presStyleLbl="sibTrans2D1" presStyleIdx="1" presStyleCnt="2"/>
      <dgm:spPr/>
    </dgm:pt>
    <dgm:pt modelId="{D8D998C8-9877-4894-B987-540CBB2AA8C1}" type="pres">
      <dgm:prSet presAssocID="{59046083-5988-4913-B7E5-1D379C0B6737}" presName="node" presStyleLbl="node1" presStyleIdx="2" presStyleCnt="3">
        <dgm:presLayoutVars>
          <dgm:bulletEnabled val="1"/>
        </dgm:presLayoutVars>
      </dgm:prSet>
      <dgm:spPr/>
    </dgm:pt>
  </dgm:ptLst>
  <dgm:cxnLst>
    <dgm:cxn modelId="{DEA42616-4A35-4C30-AAAC-8E9183672DE4}" srcId="{CC6FC98F-BB69-4C72-A360-FEB0615A7537}" destId="{59046083-5988-4913-B7E5-1D379C0B6737}" srcOrd="2" destOrd="0" parTransId="{1CF48C9B-3D26-4677-B2A8-D242C3DA21B6}" sibTransId="{06D7A943-1B55-4D54-BF35-0822D6962021}"/>
    <dgm:cxn modelId="{1BBA751A-0D97-499B-9D57-F9C87F519A5D}" type="presOf" srcId="{CC6FC98F-BB69-4C72-A360-FEB0615A7537}" destId="{602FFBE4-FC78-418B-B983-5DCF3DC7F3D2}" srcOrd="0" destOrd="0" presId="urn:microsoft.com/office/officeart/2005/8/layout/process1"/>
    <dgm:cxn modelId="{8C82AF22-5FF9-49DE-B53D-1DD8557B4F2A}" srcId="{CC6FC98F-BB69-4C72-A360-FEB0615A7537}" destId="{14A939CE-4DE2-4DB6-9A99-18A34DA1AB39}" srcOrd="1" destOrd="0" parTransId="{913C2D8F-6782-4AB3-8F50-8296D3A0878A}" sibTransId="{732AB47C-6660-4997-89A5-85538DB3A63D}"/>
    <dgm:cxn modelId="{6C7C1134-18ED-49B4-A3FE-27697FC0C20A}" srcId="{CC6FC98F-BB69-4C72-A360-FEB0615A7537}" destId="{E24AD61E-1C7C-4681-9FD4-5AD4AD0FD95D}" srcOrd="0" destOrd="0" parTransId="{FE625A23-DD52-4EBE-904F-6707F23A3D31}" sibTransId="{03C63287-72B6-4F85-BE20-4E583E125841}"/>
    <dgm:cxn modelId="{7B467B3C-AD5D-4B4B-9EC4-1404942D19B6}" type="presOf" srcId="{59046083-5988-4913-B7E5-1D379C0B6737}" destId="{D8D998C8-9877-4894-B987-540CBB2AA8C1}" srcOrd="0" destOrd="0" presId="urn:microsoft.com/office/officeart/2005/8/layout/process1"/>
    <dgm:cxn modelId="{18E2AC5B-EFAE-4836-9BA1-97F9CDAE612B}" type="presOf" srcId="{732AB47C-6660-4997-89A5-85538DB3A63D}" destId="{91BE1165-20A1-402C-AC38-17DC5CE6718F}" srcOrd="0" destOrd="0" presId="urn:microsoft.com/office/officeart/2005/8/layout/process1"/>
    <dgm:cxn modelId="{52519D7D-2976-4C66-8E71-B2B87DD14A5F}" type="presOf" srcId="{732AB47C-6660-4997-89A5-85538DB3A63D}" destId="{963B8A17-53F0-4931-ABD9-FDCDDC545710}" srcOrd="1" destOrd="0" presId="urn:microsoft.com/office/officeart/2005/8/layout/process1"/>
    <dgm:cxn modelId="{BBE75B84-9A1F-4349-A0DC-4202E2F108C8}" type="presOf" srcId="{14A939CE-4DE2-4DB6-9A99-18A34DA1AB39}" destId="{11EE1EF5-8457-49A3-8FC0-43B3ACEA08E8}" srcOrd="0" destOrd="0" presId="urn:microsoft.com/office/officeart/2005/8/layout/process1"/>
    <dgm:cxn modelId="{F8B57894-7567-499B-8130-5A97B062CC00}" type="presOf" srcId="{03C63287-72B6-4F85-BE20-4E583E125841}" destId="{EEEBBA88-D76D-4044-8B24-2B85F9B10569}" srcOrd="0" destOrd="0" presId="urn:microsoft.com/office/officeart/2005/8/layout/process1"/>
    <dgm:cxn modelId="{99C7A0A0-5D47-4F6F-8541-6BCDD33FAC2D}" type="presOf" srcId="{03C63287-72B6-4F85-BE20-4E583E125841}" destId="{B6E87024-92BE-4481-886A-E697C05F2FD8}" srcOrd="1" destOrd="0" presId="urn:microsoft.com/office/officeart/2005/8/layout/process1"/>
    <dgm:cxn modelId="{034BACDD-049D-4847-9A15-7B12E827A523}" type="presOf" srcId="{E24AD61E-1C7C-4681-9FD4-5AD4AD0FD95D}" destId="{C88E0059-8D05-4B76-9097-2B3254CA9301}" srcOrd="0" destOrd="0" presId="urn:microsoft.com/office/officeart/2005/8/layout/process1"/>
    <dgm:cxn modelId="{99F0D9F9-87E4-49B8-A6EE-47602FAA542B}" type="presParOf" srcId="{602FFBE4-FC78-418B-B983-5DCF3DC7F3D2}" destId="{C88E0059-8D05-4B76-9097-2B3254CA9301}" srcOrd="0" destOrd="0" presId="urn:microsoft.com/office/officeart/2005/8/layout/process1"/>
    <dgm:cxn modelId="{62B96934-76F0-43AB-9302-498C2D64B16B}" type="presParOf" srcId="{602FFBE4-FC78-418B-B983-5DCF3DC7F3D2}" destId="{EEEBBA88-D76D-4044-8B24-2B85F9B10569}" srcOrd="1" destOrd="0" presId="urn:microsoft.com/office/officeart/2005/8/layout/process1"/>
    <dgm:cxn modelId="{D22EBA11-FD2C-4BC4-B434-84D1A18751C7}" type="presParOf" srcId="{EEEBBA88-D76D-4044-8B24-2B85F9B10569}" destId="{B6E87024-92BE-4481-886A-E697C05F2FD8}" srcOrd="0" destOrd="0" presId="urn:microsoft.com/office/officeart/2005/8/layout/process1"/>
    <dgm:cxn modelId="{AA5F5EF3-B4B9-4711-AC12-143D6FA13028}" type="presParOf" srcId="{602FFBE4-FC78-418B-B983-5DCF3DC7F3D2}" destId="{11EE1EF5-8457-49A3-8FC0-43B3ACEA08E8}" srcOrd="2" destOrd="0" presId="urn:microsoft.com/office/officeart/2005/8/layout/process1"/>
    <dgm:cxn modelId="{A80D571E-324F-4081-B1D0-E6877D784905}" type="presParOf" srcId="{602FFBE4-FC78-418B-B983-5DCF3DC7F3D2}" destId="{91BE1165-20A1-402C-AC38-17DC5CE6718F}" srcOrd="3" destOrd="0" presId="urn:microsoft.com/office/officeart/2005/8/layout/process1"/>
    <dgm:cxn modelId="{7C3642E7-E055-4F37-B455-55FE4D25940B}" type="presParOf" srcId="{91BE1165-20A1-402C-AC38-17DC5CE6718F}" destId="{963B8A17-53F0-4931-ABD9-FDCDDC545710}" srcOrd="0" destOrd="0" presId="urn:microsoft.com/office/officeart/2005/8/layout/process1"/>
    <dgm:cxn modelId="{1666F58C-2EDA-4E1F-B13E-9431E76C68F3}" type="presParOf" srcId="{602FFBE4-FC78-418B-B983-5DCF3DC7F3D2}" destId="{D8D998C8-9877-4894-B987-540CBB2AA8C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Resolve Conflicts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D7624F7F-7435-4D14-A42C-9D71AF4C8648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B469C29B-48A5-46A2-A983-9E9D2602A88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9E752D78-56AE-4C52-94F8-9E6AC6DFE02F}" type="pres">
      <dgm:prSet presAssocID="{EFF31AF4-3C28-4FB8-961A-E62D049855DE}" presName="spNode" presStyleCnt="0"/>
      <dgm:spPr/>
    </dgm:pt>
    <dgm:pt modelId="{3FD4FD25-E682-4C5E-AE29-F32247C2C6D0}" type="pres">
      <dgm:prSet presAssocID="{2208B603-AE00-4804-8C44-4264DEBC93DE}" presName="sibTrans" presStyleLbl="sibTrans1D1" presStyleIdx="0" presStyleCnt="3"/>
      <dgm:spPr/>
    </dgm:pt>
    <dgm:pt modelId="{82FF1108-C773-4684-9F15-20F0EB584A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7B05473F-EE5B-446D-9EE7-95CAABC6169F}" type="pres">
      <dgm:prSet presAssocID="{BA829CB6-AFDC-443F-AEB7-EE8A1F23C809}" presName="spNode" presStyleCnt="0"/>
      <dgm:spPr/>
    </dgm:pt>
    <dgm:pt modelId="{01905B4E-A1D9-4BFA-92AF-E7CB2B73006A}" type="pres">
      <dgm:prSet presAssocID="{8A4CC607-B8BC-4989-A1DC-17033F50E8E1}" presName="sibTrans" presStyleLbl="sibTrans1D1" presStyleIdx="1" presStyleCnt="3"/>
      <dgm:spPr/>
    </dgm:pt>
    <dgm:pt modelId="{710551F9-8764-42F3-888C-293B9BCDF45B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8494E5FF-6366-487D-B054-2A0B16D26AB9}" type="pres">
      <dgm:prSet presAssocID="{E1BB4764-7F6D-486A-AC17-E66FADD6D3F2}" presName="spNode" presStyleCnt="0"/>
      <dgm:spPr/>
    </dgm:pt>
    <dgm:pt modelId="{6CD8D7E6-4AD6-4D66-8902-D3E1B011A360}" type="pres">
      <dgm:prSet presAssocID="{208464E3-6DAB-42B4-9DB9-90D21883A996}" presName="sibTrans" presStyleLbl="sibTrans1D1" presStyleIdx="2" presStyleCnt="3"/>
      <dgm:spPr/>
    </dgm:pt>
  </dgm:ptLst>
  <dgm:cxnLst>
    <dgm:cxn modelId="{3820C926-97DE-49BF-BDA2-9F525E9A9017}" type="presOf" srcId="{E1BB4764-7F6D-486A-AC17-E66FADD6D3F2}" destId="{710551F9-8764-42F3-888C-293B9BCDF45B}" srcOrd="0" destOrd="0" presId="urn:microsoft.com/office/officeart/2005/8/layout/cycle5"/>
    <dgm:cxn modelId="{B5F5042B-87BA-46FE-963E-07804E6790D0}" type="presOf" srcId="{EFF31AF4-3C28-4FB8-961A-E62D049855DE}" destId="{B469C29B-48A5-46A2-A983-9E9D2602A88B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2BE6DA66-DFCF-4450-A389-9C1CEE47BD91}" type="presOf" srcId="{2208B603-AE00-4804-8C44-4264DEBC93DE}" destId="{3FD4FD25-E682-4C5E-AE29-F32247C2C6D0}" srcOrd="0" destOrd="0" presId="urn:microsoft.com/office/officeart/2005/8/layout/cycle5"/>
    <dgm:cxn modelId="{49946698-B4F0-41C6-B28C-BA85E9D65C76}" type="presOf" srcId="{0798769D-A9B2-4AE1-A95D-7E137D3DB897}" destId="{D7624F7F-7435-4D14-A42C-9D71AF4C8648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6CB721BA-4B5A-4A84-A93A-D0E5D52322D0}" type="presOf" srcId="{8A4CC607-B8BC-4989-A1DC-17033F50E8E1}" destId="{01905B4E-A1D9-4BFA-92AF-E7CB2B73006A}" srcOrd="0" destOrd="0" presId="urn:microsoft.com/office/officeart/2005/8/layout/cycle5"/>
    <dgm:cxn modelId="{70D3CAD3-480A-4EC6-9A02-E755B258540B}" type="presOf" srcId="{BA829CB6-AFDC-443F-AEB7-EE8A1F23C809}" destId="{82FF1108-C773-4684-9F15-20F0EB584A19}" srcOrd="0" destOrd="0" presId="urn:microsoft.com/office/officeart/2005/8/layout/cycle5"/>
    <dgm:cxn modelId="{79A023F0-01D7-46A6-B54F-B21C83E251F5}" type="presOf" srcId="{208464E3-6DAB-42B4-9DB9-90D21883A996}" destId="{6CD8D7E6-4AD6-4D66-8902-D3E1B011A360}" srcOrd="0" destOrd="0" presId="urn:microsoft.com/office/officeart/2005/8/layout/cycle5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EEE02068-8296-4384-974C-E93CDB071B4C}" type="presParOf" srcId="{D7624F7F-7435-4D14-A42C-9D71AF4C8648}" destId="{B469C29B-48A5-46A2-A983-9E9D2602A88B}" srcOrd="0" destOrd="0" presId="urn:microsoft.com/office/officeart/2005/8/layout/cycle5"/>
    <dgm:cxn modelId="{0B310435-52BC-4434-8589-51E7B582DE81}" type="presParOf" srcId="{D7624F7F-7435-4D14-A42C-9D71AF4C8648}" destId="{9E752D78-56AE-4C52-94F8-9E6AC6DFE02F}" srcOrd="1" destOrd="0" presId="urn:microsoft.com/office/officeart/2005/8/layout/cycle5"/>
    <dgm:cxn modelId="{D1D2230F-6D99-472D-BDB3-7C2A590EAAA7}" type="presParOf" srcId="{D7624F7F-7435-4D14-A42C-9D71AF4C8648}" destId="{3FD4FD25-E682-4C5E-AE29-F32247C2C6D0}" srcOrd="2" destOrd="0" presId="urn:microsoft.com/office/officeart/2005/8/layout/cycle5"/>
    <dgm:cxn modelId="{3B2FFEF4-75D7-494B-84EF-C9EE58B256F2}" type="presParOf" srcId="{D7624F7F-7435-4D14-A42C-9D71AF4C8648}" destId="{82FF1108-C773-4684-9F15-20F0EB584A19}" srcOrd="3" destOrd="0" presId="urn:microsoft.com/office/officeart/2005/8/layout/cycle5"/>
    <dgm:cxn modelId="{86A26000-77E3-4E31-BDF0-C1EE2D48627C}" type="presParOf" srcId="{D7624F7F-7435-4D14-A42C-9D71AF4C8648}" destId="{7B05473F-EE5B-446D-9EE7-95CAABC6169F}" srcOrd="4" destOrd="0" presId="urn:microsoft.com/office/officeart/2005/8/layout/cycle5"/>
    <dgm:cxn modelId="{C9824936-533A-4753-BADD-5F8CCD96057F}" type="presParOf" srcId="{D7624F7F-7435-4D14-A42C-9D71AF4C8648}" destId="{01905B4E-A1D9-4BFA-92AF-E7CB2B73006A}" srcOrd="5" destOrd="0" presId="urn:microsoft.com/office/officeart/2005/8/layout/cycle5"/>
    <dgm:cxn modelId="{B989CAA9-95D5-41D5-BE80-EE42391EC665}" type="presParOf" srcId="{D7624F7F-7435-4D14-A42C-9D71AF4C8648}" destId="{710551F9-8764-42F3-888C-293B9BCDF45B}" srcOrd="6" destOrd="0" presId="urn:microsoft.com/office/officeart/2005/8/layout/cycle5"/>
    <dgm:cxn modelId="{C3B417A1-1910-4F0B-99A1-5FAD1A099707}" type="presParOf" srcId="{D7624F7F-7435-4D14-A42C-9D71AF4C8648}" destId="{8494E5FF-6366-487D-B054-2A0B16D26AB9}" srcOrd="7" destOrd="0" presId="urn:microsoft.com/office/officeart/2005/8/layout/cycle5"/>
    <dgm:cxn modelId="{9D9EE438-0B71-495B-AD3B-CB40B98C54B7}" type="presParOf" srcId="{D7624F7F-7435-4D14-A42C-9D71AF4C8648}" destId="{6CD8D7E6-4AD6-4D66-8902-D3E1B011A360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898CF3A2-4EB8-465B-8879-CDE3AAC0F7E4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83C48724-8FCE-4EDA-98C2-91C64F4F0E6A}" type="parTrans" cxnId="{CD3A63EF-BD98-4A22-8352-C622CE3FB75F}">
      <dgm:prSet/>
      <dgm:spPr/>
      <dgm:t>
        <a:bodyPr/>
        <a:lstStyle/>
        <a:p>
          <a:endParaRPr lang="en-US" sz="1200"/>
        </a:p>
      </dgm:t>
    </dgm:pt>
    <dgm:pt modelId="{831B3AFB-DB07-405A-8B78-1F6FD038BDDD}" type="sibTrans" cxnId="{CD3A63EF-BD98-4A22-8352-C622CE3FB75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82B0FD2A-17FB-41D6-87C1-D847BFF5A10C}" type="pres">
      <dgm:prSet presAssocID="{83C48724-8FCE-4EDA-98C2-91C64F4F0E6A}" presName="Name28" presStyleLbl="parChTrans1D4" presStyleIdx="0" presStyleCnt="1"/>
      <dgm:spPr/>
    </dgm:pt>
    <dgm:pt modelId="{AE3AB582-6D55-45ED-B1CA-9FBAC29AB940}" type="pres">
      <dgm:prSet presAssocID="{898CF3A2-4EB8-465B-8879-CDE3AAC0F7E4}" presName="hierRoot2" presStyleCnt="0">
        <dgm:presLayoutVars>
          <dgm:hierBranch val="init"/>
        </dgm:presLayoutVars>
      </dgm:prSet>
      <dgm:spPr/>
    </dgm:pt>
    <dgm:pt modelId="{81AA2326-2C07-4ECA-AF1B-86E2183FFA04}" type="pres">
      <dgm:prSet presAssocID="{898CF3A2-4EB8-465B-8879-CDE3AAC0F7E4}" presName="rootComposite2" presStyleCnt="0"/>
      <dgm:spPr/>
    </dgm:pt>
    <dgm:pt modelId="{FDE6C070-FE2B-4E04-A69B-110CEA26E256}" type="pres">
      <dgm:prSet presAssocID="{898CF3A2-4EB8-465B-8879-CDE3AAC0F7E4}" presName="rootText2" presStyleLbl="alignAcc1" presStyleIdx="0" presStyleCnt="0">
        <dgm:presLayoutVars>
          <dgm:chPref val="3"/>
        </dgm:presLayoutVars>
      </dgm:prSet>
      <dgm:spPr/>
    </dgm:pt>
    <dgm:pt modelId="{9C562A4F-BC7F-4B3B-A4C7-08101D687768}" type="pres">
      <dgm:prSet presAssocID="{898CF3A2-4EB8-465B-8879-CDE3AAC0F7E4}" presName="topArc2" presStyleLbl="parChTrans1D1" presStyleIdx="8" presStyleCnt="12"/>
      <dgm:spPr/>
    </dgm:pt>
    <dgm:pt modelId="{22941D56-E1C8-40CC-8436-06FCB6138E26}" type="pres">
      <dgm:prSet presAssocID="{898CF3A2-4EB8-465B-8879-CDE3AAC0F7E4}" presName="bottomArc2" presStyleLbl="parChTrans1D1" presStyleIdx="9" presStyleCnt="12"/>
      <dgm:spPr/>
    </dgm:pt>
    <dgm:pt modelId="{3F209B65-FBE8-4FF8-A690-490B2C6487C7}" type="pres">
      <dgm:prSet presAssocID="{898CF3A2-4EB8-465B-8879-CDE3AAC0F7E4}" presName="topConnNode2" presStyleLbl="node4" presStyleIdx="0" presStyleCnt="0"/>
      <dgm:spPr/>
    </dgm:pt>
    <dgm:pt modelId="{3FF342F7-DB89-4D2D-AAAE-44B723F9B0F3}" type="pres">
      <dgm:prSet presAssocID="{898CF3A2-4EB8-465B-8879-CDE3AAC0F7E4}" presName="hierChild4" presStyleCnt="0"/>
      <dgm:spPr/>
    </dgm:pt>
    <dgm:pt modelId="{12AE2A70-229E-40D1-AF4F-6863DA2D6E2B}" type="pres">
      <dgm:prSet presAssocID="{898CF3A2-4EB8-465B-8879-CDE3AAC0F7E4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5ED95AC4-CD36-47E0-B546-95760759529C}" type="pres">
      <dgm:prSet presAssocID="{EA9C0AF1-4A30-4D26-A2B4-6BC6F0FEA9F4}" presName="Name28" presStyleLbl="parChTrans1D2" presStyleIdx="1" presStyleCnt="2"/>
      <dgm:spPr/>
    </dgm:pt>
    <dgm:pt modelId="{3492A4FF-ED52-4AA3-87EF-A23E1912F757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446573A5-257E-4852-AEE4-B3D3EF1D27A6}" type="pres">
      <dgm:prSet presAssocID="{41AC162E-ED37-4E64-B2A9-AB4DD252B05A}" presName="rootComposite2" presStyleCnt="0"/>
      <dgm:spPr/>
    </dgm:pt>
    <dgm:pt modelId="{E565E59A-BD3D-4222-9CBA-721371945507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E9799D73-91D2-468E-9E70-5B1D308C6246}" type="pres">
      <dgm:prSet presAssocID="{41AC162E-ED37-4E64-B2A9-AB4DD252B05A}" presName="topArc2" presStyleLbl="parChTrans1D1" presStyleIdx="10" presStyleCnt="12"/>
      <dgm:spPr/>
    </dgm:pt>
    <dgm:pt modelId="{28E9C294-1E66-4036-B530-A9C80B357866}" type="pres">
      <dgm:prSet presAssocID="{41AC162E-ED37-4E64-B2A9-AB4DD252B05A}" presName="bottomArc2" presStyleLbl="parChTrans1D1" presStyleIdx="11" presStyleCnt="12"/>
      <dgm:spPr/>
    </dgm:pt>
    <dgm:pt modelId="{E9040D82-F5CF-4A25-959C-74CA60D3BAA4}" type="pres">
      <dgm:prSet presAssocID="{41AC162E-ED37-4E64-B2A9-AB4DD252B05A}" presName="topConnNode2" presStyleLbl="node2" presStyleIdx="0" presStyleCnt="0"/>
      <dgm:spPr/>
    </dgm:pt>
    <dgm:pt modelId="{1871BE22-D518-456B-9AD4-FCFAF7A1DFC7}" type="pres">
      <dgm:prSet presAssocID="{41AC162E-ED37-4E64-B2A9-AB4DD252B05A}" presName="hierChild4" presStyleCnt="0"/>
      <dgm:spPr/>
    </dgm:pt>
    <dgm:pt modelId="{074C4FA5-ABEA-43A8-8160-96D885E2C1CF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9C4B6403-AD1F-47AE-AD40-BEFEDBAD17D7}" type="presOf" srcId="{41AC162E-ED37-4E64-B2A9-AB4DD252B05A}" destId="{E565E59A-BD3D-4222-9CBA-721371945507}" srcOrd="0" destOrd="0" presId="urn:microsoft.com/office/officeart/2008/layout/HalfCircleOrganizationChart"/>
    <dgm:cxn modelId="{31827E08-0E5C-40D5-8BF4-2519DDDF8D42}" type="presOf" srcId="{92BD0D0C-4A7D-4952-A38B-6345ECB93123}" destId="{91F6325C-A619-42F5-9D8C-B59FA225BE63}" srcOrd="1" destOrd="0" presId="urn:microsoft.com/office/officeart/2008/layout/HalfCircleOrganizationChart"/>
    <dgm:cxn modelId="{3B03DC0A-419F-4C81-A1D6-C4B34112C12E}" type="presOf" srcId="{6083CF8F-EA74-429A-A611-BD1087A9231A}" destId="{2727FE2C-442B-4AB6-BE3C-5C2AB9AF493D}" srcOrd="0" destOrd="0" presId="urn:microsoft.com/office/officeart/2008/layout/HalfCircleOrganizationChart"/>
    <dgm:cxn modelId="{A474C718-4CA9-451C-9726-DD07180C8CCB}" type="presOf" srcId="{41AC162E-ED37-4E64-B2A9-AB4DD252B05A}" destId="{E9040D82-F5CF-4A25-959C-74CA60D3BAA4}" srcOrd="1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B6343833-39FA-44B7-858B-065144B07870}" type="presOf" srcId="{F097BA05-C6D9-4E04-A2F3-96BC767F2F20}" destId="{2201BD5A-C593-4078-BB58-9F851DC74AFF}" srcOrd="0" destOrd="0" presId="urn:microsoft.com/office/officeart/2008/layout/HalfCircleOrganizationChart"/>
    <dgm:cxn modelId="{186B5138-6632-473F-ADEF-F89D47C11FC0}" type="presOf" srcId="{898CF3A2-4EB8-465B-8879-CDE3AAC0F7E4}" destId="{3F209B65-FBE8-4FF8-A690-490B2C6487C7}" srcOrd="1" destOrd="0" presId="urn:microsoft.com/office/officeart/2008/layout/HalfCircleOrganizationChart"/>
    <dgm:cxn modelId="{C466F23B-DE92-4CE4-9CF0-78739824D303}" type="presOf" srcId="{37F7307A-8C06-4931-B0BA-0CA49F28F60A}" destId="{1D15F1FF-11D4-43AC-BDDC-7EAAC7B282D1}" srcOrd="1" destOrd="0" presId="urn:microsoft.com/office/officeart/2008/layout/HalfCircleOrganizationChart"/>
    <dgm:cxn modelId="{B762B65E-0E79-4A4D-BB8E-C8419D91B2B1}" type="presOf" srcId="{F097BA05-C6D9-4E04-A2F3-96BC767F2F20}" destId="{277BAB21-8E29-46ED-8FB8-F89C4533860E}" srcOrd="1" destOrd="0" presId="urn:microsoft.com/office/officeart/2008/layout/HalfCircleOrganizationChart"/>
    <dgm:cxn modelId="{D4607E6A-8364-4B9E-AFB0-675BB76D5697}" type="presOf" srcId="{5A8CF1FA-1A8A-4ECC-86D0-A330C0887DDC}" destId="{D1464478-B847-43B4-A9D2-0CE81C165D44}" srcOrd="1" destOrd="0" presId="urn:microsoft.com/office/officeart/2008/layout/HalfCircleOrganizationChart"/>
    <dgm:cxn modelId="{DF58764C-216F-4BC4-9B5C-FB7FF9F0880F}" type="presOf" srcId="{FC62AE7D-1D10-4839-9E98-AF880D223671}" destId="{0846E86F-ABF3-466C-A75F-4AFAABF52B90}" srcOrd="0" destOrd="0" presId="urn:microsoft.com/office/officeart/2008/layout/HalfCircleOrganizationChart"/>
    <dgm:cxn modelId="{C2A5496E-B7A2-46F4-B7C3-49D614A09C5F}" type="presOf" srcId="{92BD0D0C-4A7D-4952-A38B-6345ECB93123}" destId="{7B3D842D-87D4-4FCD-8B36-FF1E1CA4018C}" srcOrd="0" destOrd="0" presId="urn:microsoft.com/office/officeart/2008/layout/HalfCircleOrganizationChart"/>
    <dgm:cxn modelId="{9E4BA24E-FB97-43BC-9F15-6C94F5A0B01B}" type="presOf" srcId="{37F7307A-8C06-4931-B0BA-0CA49F28F60A}" destId="{3B43AF01-E081-4197-9AAE-C1CD23406053}" srcOrd="0" destOrd="0" presId="urn:microsoft.com/office/officeart/2008/layout/HalfCircleOrganizationChart"/>
    <dgm:cxn modelId="{09473F75-9299-4652-87B4-FB39D64F5E31}" type="presOf" srcId="{83C48724-8FCE-4EDA-98C2-91C64F4F0E6A}" destId="{82B0FD2A-17FB-41D6-87C1-D847BFF5A10C}" srcOrd="0" destOrd="0" presId="urn:microsoft.com/office/officeart/2008/layout/HalfCircleOrganizationChart"/>
    <dgm:cxn modelId="{D8398B87-A113-465F-9C42-D75538725800}" type="presOf" srcId="{898CF3A2-4EB8-465B-8879-CDE3AAC0F7E4}" destId="{FDE6C070-FE2B-4E04-A69B-110CEA26E256}" srcOrd="0" destOrd="0" presId="urn:microsoft.com/office/officeart/2008/layout/HalfCircleOrganizationChart"/>
    <dgm:cxn modelId="{0CDBD58E-A429-4682-A2BC-4B8B88957A9C}" type="presOf" srcId="{5F91E862-8E07-4E62-888D-DC54A1FF8D7E}" destId="{5524F4CD-2C21-4405-A424-7EDDD54C51DA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01B34CB6-1D30-4894-9158-5DE3F0B471F6}" type="presOf" srcId="{DB1B94C8-5EBC-4202-8D76-1AAF345D01A0}" destId="{0A042D93-76BA-4122-A33A-B5418A3FF0C4}" srcOrd="0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A32A44DC-9AB1-4909-B0CA-D0F4D13F020C}" type="presOf" srcId="{5A8CF1FA-1A8A-4ECC-86D0-A330C0887DDC}" destId="{8891BF19-3C3B-4A94-912F-4EBA1CFD56E1}" srcOrd="0" destOrd="0" presId="urn:microsoft.com/office/officeart/2008/layout/HalfCircleOrganizationChart"/>
    <dgm:cxn modelId="{973B3DED-E1C3-4F47-880D-40BDB5F90B9F}" type="presOf" srcId="{EA9C0AF1-4A30-4D26-A2B4-6BC6F0FEA9F4}" destId="{5ED95AC4-CD36-47E0-B546-95760759529C}" srcOrd="0" destOrd="0" presId="urn:microsoft.com/office/officeart/2008/layout/HalfCircleOrganizationChart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CD3A63EF-BD98-4A22-8352-C622CE3FB75F}" srcId="{F097BA05-C6D9-4E04-A2F3-96BC767F2F20}" destId="{898CF3A2-4EB8-465B-8879-CDE3AAC0F7E4}" srcOrd="0" destOrd="0" parTransId="{83C48724-8FCE-4EDA-98C2-91C64F4F0E6A}" sibTransId="{831B3AFB-DB07-405A-8B78-1F6FD038BDDD}"/>
    <dgm:cxn modelId="{9C6D7AA7-FC4E-4083-98C8-0809C196775F}" type="presParOf" srcId="{0846E86F-ABF3-466C-A75F-4AFAABF52B90}" destId="{20A1AB2B-57F9-4EA6-9E59-14465541AAF8}" srcOrd="0" destOrd="0" presId="urn:microsoft.com/office/officeart/2008/layout/HalfCircleOrganizationChart"/>
    <dgm:cxn modelId="{31E992A1-E474-47DB-A2D1-C8F9D06CC6F3}" type="presParOf" srcId="{20A1AB2B-57F9-4EA6-9E59-14465541AAF8}" destId="{E750E73E-8420-4A41-84D7-34D42DA194F1}" srcOrd="0" destOrd="0" presId="urn:microsoft.com/office/officeart/2008/layout/HalfCircleOrganizationChart"/>
    <dgm:cxn modelId="{4BA6B365-444C-490A-8F0D-22BD9FFDEC5C}" type="presParOf" srcId="{E750E73E-8420-4A41-84D7-34D42DA194F1}" destId="{7B3D842D-87D4-4FCD-8B36-FF1E1CA4018C}" srcOrd="0" destOrd="0" presId="urn:microsoft.com/office/officeart/2008/layout/HalfCircleOrganizationChart"/>
    <dgm:cxn modelId="{C4CAC498-5B87-4D2C-9253-7EF390DCA075}" type="presParOf" srcId="{E750E73E-8420-4A41-84D7-34D42DA194F1}" destId="{658F8CA7-9D78-4286-B498-AE005886CE29}" srcOrd="1" destOrd="0" presId="urn:microsoft.com/office/officeart/2008/layout/HalfCircleOrganizationChart"/>
    <dgm:cxn modelId="{0785F05B-A31A-415C-BF37-6B070CC773EE}" type="presParOf" srcId="{E750E73E-8420-4A41-84D7-34D42DA194F1}" destId="{85C5ADDB-5109-4F13-A41A-0BABFBFEEDDD}" srcOrd="2" destOrd="0" presId="urn:microsoft.com/office/officeart/2008/layout/HalfCircleOrganizationChart"/>
    <dgm:cxn modelId="{F824C817-6564-4A36-BE6C-786EA3EA32C9}" type="presParOf" srcId="{E750E73E-8420-4A41-84D7-34D42DA194F1}" destId="{91F6325C-A619-42F5-9D8C-B59FA225BE63}" srcOrd="3" destOrd="0" presId="urn:microsoft.com/office/officeart/2008/layout/HalfCircleOrganizationChart"/>
    <dgm:cxn modelId="{602FCC87-7594-4FA3-9E12-90CE4638B4EE}" type="presParOf" srcId="{20A1AB2B-57F9-4EA6-9E59-14465541AAF8}" destId="{E2EE7541-F45E-44E6-ACFE-EFE2EAC0FAEF}" srcOrd="1" destOrd="0" presId="urn:microsoft.com/office/officeart/2008/layout/HalfCircleOrganizationChart"/>
    <dgm:cxn modelId="{7BAC303F-2F7B-4441-9B75-EF1BB7B17764}" type="presParOf" srcId="{E2EE7541-F45E-44E6-ACFE-EFE2EAC0FAEF}" destId="{0A042D93-76BA-4122-A33A-B5418A3FF0C4}" srcOrd="0" destOrd="0" presId="urn:microsoft.com/office/officeart/2008/layout/HalfCircleOrganizationChart"/>
    <dgm:cxn modelId="{239D79C1-E4B1-4549-9AFE-A9C156DAD0EF}" type="presParOf" srcId="{E2EE7541-F45E-44E6-ACFE-EFE2EAC0FAEF}" destId="{1411F340-E790-4263-8DAE-BCFBE7C44341}" srcOrd="1" destOrd="0" presId="urn:microsoft.com/office/officeart/2008/layout/HalfCircleOrganizationChart"/>
    <dgm:cxn modelId="{DDFEB335-2C86-4E97-B40E-EB9D361DB967}" type="presParOf" srcId="{1411F340-E790-4263-8DAE-BCFBE7C44341}" destId="{44676401-A3E6-4266-A580-0AC03FDB43F1}" srcOrd="0" destOrd="0" presId="urn:microsoft.com/office/officeart/2008/layout/HalfCircleOrganizationChart"/>
    <dgm:cxn modelId="{4F7A822C-3143-4EBD-962C-ACA85B543C89}" type="presParOf" srcId="{44676401-A3E6-4266-A580-0AC03FDB43F1}" destId="{8891BF19-3C3B-4A94-912F-4EBA1CFD56E1}" srcOrd="0" destOrd="0" presId="urn:microsoft.com/office/officeart/2008/layout/HalfCircleOrganizationChart"/>
    <dgm:cxn modelId="{89FB7A2B-105D-4318-8DF3-180BC0B0D870}" type="presParOf" srcId="{44676401-A3E6-4266-A580-0AC03FDB43F1}" destId="{3DC356BE-42EA-47E8-9348-905F81250F56}" srcOrd="1" destOrd="0" presId="urn:microsoft.com/office/officeart/2008/layout/HalfCircleOrganizationChart"/>
    <dgm:cxn modelId="{0BA02F5E-1D9A-40EC-B176-20F43B026F95}" type="presParOf" srcId="{44676401-A3E6-4266-A580-0AC03FDB43F1}" destId="{9084EA2E-484F-4216-8DB1-C460A01A36AA}" srcOrd="2" destOrd="0" presId="urn:microsoft.com/office/officeart/2008/layout/HalfCircleOrganizationChart"/>
    <dgm:cxn modelId="{86E34E12-2D9E-43F5-B3D3-1ED55C3B4EC2}" type="presParOf" srcId="{44676401-A3E6-4266-A580-0AC03FDB43F1}" destId="{D1464478-B847-43B4-A9D2-0CE81C165D44}" srcOrd="3" destOrd="0" presId="urn:microsoft.com/office/officeart/2008/layout/HalfCircleOrganizationChart"/>
    <dgm:cxn modelId="{0172FB27-54AB-4239-A2AD-7CA145332BFD}" type="presParOf" srcId="{1411F340-E790-4263-8DAE-BCFBE7C44341}" destId="{D815CDE1-5EC2-4AE4-B4CF-AC6A4D6588FD}" srcOrd="1" destOrd="0" presId="urn:microsoft.com/office/officeart/2008/layout/HalfCircleOrganizationChart"/>
    <dgm:cxn modelId="{0E72BEED-EF72-4425-8EF2-F5FC91CC10CC}" type="presParOf" srcId="{D815CDE1-5EC2-4AE4-B4CF-AC6A4D6588FD}" destId="{5524F4CD-2C21-4405-A424-7EDDD54C51DA}" srcOrd="0" destOrd="0" presId="urn:microsoft.com/office/officeart/2008/layout/HalfCircleOrganizationChart"/>
    <dgm:cxn modelId="{A73EF71F-6BF4-4B10-B9B8-C0C61A7C4B89}" type="presParOf" srcId="{D815CDE1-5EC2-4AE4-B4CF-AC6A4D6588FD}" destId="{2663A543-87A6-450C-8F15-57399452A3F1}" srcOrd="1" destOrd="0" presId="urn:microsoft.com/office/officeart/2008/layout/HalfCircleOrganizationChart"/>
    <dgm:cxn modelId="{20DC1035-AA5F-45D4-B9A2-64A5EC7158AB}" type="presParOf" srcId="{2663A543-87A6-450C-8F15-57399452A3F1}" destId="{109421E6-867A-4431-9292-2A874AEDC16C}" srcOrd="0" destOrd="0" presId="urn:microsoft.com/office/officeart/2008/layout/HalfCircleOrganizationChart"/>
    <dgm:cxn modelId="{7E6893E4-C5D0-4006-9E35-EC24FC574336}" type="presParOf" srcId="{109421E6-867A-4431-9292-2A874AEDC16C}" destId="{3B43AF01-E081-4197-9AAE-C1CD23406053}" srcOrd="0" destOrd="0" presId="urn:microsoft.com/office/officeart/2008/layout/HalfCircleOrganizationChart"/>
    <dgm:cxn modelId="{3CE7383F-DEC2-48C2-92C1-C81554835D6F}" type="presParOf" srcId="{109421E6-867A-4431-9292-2A874AEDC16C}" destId="{19FCA72B-A094-4FE3-9062-CC204C15FA64}" srcOrd="1" destOrd="0" presId="urn:microsoft.com/office/officeart/2008/layout/HalfCircleOrganizationChart"/>
    <dgm:cxn modelId="{8BDFFB90-0450-42B4-AAA4-4D7BF09DFF33}" type="presParOf" srcId="{109421E6-867A-4431-9292-2A874AEDC16C}" destId="{5A7DD3AA-515C-4515-8D3A-545A42843349}" srcOrd="2" destOrd="0" presId="urn:microsoft.com/office/officeart/2008/layout/HalfCircleOrganizationChart"/>
    <dgm:cxn modelId="{6C1E1B4B-0AB0-4AF5-96CE-16BD3D867CAA}" type="presParOf" srcId="{109421E6-867A-4431-9292-2A874AEDC16C}" destId="{1D15F1FF-11D4-43AC-BDDC-7EAAC7B282D1}" srcOrd="3" destOrd="0" presId="urn:microsoft.com/office/officeart/2008/layout/HalfCircleOrganizationChart"/>
    <dgm:cxn modelId="{1451DB5A-FD3F-4122-8132-E25A00D0DF08}" type="presParOf" srcId="{2663A543-87A6-450C-8F15-57399452A3F1}" destId="{9E2AABD4-3AAA-4018-AFD5-84F434C41926}" srcOrd="1" destOrd="0" presId="urn:microsoft.com/office/officeart/2008/layout/HalfCircleOrganizationChart"/>
    <dgm:cxn modelId="{54C3BD24-FA30-4D1F-A046-DDA37F65CAC5}" type="presParOf" srcId="{2663A543-87A6-450C-8F15-57399452A3F1}" destId="{97D893F7-F42F-434E-836F-DA68F8379940}" srcOrd="2" destOrd="0" presId="urn:microsoft.com/office/officeart/2008/layout/HalfCircleOrganizationChart"/>
    <dgm:cxn modelId="{CB9460F3-E232-419F-BAF1-3C74CF34FB53}" type="presParOf" srcId="{D815CDE1-5EC2-4AE4-B4CF-AC6A4D6588FD}" destId="{2727FE2C-442B-4AB6-BE3C-5C2AB9AF493D}" srcOrd="2" destOrd="0" presId="urn:microsoft.com/office/officeart/2008/layout/HalfCircleOrganizationChart"/>
    <dgm:cxn modelId="{EB6D6AFD-5E37-4BD6-87C8-5152B6CD22AF}" type="presParOf" srcId="{D815CDE1-5EC2-4AE4-B4CF-AC6A4D6588FD}" destId="{0C48EB1F-4645-4862-B5BE-313FE95B4795}" srcOrd="3" destOrd="0" presId="urn:microsoft.com/office/officeart/2008/layout/HalfCircleOrganizationChart"/>
    <dgm:cxn modelId="{62A831B0-071D-4B86-855C-C6A1BBB08883}" type="presParOf" srcId="{0C48EB1F-4645-4862-B5BE-313FE95B4795}" destId="{CF5F799E-29E8-47AE-A8FF-2CE86A0519AA}" srcOrd="0" destOrd="0" presId="urn:microsoft.com/office/officeart/2008/layout/HalfCircleOrganizationChart"/>
    <dgm:cxn modelId="{FEC8D5D6-5199-4162-A819-C70C29B3E020}" type="presParOf" srcId="{CF5F799E-29E8-47AE-A8FF-2CE86A0519AA}" destId="{2201BD5A-C593-4078-BB58-9F851DC74AFF}" srcOrd="0" destOrd="0" presId="urn:microsoft.com/office/officeart/2008/layout/HalfCircleOrganizationChart"/>
    <dgm:cxn modelId="{07829E1D-E23B-4604-84DA-CDA87667FB5A}" type="presParOf" srcId="{CF5F799E-29E8-47AE-A8FF-2CE86A0519AA}" destId="{E7E8F00F-93D0-4294-8A08-D67CD65D9107}" srcOrd="1" destOrd="0" presId="urn:microsoft.com/office/officeart/2008/layout/HalfCircleOrganizationChart"/>
    <dgm:cxn modelId="{E76FEFD6-E800-4C32-BE7F-53E4DFC59B5F}" type="presParOf" srcId="{CF5F799E-29E8-47AE-A8FF-2CE86A0519AA}" destId="{6C464530-F464-4BDA-AE12-32756A13E58E}" srcOrd="2" destOrd="0" presId="urn:microsoft.com/office/officeart/2008/layout/HalfCircleOrganizationChart"/>
    <dgm:cxn modelId="{305A7202-A483-49B8-BD1E-A330588ED7A6}" type="presParOf" srcId="{CF5F799E-29E8-47AE-A8FF-2CE86A0519AA}" destId="{277BAB21-8E29-46ED-8FB8-F89C4533860E}" srcOrd="3" destOrd="0" presId="urn:microsoft.com/office/officeart/2008/layout/HalfCircleOrganizationChart"/>
    <dgm:cxn modelId="{9D731743-A3FA-45C5-A0FE-21FBD10B7F27}" type="presParOf" srcId="{0C48EB1F-4645-4862-B5BE-313FE95B4795}" destId="{B85B5F4B-AB3A-407D-A71C-2B9FDC88A635}" srcOrd="1" destOrd="0" presId="urn:microsoft.com/office/officeart/2008/layout/HalfCircleOrganizationChart"/>
    <dgm:cxn modelId="{BEFE522F-3033-4326-8875-7303FBA0D91B}" type="presParOf" srcId="{B85B5F4B-AB3A-407D-A71C-2B9FDC88A635}" destId="{82B0FD2A-17FB-41D6-87C1-D847BFF5A10C}" srcOrd="0" destOrd="0" presId="urn:microsoft.com/office/officeart/2008/layout/HalfCircleOrganizationChart"/>
    <dgm:cxn modelId="{ECC9EA03-A26F-4162-AB4C-07798D4DE683}" type="presParOf" srcId="{B85B5F4B-AB3A-407D-A71C-2B9FDC88A635}" destId="{AE3AB582-6D55-45ED-B1CA-9FBAC29AB940}" srcOrd="1" destOrd="0" presId="urn:microsoft.com/office/officeart/2008/layout/HalfCircleOrganizationChart"/>
    <dgm:cxn modelId="{E07125C8-6129-4050-9B29-4430515F6CFB}" type="presParOf" srcId="{AE3AB582-6D55-45ED-B1CA-9FBAC29AB940}" destId="{81AA2326-2C07-4ECA-AF1B-86E2183FFA04}" srcOrd="0" destOrd="0" presId="urn:microsoft.com/office/officeart/2008/layout/HalfCircleOrganizationChart"/>
    <dgm:cxn modelId="{FA34CF56-CC43-48E8-B0B6-818685FA94F5}" type="presParOf" srcId="{81AA2326-2C07-4ECA-AF1B-86E2183FFA04}" destId="{FDE6C070-FE2B-4E04-A69B-110CEA26E256}" srcOrd="0" destOrd="0" presId="urn:microsoft.com/office/officeart/2008/layout/HalfCircleOrganizationChart"/>
    <dgm:cxn modelId="{3A83BF19-248E-410B-A48C-4492F694458E}" type="presParOf" srcId="{81AA2326-2C07-4ECA-AF1B-86E2183FFA04}" destId="{9C562A4F-BC7F-4B3B-A4C7-08101D687768}" srcOrd="1" destOrd="0" presId="urn:microsoft.com/office/officeart/2008/layout/HalfCircleOrganizationChart"/>
    <dgm:cxn modelId="{725ED6C1-436C-4615-B6EA-55C4B5F3F838}" type="presParOf" srcId="{81AA2326-2C07-4ECA-AF1B-86E2183FFA04}" destId="{22941D56-E1C8-40CC-8436-06FCB6138E26}" srcOrd="2" destOrd="0" presId="urn:microsoft.com/office/officeart/2008/layout/HalfCircleOrganizationChart"/>
    <dgm:cxn modelId="{4BD69172-7A93-47A2-921B-EF42F297F04F}" type="presParOf" srcId="{81AA2326-2C07-4ECA-AF1B-86E2183FFA04}" destId="{3F209B65-FBE8-4FF8-A690-490B2C6487C7}" srcOrd="3" destOrd="0" presId="urn:microsoft.com/office/officeart/2008/layout/HalfCircleOrganizationChart"/>
    <dgm:cxn modelId="{F7A6D8E7-FF7C-4173-A360-185C6944DF61}" type="presParOf" srcId="{AE3AB582-6D55-45ED-B1CA-9FBAC29AB940}" destId="{3FF342F7-DB89-4D2D-AAAE-44B723F9B0F3}" srcOrd="1" destOrd="0" presId="urn:microsoft.com/office/officeart/2008/layout/HalfCircleOrganizationChart"/>
    <dgm:cxn modelId="{F4090CE8-0FDB-4E7F-BACA-A6A238BC3722}" type="presParOf" srcId="{AE3AB582-6D55-45ED-B1CA-9FBAC29AB940}" destId="{12AE2A70-229E-40D1-AF4F-6863DA2D6E2B}" srcOrd="2" destOrd="0" presId="urn:microsoft.com/office/officeart/2008/layout/HalfCircleOrganizationChart"/>
    <dgm:cxn modelId="{8E7C9D07-31CB-4461-82C2-8E36444B77F9}" type="presParOf" srcId="{0C48EB1F-4645-4862-B5BE-313FE95B4795}" destId="{D6714A81-A325-4BCB-A3A4-3DC35F6A19A0}" srcOrd="2" destOrd="0" presId="urn:microsoft.com/office/officeart/2008/layout/HalfCircleOrganizationChart"/>
    <dgm:cxn modelId="{882DB12D-3372-4638-A7C4-DEF044B889C2}" type="presParOf" srcId="{1411F340-E790-4263-8DAE-BCFBE7C44341}" destId="{81064FF7-8E12-41F2-BE2A-92910B082AE1}" srcOrd="2" destOrd="0" presId="urn:microsoft.com/office/officeart/2008/layout/HalfCircleOrganizationChart"/>
    <dgm:cxn modelId="{2ACA0058-2225-41AB-9A2D-3A9ADF3A7BF0}" type="presParOf" srcId="{E2EE7541-F45E-44E6-ACFE-EFE2EAC0FAEF}" destId="{5ED95AC4-CD36-47E0-B546-95760759529C}" srcOrd="2" destOrd="0" presId="urn:microsoft.com/office/officeart/2008/layout/HalfCircleOrganizationChart"/>
    <dgm:cxn modelId="{43880BF5-2672-43A4-8337-6492EAC01219}" type="presParOf" srcId="{E2EE7541-F45E-44E6-ACFE-EFE2EAC0FAEF}" destId="{3492A4FF-ED52-4AA3-87EF-A23E1912F757}" srcOrd="3" destOrd="0" presId="urn:microsoft.com/office/officeart/2008/layout/HalfCircleOrganizationChart"/>
    <dgm:cxn modelId="{7F04AD84-68C1-4877-809A-DB9713AD0A69}" type="presParOf" srcId="{3492A4FF-ED52-4AA3-87EF-A23E1912F757}" destId="{446573A5-257E-4852-AEE4-B3D3EF1D27A6}" srcOrd="0" destOrd="0" presId="urn:microsoft.com/office/officeart/2008/layout/HalfCircleOrganizationChart"/>
    <dgm:cxn modelId="{FDC5116E-F474-45AF-AAAC-8609E24637B9}" type="presParOf" srcId="{446573A5-257E-4852-AEE4-B3D3EF1D27A6}" destId="{E565E59A-BD3D-4222-9CBA-721371945507}" srcOrd="0" destOrd="0" presId="urn:microsoft.com/office/officeart/2008/layout/HalfCircleOrganizationChart"/>
    <dgm:cxn modelId="{28CEBFF8-75DF-4960-AC0F-AA6F2E3402B8}" type="presParOf" srcId="{446573A5-257E-4852-AEE4-B3D3EF1D27A6}" destId="{E9799D73-91D2-468E-9E70-5B1D308C6246}" srcOrd="1" destOrd="0" presId="urn:microsoft.com/office/officeart/2008/layout/HalfCircleOrganizationChart"/>
    <dgm:cxn modelId="{14DF7199-DAAF-4523-A47A-CAB9C16554A0}" type="presParOf" srcId="{446573A5-257E-4852-AEE4-B3D3EF1D27A6}" destId="{28E9C294-1E66-4036-B530-A9C80B357866}" srcOrd="2" destOrd="0" presId="urn:microsoft.com/office/officeart/2008/layout/HalfCircleOrganizationChart"/>
    <dgm:cxn modelId="{4F4D791C-103D-417D-BDDC-C5984CDBB24A}" type="presParOf" srcId="{446573A5-257E-4852-AEE4-B3D3EF1D27A6}" destId="{E9040D82-F5CF-4A25-959C-74CA60D3BAA4}" srcOrd="3" destOrd="0" presId="urn:microsoft.com/office/officeart/2008/layout/HalfCircleOrganizationChart"/>
    <dgm:cxn modelId="{B23D34FB-F7A3-4F1D-870A-FCB6668DECD9}" type="presParOf" srcId="{3492A4FF-ED52-4AA3-87EF-A23E1912F757}" destId="{1871BE22-D518-456B-9AD4-FCFAF7A1DFC7}" srcOrd="1" destOrd="0" presId="urn:microsoft.com/office/officeart/2008/layout/HalfCircleOrganizationChart"/>
    <dgm:cxn modelId="{92DFA1B4-C972-4AA0-AEAD-B8038A3C5E2A}" type="presParOf" srcId="{3492A4FF-ED52-4AA3-87EF-A23E1912F757}" destId="{074C4FA5-ABEA-43A8-8160-96D885E2C1CF}" srcOrd="2" destOrd="0" presId="urn:microsoft.com/office/officeart/2008/layout/HalfCircleOrganizationChart"/>
    <dgm:cxn modelId="{F405B8F1-6F89-44F4-9F6A-568FD565E4B0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2"/>
      <dgm:spPr/>
    </dgm:pt>
    <dgm:pt modelId="{85C5ADDB-5109-4F13-A41A-0BABFBFEEDDD}" type="pres">
      <dgm:prSet presAssocID="{92BD0D0C-4A7D-4952-A38B-6345ECB93123}" presName="bottomArc1" presStyleLbl="parChTrans1D1" presStyleIdx="1" presStyleCnt="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2"/>
      <dgm:spPr/>
    </dgm:pt>
    <dgm:pt modelId="{85C5ADDB-5109-4F13-A41A-0BABFBFEEDDD}" type="pres">
      <dgm:prSet presAssocID="{92BD0D0C-4A7D-4952-A38B-6345ECB93123}" presName="bottomArc1" presStyleLbl="parChTrans1D1" presStyleIdx="1" presStyleCnt="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1457-B676-447C-9FA6-AEA62C294DE6}">
      <dsp:nvSpPr>
        <dsp:cNvPr id="0" name=""/>
        <dsp:cNvSpPr/>
      </dsp:nvSpPr>
      <dsp:spPr>
        <a:xfrm>
          <a:off x="0" y="401932"/>
          <a:ext cx="4904691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659" tIns="374904" rIns="38065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Grid-based map (no diagonal movement)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401932"/>
        <a:ext cx="4904691" cy="1048950"/>
      </dsp:txXfrm>
    </dsp:sp>
    <dsp:sp modelId="{8A10C3B4-7628-4210-B08E-4D3D0CFFFB25}">
      <dsp:nvSpPr>
        <dsp:cNvPr id="0" name=""/>
        <dsp:cNvSpPr/>
      </dsp:nvSpPr>
      <dsp:spPr>
        <a:xfrm>
          <a:off x="245234" y="136252"/>
          <a:ext cx="34332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770" tIns="0" rIns="12977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Warehouse Automation</a:t>
          </a:r>
        </a:p>
      </dsp:txBody>
      <dsp:txXfrm>
        <a:off x="271173" y="162191"/>
        <a:ext cx="3381405" cy="479482"/>
      </dsp:txXfrm>
    </dsp:sp>
    <dsp:sp modelId="{ABD2BFAC-CB7F-407C-88C7-CA5E9A48C76A}">
      <dsp:nvSpPr>
        <dsp:cNvPr id="0" name=""/>
        <dsp:cNvSpPr/>
      </dsp:nvSpPr>
      <dsp:spPr>
        <a:xfrm>
          <a:off x="0" y="1813763"/>
          <a:ext cx="4904691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659" tIns="374904" rIns="38065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Makespan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Down-time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Sum of (distance) cost</a:t>
          </a:r>
          <a:endParaRPr lang="en-US" sz="1800" kern="1200" dirty="0"/>
        </a:p>
      </dsp:txBody>
      <dsp:txXfrm>
        <a:off x="0" y="1813763"/>
        <a:ext cx="4904691" cy="1360800"/>
      </dsp:txXfrm>
    </dsp:sp>
    <dsp:sp modelId="{EFE36734-0455-43E9-BC21-32764747300A}">
      <dsp:nvSpPr>
        <dsp:cNvPr id="0" name=""/>
        <dsp:cNvSpPr/>
      </dsp:nvSpPr>
      <dsp:spPr>
        <a:xfrm>
          <a:off x="245234" y="1548082"/>
          <a:ext cx="34332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770" tIns="0" rIns="12977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Objective Functions</a:t>
          </a:r>
        </a:p>
      </dsp:txBody>
      <dsp:txXfrm>
        <a:off x="271173" y="1574021"/>
        <a:ext cx="3381405" cy="479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F8CA7-9D78-4286-B498-AE005886CE29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632" y="989913"/>
          <a:ext cx="5183509" cy="165872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Cons:</a:t>
          </a:r>
        </a:p>
      </dsp:txBody>
      <dsp:txXfrm>
        <a:off x="632" y="989913"/>
        <a:ext cx="5183509" cy="165872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E13D1-EB1E-4622-A655-B394778AEA28}">
      <dsp:nvSpPr>
        <dsp:cNvPr id="0" name=""/>
        <dsp:cNvSpPr/>
      </dsp:nvSpPr>
      <dsp:spPr>
        <a:xfrm>
          <a:off x="2592387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16"/>
              </a:lnTo>
              <a:lnTo>
                <a:pt x="1418677" y="246216"/>
              </a:lnTo>
              <a:lnTo>
                <a:pt x="1418677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1173710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1418677" y="0"/>
              </a:moveTo>
              <a:lnTo>
                <a:pt x="1418677" y="246216"/>
              </a:lnTo>
              <a:lnTo>
                <a:pt x="0" y="246216"/>
              </a:lnTo>
              <a:lnTo>
                <a:pt x="0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419927" y="611640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</a:t>
          </a:r>
        </a:p>
      </dsp:txBody>
      <dsp:txXfrm>
        <a:off x="1419927" y="611640"/>
        <a:ext cx="2344920" cy="750374"/>
      </dsp:txXfrm>
    </dsp:sp>
    <dsp:sp modelId="{3DC356BE-42EA-47E8-9348-905F81250F56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249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Cons: {A1, (2,2), 1} : 5</a:t>
          </a:r>
        </a:p>
      </dsp:txBody>
      <dsp:txXfrm>
        <a:off x="1249" y="2276534"/>
        <a:ext cx="2344920" cy="750374"/>
      </dsp:txXfrm>
    </dsp:sp>
    <dsp:sp modelId="{9E023E6B-361B-4E44-A84C-0DCC0338D9CB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94613-7631-494E-A551-6D830C23A45C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E68F4-7844-4148-9B91-FF505ABB3082}">
      <dsp:nvSpPr>
        <dsp:cNvPr id="0" name=""/>
        <dsp:cNvSpPr/>
      </dsp:nvSpPr>
      <dsp:spPr>
        <a:xfrm>
          <a:off x="2838604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Cons: {A2, (2,2), 1}</a:t>
          </a:r>
        </a:p>
      </dsp:txBody>
      <dsp:txXfrm>
        <a:off x="2838604" y="2276534"/>
        <a:ext cx="2344920" cy="75037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E13D1-EB1E-4622-A655-B394778AEA28}">
      <dsp:nvSpPr>
        <dsp:cNvPr id="0" name=""/>
        <dsp:cNvSpPr/>
      </dsp:nvSpPr>
      <dsp:spPr>
        <a:xfrm>
          <a:off x="2592387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16"/>
              </a:lnTo>
              <a:lnTo>
                <a:pt x="1418677" y="246216"/>
              </a:lnTo>
              <a:lnTo>
                <a:pt x="1418677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1173710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1418677" y="0"/>
              </a:moveTo>
              <a:lnTo>
                <a:pt x="1418677" y="246216"/>
              </a:lnTo>
              <a:lnTo>
                <a:pt x="0" y="246216"/>
              </a:lnTo>
              <a:lnTo>
                <a:pt x="0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419927" y="611640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</a:t>
          </a:r>
        </a:p>
      </dsp:txBody>
      <dsp:txXfrm>
        <a:off x="1419927" y="611640"/>
        <a:ext cx="2344920" cy="750374"/>
      </dsp:txXfrm>
    </dsp:sp>
    <dsp:sp modelId="{3DC356BE-42EA-47E8-9348-905F81250F56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249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249" y="2276534"/>
        <a:ext cx="2344920" cy="750374"/>
      </dsp:txXfrm>
    </dsp:sp>
    <dsp:sp modelId="{9E023E6B-361B-4E44-A84C-0DCC0338D9CB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94613-7631-494E-A551-6D830C23A45C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E68F4-7844-4148-9B91-FF505ABB3082}">
      <dsp:nvSpPr>
        <dsp:cNvPr id="0" name=""/>
        <dsp:cNvSpPr/>
      </dsp:nvSpPr>
      <dsp:spPr>
        <a:xfrm>
          <a:off x="2838604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Cons: {A2, (2,2), 1}</a:t>
          </a:r>
        </a:p>
      </dsp:txBody>
      <dsp:txXfrm>
        <a:off x="2838604" y="2276534"/>
        <a:ext cx="2344920" cy="7503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E13D1-EB1E-4622-A655-B394778AEA28}">
      <dsp:nvSpPr>
        <dsp:cNvPr id="0" name=""/>
        <dsp:cNvSpPr/>
      </dsp:nvSpPr>
      <dsp:spPr>
        <a:xfrm>
          <a:off x="2592387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16"/>
              </a:lnTo>
              <a:lnTo>
                <a:pt x="1418677" y="246216"/>
              </a:lnTo>
              <a:lnTo>
                <a:pt x="1418677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1173710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1418677" y="0"/>
              </a:moveTo>
              <a:lnTo>
                <a:pt x="1418677" y="246216"/>
              </a:lnTo>
              <a:lnTo>
                <a:pt x="0" y="246216"/>
              </a:lnTo>
              <a:lnTo>
                <a:pt x="0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419927" y="611640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</a:t>
          </a:r>
        </a:p>
      </dsp:txBody>
      <dsp:txXfrm>
        <a:off x="1419927" y="611640"/>
        <a:ext cx="2344920" cy="750374"/>
      </dsp:txXfrm>
    </dsp:sp>
    <dsp:sp modelId="{3DC356BE-42EA-47E8-9348-905F81250F56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249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249" y="2276534"/>
        <a:ext cx="2344920" cy="750374"/>
      </dsp:txXfrm>
    </dsp:sp>
    <dsp:sp modelId="{9E023E6B-361B-4E44-A84C-0DCC0338D9CB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94613-7631-494E-A551-6D830C23A45C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E68F4-7844-4148-9B91-FF505ABB3082}">
      <dsp:nvSpPr>
        <dsp:cNvPr id="0" name=""/>
        <dsp:cNvSpPr/>
      </dsp:nvSpPr>
      <dsp:spPr>
        <a:xfrm>
          <a:off x="2838604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Cons: {A2, (2,2), 1}</a:t>
          </a:r>
        </a:p>
      </dsp:txBody>
      <dsp:txXfrm>
        <a:off x="2838604" y="2276534"/>
        <a:ext cx="2344920" cy="75037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9F0DD-A8EF-4E9F-A2D1-D0E16811C0FF}">
      <dsp:nvSpPr>
        <dsp:cNvPr id="0" name=""/>
        <dsp:cNvSpPr/>
      </dsp:nvSpPr>
      <dsp:spPr>
        <a:xfrm>
          <a:off x="2979600" y="2655930"/>
          <a:ext cx="636134" cy="414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70"/>
              </a:lnTo>
              <a:lnTo>
                <a:pt x="636134" y="414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2142944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1306288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2097224" y="692209"/>
          <a:ext cx="91440" cy="290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1797218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797218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451493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1451493" y="125220"/>
        <a:ext cx="1382902" cy="442528"/>
      </dsp:txXfrm>
    </dsp:sp>
    <dsp:sp modelId="{3DC356BE-42EA-47E8-9348-905F81250F56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451493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451493" y="1107080"/>
        <a:ext cx="1382902" cy="442528"/>
      </dsp:txXfrm>
    </dsp:sp>
    <dsp:sp modelId="{19FCA72B-A094-4FE3-9062-CC204C15FA64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614837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614837" y="2088940"/>
        <a:ext cx="1382902" cy="442528"/>
      </dsp:txXfrm>
    </dsp:sp>
    <dsp:sp modelId="{E7E8F00F-93D0-4294-8A08-D67CD65D9107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2288149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2288149" y="2088940"/>
        <a:ext cx="1382902" cy="442528"/>
      </dsp:txXfrm>
    </dsp:sp>
    <dsp:sp modelId="{E48850D2-45E4-48E8-9B20-E76CBF45ED91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B06CB-9C1E-498F-A204-6033C2CEFCB4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522B5-9F9F-4443-B9D3-35A6681B3A1B}">
      <dsp:nvSpPr>
        <dsp:cNvPr id="0" name=""/>
        <dsp:cNvSpPr/>
      </dsp:nvSpPr>
      <dsp:spPr>
        <a:xfrm>
          <a:off x="3187035" y="3070801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187035" y="3070801"/>
        <a:ext cx="1382902" cy="442528"/>
      </dsp:txXfrm>
    </dsp:sp>
    <dsp:sp modelId="{A22C6479-15BE-48B0-A4B5-B6475EEC9743}">
      <dsp:nvSpPr>
        <dsp:cNvPr id="0" name=""/>
        <dsp:cNvSpPr/>
      </dsp:nvSpPr>
      <dsp:spPr>
        <a:xfrm>
          <a:off x="3470530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5D13A-AAEE-4F02-BC46-7A891204026D}">
      <dsp:nvSpPr>
        <dsp:cNvPr id="0" name=""/>
        <dsp:cNvSpPr/>
      </dsp:nvSpPr>
      <dsp:spPr>
        <a:xfrm>
          <a:off x="3470530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88AF6-D0C9-4AF3-8D85-1024E1F54E80}">
      <dsp:nvSpPr>
        <dsp:cNvPr id="0" name=""/>
        <dsp:cNvSpPr/>
      </dsp:nvSpPr>
      <dsp:spPr>
        <a:xfrm>
          <a:off x="3124804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(2,2), 1}</a:t>
          </a:r>
        </a:p>
      </dsp:txBody>
      <dsp:txXfrm>
        <a:off x="3124804" y="125220"/>
        <a:ext cx="1382902" cy="442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4A077-6A1B-4912-AB40-158908E85D64}">
      <dsp:nvSpPr>
        <dsp:cNvPr id="0" name=""/>
        <dsp:cNvSpPr/>
      </dsp:nvSpPr>
      <dsp:spPr>
        <a:xfrm>
          <a:off x="810214" y="275012"/>
          <a:ext cx="3866283" cy="3866283"/>
        </a:xfrm>
        <a:prstGeom prst="pie">
          <a:avLst>
            <a:gd name="adj1" fmla="val 16200000"/>
            <a:gd name="adj2" fmla="val 2052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Multiagent pathfinding</a:t>
          </a:r>
        </a:p>
      </dsp:txBody>
      <dsp:txXfrm>
        <a:off x="2792144" y="852653"/>
        <a:ext cx="1311774" cy="897530"/>
      </dsp:txXfrm>
    </dsp:sp>
    <dsp:sp modelId="{66622E75-6532-4456-8AE7-C839837E4BFC}">
      <dsp:nvSpPr>
        <dsp:cNvPr id="0" name=""/>
        <dsp:cNvSpPr/>
      </dsp:nvSpPr>
      <dsp:spPr>
        <a:xfrm>
          <a:off x="674894" y="461422"/>
          <a:ext cx="3866283" cy="3866283"/>
        </a:xfrm>
        <a:prstGeom prst="pie">
          <a:avLst>
            <a:gd name="adj1" fmla="val 20520000"/>
            <a:gd name="adj2" fmla="val 3240000"/>
          </a:avLst>
        </a:prstGeom>
        <a:solidFill>
          <a:schemeClr val="accent5">
            <a:hueOff val="5199046"/>
            <a:satOff val="-142"/>
            <a:lumOff val="-7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Replenishment</a:t>
          </a:r>
        </a:p>
      </dsp:txBody>
      <dsp:txXfrm>
        <a:off x="3201786" y="2210455"/>
        <a:ext cx="1150679" cy="971173"/>
      </dsp:txXfrm>
    </dsp:sp>
    <dsp:sp modelId="{2C9D61EF-A1CD-4398-AA51-D6B68BF09F36}">
      <dsp:nvSpPr>
        <dsp:cNvPr id="0" name=""/>
        <dsp:cNvSpPr/>
      </dsp:nvSpPr>
      <dsp:spPr>
        <a:xfrm>
          <a:off x="674894" y="461422"/>
          <a:ext cx="3866283" cy="3866283"/>
        </a:xfrm>
        <a:prstGeom prst="pie">
          <a:avLst>
            <a:gd name="adj1" fmla="val 3240000"/>
            <a:gd name="adj2" fmla="val 7560000"/>
          </a:avLst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Robot allocation</a:t>
          </a:r>
        </a:p>
      </dsp:txBody>
      <dsp:txXfrm>
        <a:off x="1917628" y="3361134"/>
        <a:ext cx="1380815" cy="828489"/>
      </dsp:txXfrm>
    </dsp:sp>
    <dsp:sp modelId="{D75F1CDD-E290-489F-92B9-AE291BDDCCC4}">
      <dsp:nvSpPr>
        <dsp:cNvPr id="0" name=""/>
        <dsp:cNvSpPr/>
      </dsp:nvSpPr>
      <dsp:spPr>
        <a:xfrm>
          <a:off x="674894" y="461422"/>
          <a:ext cx="3866283" cy="3866283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15597138"/>
            <a:satOff val="-426"/>
            <a:lumOff val="-235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Automated Picking</a:t>
          </a:r>
        </a:p>
      </dsp:txBody>
      <dsp:txXfrm>
        <a:off x="859003" y="2210455"/>
        <a:ext cx="1150679" cy="971173"/>
      </dsp:txXfrm>
    </dsp:sp>
    <dsp:sp modelId="{C6B0980A-C177-4BF6-924B-96055E2E1418}">
      <dsp:nvSpPr>
        <dsp:cNvPr id="0" name=""/>
        <dsp:cNvSpPr/>
      </dsp:nvSpPr>
      <dsp:spPr>
        <a:xfrm>
          <a:off x="674894" y="461422"/>
          <a:ext cx="3866283" cy="3866283"/>
        </a:xfrm>
        <a:prstGeom prst="pie">
          <a:avLst>
            <a:gd name="adj1" fmla="val 11880000"/>
            <a:gd name="adj2" fmla="val 16200000"/>
          </a:avLst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Warehouse Layout</a:t>
          </a:r>
        </a:p>
      </dsp:txBody>
      <dsp:txXfrm>
        <a:off x="1238727" y="1050570"/>
        <a:ext cx="1311774" cy="89753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95AC4-CD36-47E0-B546-95760759529C}">
      <dsp:nvSpPr>
        <dsp:cNvPr id="0" name=""/>
        <dsp:cNvSpPr/>
      </dsp:nvSpPr>
      <dsp:spPr>
        <a:xfrm>
          <a:off x="2979600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0FD2A-17FB-41D6-87C1-D847BFF5A10C}">
      <dsp:nvSpPr>
        <dsp:cNvPr id="0" name=""/>
        <dsp:cNvSpPr/>
      </dsp:nvSpPr>
      <dsp:spPr>
        <a:xfrm>
          <a:off x="2979600" y="2655930"/>
          <a:ext cx="636134" cy="414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70"/>
              </a:lnTo>
              <a:lnTo>
                <a:pt x="636134" y="414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2142944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1306288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2142944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2288149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2288149" y="125220"/>
        <a:ext cx="1382902" cy="442528"/>
      </dsp:txXfrm>
    </dsp:sp>
    <dsp:sp modelId="{3DC356BE-42EA-47E8-9348-905F81250F56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451493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451493" y="1107080"/>
        <a:ext cx="1382902" cy="442528"/>
      </dsp:txXfrm>
    </dsp:sp>
    <dsp:sp modelId="{19FCA72B-A094-4FE3-9062-CC204C15FA64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614837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614837" y="2088940"/>
        <a:ext cx="1382902" cy="442528"/>
      </dsp:txXfrm>
    </dsp:sp>
    <dsp:sp modelId="{E7E8F00F-93D0-4294-8A08-D67CD65D9107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2288149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2288149" y="2088940"/>
        <a:ext cx="1382902" cy="442528"/>
      </dsp:txXfrm>
    </dsp:sp>
    <dsp:sp modelId="{9C562A4F-BC7F-4B3B-A4C7-08101D687768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41D56-E1C8-40CC-8436-06FCB6138E26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6C070-FE2B-4E04-A69B-110CEA26E256}">
      <dsp:nvSpPr>
        <dsp:cNvPr id="0" name=""/>
        <dsp:cNvSpPr/>
      </dsp:nvSpPr>
      <dsp:spPr>
        <a:xfrm>
          <a:off x="3187035" y="3070801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187035" y="3070801"/>
        <a:ext cx="1382902" cy="442528"/>
      </dsp:txXfrm>
    </dsp:sp>
    <dsp:sp modelId="{E9799D73-91D2-468E-9E70-5B1D308C624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9C294-1E66-4036-B530-A9C80B35786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5E59A-BD3D-4222-9CBA-721371945507}">
      <dsp:nvSpPr>
        <dsp:cNvPr id="0" name=""/>
        <dsp:cNvSpPr/>
      </dsp:nvSpPr>
      <dsp:spPr>
        <a:xfrm>
          <a:off x="3124804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(2,2), 1}</a:t>
          </a:r>
        </a:p>
      </dsp:txBody>
      <dsp:txXfrm>
        <a:off x="3124804" y="1107080"/>
        <a:ext cx="1382902" cy="44252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95AC4-CD36-47E0-B546-95760759529C}">
      <dsp:nvSpPr>
        <dsp:cNvPr id="0" name=""/>
        <dsp:cNvSpPr/>
      </dsp:nvSpPr>
      <dsp:spPr>
        <a:xfrm>
          <a:off x="2979600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0FD2A-17FB-41D6-87C1-D847BFF5A10C}">
      <dsp:nvSpPr>
        <dsp:cNvPr id="0" name=""/>
        <dsp:cNvSpPr/>
      </dsp:nvSpPr>
      <dsp:spPr>
        <a:xfrm>
          <a:off x="2979600" y="2655930"/>
          <a:ext cx="636134" cy="414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70"/>
              </a:lnTo>
              <a:lnTo>
                <a:pt x="636134" y="414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2142944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1306288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2142944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2288149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2288149" y="125220"/>
        <a:ext cx="1382902" cy="442528"/>
      </dsp:txXfrm>
    </dsp:sp>
    <dsp:sp modelId="{3DC356BE-42EA-47E8-9348-905F81250F56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451493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451493" y="1107080"/>
        <a:ext cx="1382902" cy="442528"/>
      </dsp:txXfrm>
    </dsp:sp>
    <dsp:sp modelId="{19FCA72B-A094-4FE3-9062-CC204C15FA64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614837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614837" y="2088940"/>
        <a:ext cx="1382902" cy="442528"/>
      </dsp:txXfrm>
    </dsp:sp>
    <dsp:sp modelId="{E7E8F00F-93D0-4294-8A08-D67CD65D9107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2288149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2288149" y="2088940"/>
        <a:ext cx="1382902" cy="442528"/>
      </dsp:txXfrm>
    </dsp:sp>
    <dsp:sp modelId="{9C562A4F-BC7F-4B3B-A4C7-08101D687768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41D56-E1C8-40CC-8436-06FCB6138E26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6C070-FE2B-4E04-A69B-110CEA26E256}">
      <dsp:nvSpPr>
        <dsp:cNvPr id="0" name=""/>
        <dsp:cNvSpPr/>
      </dsp:nvSpPr>
      <dsp:spPr>
        <a:xfrm>
          <a:off x="3187035" y="3070801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187035" y="3070801"/>
        <a:ext cx="1382902" cy="442528"/>
      </dsp:txXfrm>
    </dsp:sp>
    <dsp:sp modelId="{E9799D73-91D2-468E-9E70-5B1D308C624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9C294-1E66-4036-B530-A9C80B35786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5E59A-BD3D-4222-9CBA-721371945507}">
      <dsp:nvSpPr>
        <dsp:cNvPr id="0" name=""/>
        <dsp:cNvSpPr/>
      </dsp:nvSpPr>
      <dsp:spPr>
        <a:xfrm>
          <a:off x="3124804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(2,1), 1}</a:t>
          </a:r>
        </a:p>
      </dsp:txBody>
      <dsp:txXfrm>
        <a:off x="3124804" y="1107080"/>
        <a:ext cx="1382902" cy="44252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95AC4-CD36-47E0-B546-95760759529C}">
      <dsp:nvSpPr>
        <dsp:cNvPr id="0" name=""/>
        <dsp:cNvSpPr/>
      </dsp:nvSpPr>
      <dsp:spPr>
        <a:xfrm>
          <a:off x="2979600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0FD2A-17FB-41D6-87C1-D847BFF5A10C}">
      <dsp:nvSpPr>
        <dsp:cNvPr id="0" name=""/>
        <dsp:cNvSpPr/>
      </dsp:nvSpPr>
      <dsp:spPr>
        <a:xfrm>
          <a:off x="2979600" y="2655930"/>
          <a:ext cx="636134" cy="414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70"/>
              </a:lnTo>
              <a:lnTo>
                <a:pt x="636134" y="414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2142944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1306288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2142944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2288149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2288149" y="125220"/>
        <a:ext cx="1382902" cy="442528"/>
      </dsp:txXfrm>
    </dsp:sp>
    <dsp:sp modelId="{3DC356BE-42EA-47E8-9348-905F81250F56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451493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451493" y="1107080"/>
        <a:ext cx="1382902" cy="442528"/>
      </dsp:txXfrm>
    </dsp:sp>
    <dsp:sp modelId="{19FCA72B-A094-4FE3-9062-CC204C15FA64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614837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614837" y="2088940"/>
        <a:ext cx="1382902" cy="442528"/>
      </dsp:txXfrm>
    </dsp:sp>
    <dsp:sp modelId="{E7E8F00F-93D0-4294-8A08-D67CD65D9107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2288149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2288149" y="2088940"/>
        <a:ext cx="1382902" cy="442528"/>
      </dsp:txXfrm>
    </dsp:sp>
    <dsp:sp modelId="{9C562A4F-BC7F-4B3B-A4C7-08101D687768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41D56-E1C8-40CC-8436-06FCB6138E26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6C070-FE2B-4E04-A69B-110CEA26E256}">
      <dsp:nvSpPr>
        <dsp:cNvPr id="0" name=""/>
        <dsp:cNvSpPr/>
      </dsp:nvSpPr>
      <dsp:spPr>
        <a:xfrm>
          <a:off x="3187035" y="3070801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187035" y="3070801"/>
        <a:ext cx="1382902" cy="442528"/>
      </dsp:txXfrm>
    </dsp:sp>
    <dsp:sp modelId="{E9799D73-91D2-468E-9E70-5B1D308C624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9C294-1E66-4036-B530-A9C80B35786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5E59A-BD3D-4222-9CBA-721371945507}">
      <dsp:nvSpPr>
        <dsp:cNvPr id="0" name=""/>
        <dsp:cNvSpPr/>
      </dsp:nvSpPr>
      <dsp:spPr>
        <a:xfrm>
          <a:off x="3124804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(2,2), 1}</a:t>
          </a:r>
        </a:p>
      </dsp:txBody>
      <dsp:txXfrm>
        <a:off x="3124804" y="1107080"/>
        <a:ext cx="1382902" cy="44252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E3404-D9B4-4D8A-9A0B-6199605F95D5}">
      <dsp:nvSpPr>
        <dsp:cNvPr id="0" name=""/>
        <dsp:cNvSpPr/>
      </dsp:nvSpPr>
      <dsp:spPr>
        <a:xfrm>
          <a:off x="3869848" y="28488"/>
          <a:ext cx="994238" cy="994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Generate Mixed Integer Program</a:t>
          </a:r>
        </a:p>
      </dsp:txBody>
      <dsp:txXfrm>
        <a:off x="3869848" y="28488"/>
        <a:ext cx="994238" cy="994238"/>
      </dsp:txXfrm>
    </dsp:sp>
    <dsp:sp modelId="{0DF453D6-7474-4268-90C7-4195E5F77887}">
      <dsp:nvSpPr>
        <dsp:cNvPr id="0" name=""/>
        <dsp:cNvSpPr/>
      </dsp:nvSpPr>
      <dsp:spPr>
        <a:xfrm>
          <a:off x="1527755" y="-669"/>
          <a:ext cx="3731822" cy="3731822"/>
        </a:xfrm>
        <a:prstGeom prst="circularArrow">
          <a:avLst>
            <a:gd name="adj1" fmla="val 5195"/>
            <a:gd name="adj2" fmla="val 335553"/>
            <a:gd name="adj3" fmla="val 21294707"/>
            <a:gd name="adj4" fmla="val 19764955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2663D-B69A-4D65-9849-AF03D32C59C6}">
      <dsp:nvSpPr>
        <dsp:cNvPr id="0" name=""/>
        <dsp:cNvSpPr/>
      </dsp:nvSpPr>
      <dsp:spPr>
        <a:xfrm>
          <a:off x="4471381" y="1879817"/>
          <a:ext cx="994238" cy="994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Run solver</a:t>
          </a:r>
        </a:p>
      </dsp:txBody>
      <dsp:txXfrm>
        <a:off x="4471381" y="1879817"/>
        <a:ext cx="994238" cy="994238"/>
      </dsp:txXfrm>
    </dsp:sp>
    <dsp:sp modelId="{0E99B268-FB98-4B0C-863A-9ECD91EB47F6}">
      <dsp:nvSpPr>
        <dsp:cNvPr id="0" name=""/>
        <dsp:cNvSpPr/>
      </dsp:nvSpPr>
      <dsp:spPr>
        <a:xfrm>
          <a:off x="1527755" y="-669"/>
          <a:ext cx="3731822" cy="3731822"/>
        </a:xfrm>
        <a:prstGeom prst="circularArrow">
          <a:avLst>
            <a:gd name="adj1" fmla="val 5195"/>
            <a:gd name="adj2" fmla="val 335553"/>
            <a:gd name="adj3" fmla="val 4016216"/>
            <a:gd name="adj4" fmla="val 2252039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2BA94-7AEB-4DF9-969C-32864BB4E635}">
      <dsp:nvSpPr>
        <dsp:cNvPr id="0" name=""/>
        <dsp:cNvSpPr/>
      </dsp:nvSpPr>
      <dsp:spPr>
        <a:xfrm>
          <a:off x="2896547" y="3024001"/>
          <a:ext cx="994238" cy="994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Receive solution</a:t>
          </a:r>
        </a:p>
      </dsp:txBody>
      <dsp:txXfrm>
        <a:off x="2896547" y="3024001"/>
        <a:ext cx="994238" cy="994238"/>
      </dsp:txXfrm>
    </dsp:sp>
    <dsp:sp modelId="{D7C37B64-AE13-4555-B11B-B8BCB062A00D}">
      <dsp:nvSpPr>
        <dsp:cNvPr id="0" name=""/>
        <dsp:cNvSpPr/>
      </dsp:nvSpPr>
      <dsp:spPr>
        <a:xfrm>
          <a:off x="1527755" y="-669"/>
          <a:ext cx="3731822" cy="3731822"/>
        </a:xfrm>
        <a:prstGeom prst="circularArrow">
          <a:avLst>
            <a:gd name="adj1" fmla="val 5195"/>
            <a:gd name="adj2" fmla="val 335553"/>
            <a:gd name="adj3" fmla="val 8212408"/>
            <a:gd name="adj4" fmla="val 6448230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1FDFB-54C9-4085-A0F0-0F37C10A8FED}">
      <dsp:nvSpPr>
        <dsp:cNvPr id="0" name=""/>
        <dsp:cNvSpPr/>
      </dsp:nvSpPr>
      <dsp:spPr>
        <a:xfrm>
          <a:off x="1321713" y="1879817"/>
          <a:ext cx="994238" cy="994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Place a ‘price’ solution</a:t>
          </a:r>
        </a:p>
      </dsp:txBody>
      <dsp:txXfrm>
        <a:off x="1321713" y="1879817"/>
        <a:ext cx="994238" cy="994238"/>
      </dsp:txXfrm>
    </dsp:sp>
    <dsp:sp modelId="{29EFA051-D37F-42EE-BDE0-7D79E78EC6AC}">
      <dsp:nvSpPr>
        <dsp:cNvPr id="0" name=""/>
        <dsp:cNvSpPr/>
      </dsp:nvSpPr>
      <dsp:spPr>
        <a:xfrm>
          <a:off x="1527755" y="-669"/>
          <a:ext cx="3731822" cy="3731822"/>
        </a:xfrm>
        <a:prstGeom prst="circularArrow">
          <a:avLst>
            <a:gd name="adj1" fmla="val 5195"/>
            <a:gd name="adj2" fmla="val 335553"/>
            <a:gd name="adj3" fmla="val 12299491"/>
            <a:gd name="adj4" fmla="val 10769740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BBB7C-C80B-4875-BA24-855B1DA74253}">
      <dsp:nvSpPr>
        <dsp:cNvPr id="0" name=""/>
        <dsp:cNvSpPr/>
      </dsp:nvSpPr>
      <dsp:spPr>
        <a:xfrm>
          <a:off x="1923246" y="28488"/>
          <a:ext cx="994238" cy="994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Generate more columns</a:t>
          </a:r>
        </a:p>
      </dsp:txBody>
      <dsp:txXfrm>
        <a:off x="1923246" y="28488"/>
        <a:ext cx="994238" cy="994238"/>
      </dsp:txXfrm>
    </dsp:sp>
    <dsp:sp modelId="{EA42D4E9-37C0-4AE2-90B6-C1DFE516C894}">
      <dsp:nvSpPr>
        <dsp:cNvPr id="0" name=""/>
        <dsp:cNvSpPr/>
      </dsp:nvSpPr>
      <dsp:spPr>
        <a:xfrm>
          <a:off x="1527755" y="-669"/>
          <a:ext cx="3731822" cy="3731822"/>
        </a:xfrm>
        <a:prstGeom prst="circularArrow">
          <a:avLst>
            <a:gd name="adj1" fmla="val 5195"/>
            <a:gd name="adj2" fmla="val 335553"/>
            <a:gd name="adj3" fmla="val 16867200"/>
            <a:gd name="adj4" fmla="val 15197246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C9D9F-4712-4274-A825-B5EA5229E537}">
      <dsp:nvSpPr>
        <dsp:cNvPr id="0" name=""/>
        <dsp:cNvSpPr/>
      </dsp:nvSpPr>
      <dsp:spPr>
        <a:xfrm>
          <a:off x="8760" y="0"/>
          <a:ext cx="2618552" cy="906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Model</a:t>
          </a:r>
        </a:p>
      </dsp:txBody>
      <dsp:txXfrm>
        <a:off x="35314" y="26554"/>
        <a:ext cx="2565444" cy="853518"/>
      </dsp:txXfrm>
    </dsp:sp>
    <dsp:sp modelId="{FCB57762-0CFA-430E-9026-EDB5F3F8685B}">
      <dsp:nvSpPr>
        <dsp:cNvPr id="0" name=""/>
        <dsp:cNvSpPr/>
      </dsp:nvSpPr>
      <dsp:spPr>
        <a:xfrm>
          <a:off x="2889168" y="128612"/>
          <a:ext cx="555133" cy="649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2889168" y="258492"/>
        <a:ext cx="388593" cy="389640"/>
      </dsp:txXfrm>
    </dsp:sp>
    <dsp:sp modelId="{76A4CEDC-0198-4088-965E-853A441A7967}">
      <dsp:nvSpPr>
        <dsp:cNvPr id="0" name=""/>
        <dsp:cNvSpPr/>
      </dsp:nvSpPr>
      <dsp:spPr>
        <a:xfrm>
          <a:off x="3674734" y="0"/>
          <a:ext cx="2618552" cy="906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Solve</a:t>
          </a:r>
        </a:p>
      </dsp:txBody>
      <dsp:txXfrm>
        <a:off x="3701288" y="26554"/>
        <a:ext cx="2565444" cy="853518"/>
      </dsp:txXfrm>
    </dsp:sp>
    <dsp:sp modelId="{6DD1A903-D232-4B17-AFC1-EAB13B7FE488}">
      <dsp:nvSpPr>
        <dsp:cNvPr id="0" name=""/>
        <dsp:cNvSpPr/>
      </dsp:nvSpPr>
      <dsp:spPr>
        <a:xfrm>
          <a:off x="6555141" y="128612"/>
          <a:ext cx="555133" cy="649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555141" y="258492"/>
        <a:ext cx="388593" cy="389640"/>
      </dsp:txXfrm>
    </dsp:sp>
    <dsp:sp modelId="{3DB1BEB0-B73E-4DCE-9C92-AC1BC9883821}">
      <dsp:nvSpPr>
        <dsp:cNvPr id="0" name=""/>
        <dsp:cNvSpPr/>
      </dsp:nvSpPr>
      <dsp:spPr>
        <a:xfrm>
          <a:off x="7340707" y="0"/>
          <a:ext cx="2618552" cy="906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Output</a:t>
          </a:r>
        </a:p>
      </dsp:txBody>
      <dsp:txXfrm>
        <a:off x="7367261" y="26554"/>
        <a:ext cx="2565444" cy="853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E0059-8D05-4B76-9097-2B3254CA9301}">
      <dsp:nvSpPr>
        <dsp:cNvPr id="0" name=""/>
        <dsp:cNvSpPr/>
      </dsp:nvSpPr>
      <dsp:spPr>
        <a:xfrm>
          <a:off x="9836" y="0"/>
          <a:ext cx="2940061" cy="6149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Assign job</a:t>
          </a:r>
        </a:p>
      </dsp:txBody>
      <dsp:txXfrm>
        <a:off x="27848" y="18012"/>
        <a:ext cx="2904037" cy="578943"/>
      </dsp:txXfrm>
    </dsp:sp>
    <dsp:sp modelId="{EEEBBA88-D76D-4044-8B24-2B85F9B10569}">
      <dsp:nvSpPr>
        <dsp:cNvPr id="0" name=""/>
        <dsp:cNvSpPr/>
      </dsp:nvSpPr>
      <dsp:spPr>
        <a:xfrm>
          <a:off x="3243904" y="0"/>
          <a:ext cx="623292" cy="6149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243904" y="122993"/>
        <a:ext cx="438802" cy="368981"/>
      </dsp:txXfrm>
    </dsp:sp>
    <dsp:sp modelId="{11EE1EF5-8457-49A3-8FC0-43B3ACEA08E8}">
      <dsp:nvSpPr>
        <dsp:cNvPr id="0" name=""/>
        <dsp:cNvSpPr/>
      </dsp:nvSpPr>
      <dsp:spPr>
        <a:xfrm>
          <a:off x="4125922" y="0"/>
          <a:ext cx="2940061" cy="6149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Bring ‘part’</a:t>
          </a:r>
        </a:p>
      </dsp:txBody>
      <dsp:txXfrm>
        <a:off x="4143934" y="18012"/>
        <a:ext cx="2904037" cy="578943"/>
      </dsp:txXfrm>
    </dsp:sp>
    <dsp:sp modelId="{91BE1165-20A1-402C-AC38-17DC5CE6718F}">
      <dsp:nvSpPr>
        <dsp:cNvPr id="0" name=""/>
        <dsp:cNvSpPr/>
      </dsp:nvSpPr>
      <dsp:spPr>
        <a:xfrm>
          <a:off x="7359989" y="0"/>
          <a:ext cx="623292" cy="6149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359989" y="122993"/>
        <a:ext cx="438802" cy="368981"/>
      </dsp:txXfrm>
    </dsp:sp>
    <dsp:sp modelId="{D8D998C8-9877-4894-B987-540CBB2AA8C1}">
      <dsp:nvSpPr>
        <dsp:cNvPr id="0" name=""/>
        <dsp:cNvSpPr/>
      </dsp:nvSpPr>
      <dsp:spPr>
        <a:xfrm>
          <a:off x="8242008" y="0"/>
          <a:ext cx="2940061" cy="6149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Pick and pack</a:t>
          </a:r>
        </a:p>
      </dsp:txBody>
      <dsp:txXfrm>
        <a:off x="8260020" y="18012"/>
        <a:ext cx="2904037" cy="578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E0059-8D05-4B76-9097-2B3254CA9301}">
      <dsp:nvSpPr>
        <dsp:cNvPr id="0" name=""/>
        <dsp:cNvSpPr/>
      </dsp:nvSpPr>
      <dsp:spPr>
        <a:xfrm>
          <a:off x="9836" y="0"/>
          <a:ext cx="2940061" cy="6149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Assign job</a:t>
          </a:r>
        </a:p>
      </dsp:txBody>
      <dsp:txXfrm>
        <a:off x="27848" y="18012"/>
        <a:ext cx="2904037" cy="578943"/>
      </dsp:txXfrm>
    </dsp:sp>
    <dsp:sp modelId="{EEEBBA88-D76D-4044-8B24-2B85F9B10569}">
      <dsp:nvSpPr>
        <dsp:cNvPr id="0" name=""/>
        <dsp:cNvSpPr/>
      </dsp:nvSpPr>
      <dsp:spPr>
        <a:xfrm>
          <a:off x="3243904" y="0"/>
          <a:ext cx="623292" cy="6149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243904" y="122993"/>
        <a:ext cx="438802" cy="368981"/>
      </dsp:txXfrm>
    </dsp:sp>
    <dsp:sp modelId="{11EE1EF5-8457-49A3-8FC0-43B3ACEA08E8}">
      <dsp:nvSpPr>
        <dsp:cNvPr id="0" name=""/>
        <dsp:cNvSpPr/>
      </dsp:nvSpPr>
      <dsp:spPr>
        <a:xfrm>
          <a:off x="4125922" y="0"/>
          <a:ext cx="2940061" cy="6149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Bring ‘part’</a:t>
          </a:r>
        </a:p>
      </dsp:txBody>
      <dsp:txXfrm>
        <a:off x="4143934" y="18012"/>
        <a:ext cx="2904037" cy="578943"/>
      </dsp:txXfrm>
    </dsp:sp>
    <dsp:sp modelId="{91BE1165-20A1-402C-AC38-17DC5CE6718F}">
      <dsp:nvSpPr>
        <dsp:cNvPr id="0" name=""/>
        <dsp:cNvSpPr/>
      </dsp:nvSpPr>
      <dsp:spPr>
        <a:xfrm>
          <a:off x="7359989" y="0"/>
          <a:ext cx="623292" cy="6149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359989" y="122993"/>
        <a:ext cx="438802" cy="368981"/>
      </dsp:txXfrm>
    </dsp:sp>
    <dsp:sp modelId="{D8D998C8-9877-4894-B987-540CBB2AA8C1}">
      <dsp:nvSpPr>
        <dsp:cNvPr id="0" name=""/>
        <dsp:cNvSpPr/>
      </dsp:nvSpPr>
      <dsp:spPr>
        <a:xfrm>
          <a:off x="8242008" y="0"/>
          <a:ext cx="2940061" cy="6149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Pick and pack</a:t>
          </a:r>
        </a:p>
      </dsp:txBody>
      <dsp:txXfrm>
        <a:off x="8260020" y="18012"/>
        <a:ext cx="2904037" cy="578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C29B-48A5-46A2-A983-9E9D2602A88B}">
      <dsp:nvSpPr>
        <dsp:cNvPr id="0" name=""/>
        <dsp:cNvSpPr/>
      </dsp:nvSpPr>
      <dsp:spPr>
        <a:xfrm>
          <a:off x="1762714" y="1352"/>
          <a:ext cx="1668871" cy="1084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Perform Search</a:t>
          </a:r>
        </a:p>
      </dsp:txBody>
      <dsp:txXfrm>
        <a:off x="1815668" y="54306"/>
        <a:ext cx="1562963" cy="978858"/>
      </dsp:txXfrm>
    </dsp:sp>
    <dsp:sp modelId="{3FD4FD25-E682-4C5E-AE29-F32247C2C6D0}">
      <dsp:nvSpPr>
        <dsp:cNvPr id="0" name=""/>
        <dsp:cNvSpPr/>
      </dsp:nvSpPr>
      <dsp:spPr>
        <a:xfrm>
          <a:off x="1150551" y="543735"/>
          <a:ext cx="2893197" cy="2893197"/>
        </a:xfrm>
        <a:custGeom>
          <a:avLst/>
          <a:gdLst/>
          <a:ahLst/>
          <a:cxnLst/>
          <a:rect l="0" t="0" r="0" b="0"/>
          <a:pathLst>
            <a:path>
              <a:moveTo>
                <a:pt x="2504987" y="460464"/>
              </a:moveTo>
              <a:arcTo wR="1446598" hR="1446598" stAng="19021440" swAng="230184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F1108-C773-4684-9F15-20F0EB584A19}">
      <dsp:nvSpPr>
        <dsp:cNvPr id="0" name=""/>
        <dsp:cNvSpPr/>
      </dsp:nvSpPr>
      <dsp:spPr>
        <a:xfrm>
          <a:off x="3015505" y="2171250"/>
          <a:ext cx="1668871" cy="1084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Find Conflicts</a:t>
          </a:r>
        </a:p>
      </dsp:txBody>
      <dsp:txXfrm>
        <a:off x="3068459" y="2224204"/>
        <a:ext cx="1562963" cy="978858"/>
      </dsp:txXfrm>
    </dsp:sp>
    <dsp:sp modelId="{01905B4E-A1D9-4BFA-92AF-E7CB2B73006A}">
      <dsp:nvSpPr>
        <dsp:cNvPr id="0" name=""/>
        <dsp:cNvSpPr/>
      </dsp:nvSpPr>
      <dsp:spPr>
        <a:xfrm>
          <a:off x="1150551" y="543735"/>
          <a:ext cx="2893197" cy="2893197"/>
        </a:xfrm>
        <a:custGeom>
          <a:avLst/>
          <a:gdLst/>
          <a:ahLst/>
          <a:cxnLst/>
          <a:rect l="0" t="0" r="0" b="0"/>
          <a:pathLst>
            <a:path>
              <a:moveTo>
                <a:pt x="1890369" y="2823448"/>
              </a:moveTo>
              <a:arcTo wR="1446598" hR="1446598" stAng="4328124" swAng="214375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551F9-8764-42F3-888C-293B9BCDF45B}">
      <dsp:nvSpPr>
        <dsp:cNvPr id="0" name=""/>
        <dsp:cNvSpPr/>
      </dsp:nvSpPr>
      <dsp:spPr>
        <a:xfrm>
          <a:off x="509922" y="2171250"/>
          <a:ext cx="1668871" cy="1084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Resolve Conflicts</a:t>
          </a:r>
        </a:p>
      </dsp:txBody>
      <dsp:txXfrm>
        <a:off x="562876" y="2224204"/>
        <a:ext cx="1562963" cy="978858"/>
      </dsp:txXfrm>
    </dsp:sp>
    <dsp:sp modelId="{6CD8D7E6-4AD6-4D66-8902-D3E1B011A360}">
      <dsp:nvSpPr>
        <dsp:cNvPr id="0" name=""/>
        <dsp:cNvSpPr/>
      </dsp:nvSpPr>
      <dsp:spPr>
        <a:xfrm>
          <a:off x="1150551" y="543735"/>
          <a:ext cx="2893197" cy="2893197"/>
        </a:xfrm>
        <a:custGeom>
          <a:avLst/>
          <a:gdLst/>
          <a:ahLst/>
          <a:cxnLst/>
          <a:rect l="0" t="0" r="0" b="0"/>
          <a:pathLst>
            <a:path>
              <a:moveTo>
                <a:pt x="4683" y="1330281"/>
              </a:moveTo>
              <a:arcTo wR="1446598" hR="1446598" stAng="11076720" swAng="230184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95AC4-CD36-47E0-B546-95760759529C}">
      <dsp:nvSpPr>
        <dsp:cNvPr id="0" name=""/>
        <dsp:cNvSpPr/>
      </dsp:nvSpPr>
      <dsp:spPr>
        <a:xfrm>
          <a:off x="1433963" y="256964"/>
          <a:ext cx="310199" cy="10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36"/>
              </a:lnTo>
              <a:lnTo>
                <a:pt x="310199" y="53836"/>
              </a:lnTo>
              <a:lnTo>
                <a:pt x="310199" y="10767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0FD2A-17FB-41D6-87C1-D847BFF5A10C}">
      <dsp:nvSpPr>
        <dsp:cNvPr id="0" name=""/>
        <dsp:cNvSpPr/>
      </dsp:nvSpPr>
      <dsp:spPr>
        <a:xfrm>
          <a:off x="1433963" y="985035"/>
          <a:ext cx="235854" cy="153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17"/>
              </a:lnTo>
              <a:lnTo>
                <a:pt x="235854" y="1538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1123764" y="621000"/>
          <a:ext cx="310199" cy="10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36"/>
              </a:lnTo>
              <a:lnTo>
                <a:pt x="310199" y="53836"/>
              </a:lnTo>
              <a:lnTo>
                <a:pt x="310199" y="10767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813565" y="621000"/>
          <a:ext cx="310199" cy="107672"/>
        </a:xfrm>
        <a:custGeom>
          <a:avLst/>
          <a:gdLst/>
          <a:ahLst/>
          <a:cxnLst/>
          <a:rect l="0" t="0" r="0" b="0"/>
          <a:pathLst>
            <a:path>
              <a:moveTo>
                <a:pt x="310199" y="0"/>
              </a:moveTo>
              <a:lnTo>
                <a:pt x="310199" y="53836"/>
              </a:lnTo>
              <a:lnTo>
                <a:pt x="0" y="53836"/>
              </a:lnTo>
              <a:lnTo>
                <a:pt x="0" y="10767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1123764" y="256964"/>
          <a:ext cx="310199" cy="107672"/>
        </a:xfrm>
        <a:custGeom>
          <a:avLst/>
          <a:gdLst/>
          <a:ahLst/>
          <a:cxnLst/>
          <a:rect l="0" t="0" r="0" b="0"/>
          <a:pathLst>
            <a:path>
              <a:moveTo>
                <a:pt x="310199" y="0"/>
              </a:moveTo>
              <a:lnTo>
                <a:pt x="310199" y="53836"/>
              </a:lnTo>
              <a:lnTo>
                <a:pt x="0" y="53836"/>
              </a:lnTo>
              <a:lnTo>
                <a:pt x="0" y="10767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1305782" y="601"/>
          <a:ext cx="256363" cy="256363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305782" y="601"/>
          <a:ext cx="256363" cy="256363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177600" y="46746"/>
          <a:ext cx="512726" cy="16407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1177600" y="46746"/>
        <a:ext cx="512726" cy="164072"/>
      </dsp:txXfrm>
    </dsp:sp>
    <dsp:sp modelId="{3DC356BE-42EA-47E8-9348-905F81250F56}">
      <dsp:nvSpPr>
        <dsp:cNvPr id="0" name=""/>
        <dsp:cNvSpPr/>
      </dsp:nvSpPr>
      <dsp:spPr>
        <a:xfrm>
          <a:off x="995582" y="364637"/>
          <a:ext cx="256363" cy="256363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995582" y="364637"/>
          <a:ext cx="256363" cy="256363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867401" y="410782"/>
          <a:ext cx="512726" cy="16407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867401" y="410782"/>
        <a:ext cx="512726" cy="164072"/>
      </dsp:txXfrm>
    </dsp:sp>
    <dsp:sp modelId="{19FCA72B-A094-4FE3-9062-CC204C15FA64}">
      <dsp:nvSpPr>
        <dsp:cNvPr id="0" name=""/>
        <dsp:cNvSpPr/>
      </dsp:nvSpPr>
      <dsp:spPr>
        <a:xfrm>
          <a:off x="685383" y="728672"/>
          <a:ext cx="256363" cy="256363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685383" y="728672"/>
          <a:ext cx="256363" cy="256363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557201" y="774818"/>
          <a:ext cx="512726" cy="16407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557201" y="774818"/>
        <a:ext cx="512726" cy="164072"/>
      </dsp:txXfrm>
    </dsp:sp>
    <dsp:sp modelId="{E7E8F00F-93D0-4294-8A08-D67CD65D9107}">
      <dsp:nvSpPr>
        <dsp:cNvPr id="0" name=""/>
        <dsp:cNvSpPr/>
      </dsp:nvSpPr>
      <dsp:spPr>
        <a:xfrm>
          <a:off x="1305782" y="728672"/>
          <a:ext cx="256363" cy="256363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1305782" y="728672"/>
          <a:ext cx="256363" cy="256363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1177600" y="774818"/>
          <a:ext cx="512726" cy="16407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1177600" y="774818"/>
        <a:ext cx="512726" cy="164072"/>
      </dsp:txXfrm>
    </dsp:sp>
    <dsp:sp modelId="{9C562A4F-BC7F-4B3B-A4C7-08101D687768}">
      <dsp:nvSpPr>
        <dsp:cNvPr id="0" name=""/>
        <dsp:cNvSpPr/>
      </dsp:nvSpPr>
      <dsp:spPr>
        <a:xfrm>
          <a:off x="1639054" y="1092708"/>
          <a:ext cx="256363" cy="256363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41D56-E1C8-40CC-8436-06FCB6138E26}">
      <dsp:nvSpPr>
        <dsp:cNvPr id="0" name=""/>
        <dsp:cNvSpPr/>
      </dsp:nvSpPr>
      <dsp:spPr>
        <a:xfrm>
          <a:off x="1639054" y="1092708"/>
          <a:ext cx="256363" cy="256363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6C070-FE2B-4E04-A69B-110CEA26E256}">
      <dsp:nvSpPr>
        <dsp:cNvPr id="0" name=""/>
        <dsp:cNvSpPr/>
      </dsp:nvSpPr>
      <dsp:spPr>
        <a:xfrm>
          <a:off x="1510872" y="1138853"/>
          <a:ext cx="512726" cy="16407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1510872" y="1138853"/>
        <a:ext cx="512726" cy="164072"/>
      </dsp:txXfrm>
    </dsp:sp>
    <dsp:sp modelId="{E9799D73-91D2-468E-9E70-5B1D308C6246}">
      <dsp:nvSpPr>
        <dsp:cNvPr id="0" name=""/>
        <dsp:cNvSpPr/>
      </dsp:nvSpPr>
      <dsp:spPr>
        <a:xfrm>
          <a:off x="1615981" y="364637"/>
          <a:ext cx="256363" cy="256363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9C294-1E66-4036-B530-A9C80B357866}">
      <dsp:nvSpPr>
        <dsp:cNvPr id="0" name=""/>
        <dsp:cNvSpPr/>
      </dsp:nvSpPr>
      <dsp:spPr>
        <a:xfrm>
          <a:off x="1615981" y="364637"/>
          <a:ext cx="256363" cy="256363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5E59A-BD3D-4222-9CBA-721371945507}">
      <dsp:nvSpPr>
        <dsp:cNvPr id="0" name=""/>
        <dsp:cNvSpPr/>
      </dsp:nvSpPr>
      <dsp:spPr>
        <a:xfrm>
          <a:off x="1487800" y="410782"/>
          <a:ext cx="512726" cy="16407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(2,2), 1}</a:t>
          </a:r>
        </a:p>
      </dsp:txBody>
      <dsp:txXfrm>
        <a:off x="1487800" y="410782"/>
        <a:ext cx="512726" cy="1640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F8CA7-9D78-4286-B498-AE005886CE29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632" y="989913"/>
          <a:ext cx="5183509" cy="165872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Cons:</a:t>
          </a:r>
        </a:p>
      </dsp:txBody>
      <dsp:txXfrm>
        <a:off x="632" y="989913"/>
        <a:ext cx="5183509" cy="16587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F8CA7-9D78-4286-B498-AE005886CE29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632" y="989913"/>
          <a:ext cx="5183509" cy="165872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Cons:</a:t>
          </a:r>
        </a:p>
      </dsp:txBody>
      <dsp:txXfrm>
        <a:off x="632" y="989913"/>
        <a:ext cx="5183509" cy="1658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C8A7D-CB0D-4474-9FC7-8E1D401A2EC2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733FC-BFA8-4D34-8D8F-80639264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 / Afternoon ~ Name - Phillip Wong ~ </a:t>
            </a:r>
            <a:r>
              <a:rPr lang="en-US" dirty="0" err="1"/>
              <a:t>Proj</a:t>
            </a:r>
            <a:r>
              <a:rPr lang="en-US" dirty="0"/>
              <a:t>: MAPF ~ Along with 2, Dan, Pierre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0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84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24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8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4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8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8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06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9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a path for all agent from their location to their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0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a product from amazon, day arrival =&gt; kiva system will * process order * get the required inventory which is located around the warehouse * and packing it into a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Scheduling problem </a:t>
            </a:r>
          </a:p>
          <a:p>
            <a:r>
              <a:rPr lang="en-US" dirty="0"/>
              <a:t> * Replenishment of parts and battery</a:t>
            </a:r>
          </a:p>
          <a:p>
            <a:r>
              <a:rPr lang="en-US" dirty="0"/>
              <a:t> * deciding which picking station is free</a:t>
            </a:r>
          </a:p>
          <a:p>
            <a:r>
              <a:rPr lang="en-US" dirty="0"/>
              <a:t> * drive allocation</a:t>
            </a:r>
          </a:p>
          <a:p>
            <a:endParaRPr lang="en-US" dirty="0"/>
          </a:p>
          <a:p>
            <a:r>
              <a:rPr lang="en-US" dirty="0"/>
              <a:t>Robotics – automated picking</a:t>
            </a:r>
          </a:p>
          <a:p>
            <a:endParaRPr lang="en-US" dirty="0"/>
          </a:p>
          <a:p>
            <a:r>
              <a:rPr lang="en-US" dirty="0"/>
              <a:t>Optimization</a:t>
            </a:r>
          </a:p>
          <a:p>
            <a:r>
              <a:rPr lang="en-US" dirty="0"/>
              <a:t> * Warehouse layout</a:t>
            </a:r>
          </a:p>
          <a:p>
            <a:endParaRPr lang="en-US" dirty="0"/>
          </a:p>
          <a:p>
            <a:r>
              <a:rPr lang="en-US" dirty="0"/>
              <a:t>MAPF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Makespan</a:t>
            </a:r>
            <a:r>
              <a:rPr lang="en-US" b="1" dirty="0"/>
              <a:t> is really bad!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space: ways to place agents on the grid</a:t>
            </a:r>
          </a:p>
          <a:p>
            <a:r>
              <a:rPr lang="en-US" dirty="0"/>
              <a:t>5 actions {up down left right wait}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starting point!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3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63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1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2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3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7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56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31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3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71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2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4.xml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12" Type="http://schemas.microsoft.com/office/2007/relationships/diagramDrawing" Target="../diagrams/drawing2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3.xml"/><Relationship Id="rId11" Type="http://schemas.openxmlformats.org/officeDocument/2006/relationships/diagramColors" Target="../diagrams/colors24.xml"/><Relationship Id="rId5" Type="http://schemas.openxmlformats.org/officeDocument/2006/relationships/diagramQuickStyle" Target="../diagrams/quickStyle23.xml"/><Relationship Id="rId10" Type="http://schemas.openxmlformats.org/officeDocument/2006/relationships/diagramQuickStyle" Target="../diagrams/quickStyle24.xml"/><Relationship Id="rId4" Type="http://schemas.openxmlformats.org/officeDocument/2006/relationships/diagramLayout" Target="../diagrams/layout23.xml"/><Relationship Id="rId9" Type="http://schemas.openxmlformats.org/officeDocument/2006/relationships/diagramLayout" Target="../diagrams/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Multi-agent pathfinding in Kiva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2094" y="5328458"/>
            <a:ext cx="9343506" cy="1377729"/>
          </a:xfrm>
          <a:effectLst/>
        </p:spPr>
        <p:txBody>
          <a:bodyPr anchor="ctr">
            <a:normAutofit/>
          </a:bodyPr>
          <a:lstStyle/>
          <a:p>
            <a:r>
              <a:rPr lang="en-US" sz="2000" dirty="0"/>
              <a:t>Phillip Wong</a:t>
            </a:r>
          </a:p>
          <a:p>
            <a:pPr algn="r"/>
            <a:r>
              <a:rPr lang="en-US" sz="2000" dirty="0"/>
              <a:t>Daniel </a:t>
            </a:r>
            <a:r>
              <a:rPr lang="en-US" sz="2000" dirty="0" err="1"/>
              <a:t>Harabor</a:t>
            </a:r>
            <a:r>
              <a:rPr lang="en-US" sz="2000" dirty="0"/>
              <a:t> &amp; Pierre Le </a:t>
            </a:r>
            <a:r>
              <a:rPr lang="en-US" sz="2000" dirty="0" err="1"/>
              <a:t>Bodic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33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256817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64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/>
              <a:t>Video games</a:t>
            </a:r>
          </a:p>
          <a:p>
            <a:r>
              <a:rPr lang="en-US" dirty="0"/>
              <a:t>Logistics</a:t>
            </a:r>
          </a:p>
          <a:p>
            <a:r>
              <a:rPr lang="en-US" dirty="0"/>
              <a:t>Robotics</a:t>
            </a:r>
          </a:p>
          <a:p>
            <a:r>
              <a:rPr lang="en-US" b="1" dirty="0"/>
              <a:t>Warehouse Automation</a:t>
            </a:r>
          </a:p>
        </p:txBody>
      </p:sp>
      <p:pic>
        <p:nvPicPr>
          <p:cNvPr id="1026" name="Picture 2" descr="http://us.blizzard.com/static/_images/games/sc/slides/ss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172" y="4413792"/>
            <a:ext cx="3381019" cy="2118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0" name="Picture 6" descr="Image result for airport support vehi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165" y="2132410"/>
            <a:ext cx="2759508" cy="19247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4" name="Picture 10" descr="Image result for autonomous search and resc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25" y="2132410"/>
            <a:ext cx="2941081" cy="1957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6" name="Picture 12" descr="Image result for kiva syst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994" y="4413792"/>
            <a:ext cx="2759508" cy="2249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0400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MAPF in Warehouse Automation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151949"/>
              </p:ext>
            </p:extLst>
          </p:nvPr>
        </p:nvGraphicFramePr>
        <p:xfrm>
          <a:off x="819150" y="2548647"/>
          <a:ext cx="4904691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26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Warehouse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1" y="2222287"/>
            <a:ext cx="3661849" cy="3638763"/>
          </a:xfrm>
        </p:spPr>
        <p:txBody>
          <a:bodyPr/>
          <a:lstStyle/>
          <a:p>
            <a:r>
              <a:rPr lang="en-US" dirty="0"/>
              <a:t>Kiva Systems / Amazon Robotics</a:t>
            </a:r>
          </a:p>
          <a:p>
            <a:r>
              <a:rPr lang="en-US" dirty="0"/>
              <a:t>Large scale 1000+ robots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296102" y="2686935"/>
            <a:ext cx="3474749" cy="2827480"/>
          </a:xfrm>
        </p:spPr>
        <p:txBody>
          <a:bodyPr/>
          <a:lstStyle/>
          <a:p>
            <a:r>
              <a:rPr lang="en-US" dirty="0"/>
              <a:t>Put gif here</a:t>
            </a:r>
          </a:p>
        </p:txBody>
      </p:sp>
      <p:pic>
        <p:nvPicPr>
          <p:cNvPr id="1026" name="Picture 2" descr="Image result for shelving kiva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60" y="2686935"/>
            <a:ext cx="3750050" cy="294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19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complex 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968166"/>
              </p:ext>
            </p:extLst>
          </p:nvPr>
        </p:nvGraphicFramePr>
        <p:xfrm>
          <a:off x="0" y="2144684"/>
          <a:ext cx="5351392" cy="4602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 descr="Image result for robotic ar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392" y="2132851"/>
            <a:ext cx="2395061" cy="1798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AutoShape 8" descr="Image result for shelvi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Image result for kiva system warehous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28" y="4446043"/>
            <a:ext cx="3333750" cy="2047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64" name="Picture 16" descr="Image result for rechar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119" y="2621422"/>
            <a:ext cx="2616879" cy="1310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3430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Part-to-picker 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267000"/>
              </p:ext>
            </p:extLst>
          </p:nvPr>
        </p:nvGraphicFramePr>
        <p:xfrm>
          <a:off x="500046" y="5828519"/>
          <a:ext cx="11191906" cy="61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amazon-kiva-robots-donna-7611.jpg (970×546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2" y="2859579"/>
            <a:ext cx="3538851" cy="1991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9" descr="A picture containing building, person, truck, standing&#10;&#10;Description generated with very high confiden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428" y="2640476"/>
            <a:ext cx="3380833" cy="2544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picture containing fence, building, ground, indoor&#10;&#10;Description generated with very high confiden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7993" y="2713310"/>
            <a:ext cx="3718387" cy="2471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 descr="A picture containing thing, object&#10;&#10;Description generated with high confiden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36457" y="2895026"/>
            <a:ext cx="2108202" cy="21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MAPF &amp; part-to-picker 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276110"/>
              </p:ext>
            </p:extLst>
          </p:nvPr>
        </p:nvGraphicFramePr>
        <p:xfrm>
          <a:off x="500046" y="5828519"/>
          <a:ext cx="11191906" cy="61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amazon-kiva-robots-donna-7611.jpg (970×546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2" y="2859579"/>
            <a:ext cx="3538851" cy="1991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9" descr="A picture containing building, person, truck, standing&#10;&#10;Description generated with very high confiden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428" y="2640476"/>
            <a:ext cx="3380833" cy="2544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picture containing fence, building, ground, indoor&#10;&#10;Description generated with very high confiden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7993" y="2713310"/>
            <a:ext cx="3718387" cy="2471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 descr="A picture containing thing, object&#10;&#10;Description generated with high confiden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36457" y="2895026"/>
            <a:ext cx="2108202" cy="21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4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MAPF State of the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Optimal state of the art</a:t>
            </a:r>
          </a:p>
          <a:p>
            <a:pPr lvl="1"/>
            <a:r>
              <a:rPr lang="en-US" b="1" dirty="0"/>
              <a:t>Conflict Based Search (CBS)</a:t>
            </a:r>
          </a:p>
          <a:p>
            <a:pPr lvl="1"/>
            <a:r>
              <a:rPr lang="en-US" dirty="0"/>
              <a:t>~80 robots, 13214 nodes</a:t>
            </a:r>
          </a:p>
          <a:p>
            <a:r>
              <a:rPr lang="en-US" dirty="0"/>
              <a:t>Non-optimal state of the art</a:t>
            </a:r>
          </a:p>
          <a:p>
            <a:pPr lvl="1"/>
            <a:r>
              <a:rPr lang="en-US" dirty="0"/>
              <a:t>2000+ agents, 15899 nodes (FAR)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85" y="2339331"/>
            <a:ext cx="5044779" cy="2031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932628" y="5106010"/>
            <a:ext cx="51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TODO: GIF OF WURMAN’S WAREHOUSE SIM</a:t>
            </a:r>
          </a:p>
        </p:txBody>
      </p:sp>
    </p:spTree>
    <p:extLst>
      <p:ext uri="{BB962C8B-B14F-4D97-AF65-F5344CB8AC3E}">
        <p14:creationId xmlns:p14="http://schemas.microsoft.com/office/powerpoint/2010/main" val="313728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NP-Hard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36158" y="2427586"/>
                <a:ext cx="2921479" cy="1760998"/>
              </a:xfrm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state space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branching factor</a:t>
                </a:r>
                <a:endParaRPr lang="en-US" i="1" u="sn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36158" y="2427586"/>
                <a:ext cx="2921479" cy="1760998"/>
              </a:xfrm>
              <a:blipFill>
                <a:blip r:embed="rId3"/>
                <a:stretch>
                  <a:fillRect l="-104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124424" y="2315497"/>
                <a:ext cx="3570118" cy="1873087"/>
              </a:xfrm>
            </p:spPr>
            <p:txBody>
              <a:bodyPr/>
              <a:lstStyle/>
              <a:p>
                <a:r>
                  <a:rPr lang="en-US" dirty="0"/>
                  <a:t>1000 agents, 6000 nodes</a:t>
                </a:r>
              </a:p>
              <a:p>
                <a:r>
                  <a:rPr lang="en-US" dirty="0"/>
                  <a:t>State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≈1.4∗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3778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Branching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≈9∗10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698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124424" y="2315497"/>
                <a:ext cx="3570118" cy="187308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26607"/>
              </p:ext>
            </p:extLst>
          </p:nvPr>
        </p:nvGraphicFramePr>
        <p:xfrm>
          <a:off x="2995083" y="4507107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14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665647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08961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0974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392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3446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0088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9757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23850"/>
              </p:ext>
            </p:extLst>
          </p:nvPr>
        </p:nvGraphicFramePr>
        <p:xfrm>
          <a:off x="7082497" y="4507107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14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665647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08961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0974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392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3446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0088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97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33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optimality?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Bounded suboptimal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endParaRPr lang="en-US" b="1" dirty="0"/>
              </a:p>
              <a:p>
                <a:r>
                  <a:rPr lang="en-US" b="1" dirty="0"/>
                  <a:t>CBS:</a:t>
                </a:r>
              </a:p>
              <a:p>
                <a:pPr lvl="1"/>
                <a:r>
                  <a:rPr lang="en-US" dirty="0"/>
                  <a:t>Optimal</a:t>
                </a:r>
                <a:r>
                  <a:rPr lang="en-US" i="1" dirty="0"/>
                  <a:t> </a:t>
                </a:r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timesteps</a:t>
                </a:r>
              </a:p>
              <a:p>
                <a:pPr lvl="1"/>
                <a:r>
                  <a:rPr lang="en-US" dirty="0"/>
                  <a:t>Guarantee: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timesteps</a:t>
                </a:r>
              </a:p>
              <a:p>
                <a:r>
                  <a:rPr lang="en-US" dirty="0"/>
                  <a:t>MIP</a:t>
                </a:r>
              </a:p>
              <a:p>
                <a:pPr lvl="1"/>
                <a:r>
                  <a:rPr lang="en-US" dirty="0"/>
                  <a:t>Relative gap (% guarantee)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88075" y="2953990"/>
            <a:ext cx="5194300" cy="27042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9968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all agents find a path to the goal</a:t>
            </a:r>
          </a:p>
          <a:p>
            <a:r>
              <a:rPr lang="en-US" dirty="0"/>
              <a:t>Ensure no conflicts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110192"/>
              </p:ext>
            </p:extLst>
          </p:nvPr>
        </p:nvGraphicFramePr>
        <p:xfrm>
          <a:off x="6304616" y="2944388"/>
          <a:ext cx="499300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251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248251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248251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248251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7298575" y="3624349"/>
            <a:ext cx="2959330" cy="10390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7298575" y="3624349"/>
            <a:ext cx="2959330" cy="9393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0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Based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PUT COSTS!</a:t>
            </a:r>
          </a:p>
          <a:p>
            <a:r>
              <a:rPr lang="en-US" b="1" dirty="0"/>
              <a:t>Conflict Based Search (CBS)</a:t>
            </a:r>
          </a:p>
          <a:p>
            <a:r>
              <a:rPr lang="en-US" dirty="0"/>
              <a:t>Path collision &lt;a1, a2, location, time&gt;</a:t>
            </a:r>
          </a:p>
          <a:p>
            <a:r>
              <a:rPr lang="en-US" dirty="0"/>
              <a:t>Constraint &lt;agent, location, time&gt; not!</a:t>
            </a:r>
          </a:p>
          <a:p>
            <a:r>
              <a:rPr lang="en-US" dirty="0"/>
              <a:t>Search tree</a:t>
            </a:r>
          </a:p>
          <a:p>
            <a:r>
              <a:rPr lang="en-US" dirty="0"/>
              <a:t>Exponential tree, branching!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0822025"/>
              </p:ext>
            </p:extLst>
          </p:nvPr>
        </p:nvGraphicFramePr>
        <p:xfrm>
          <a:off x="6188075" y="2222500"/>
          <a:ext cx="5194300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889034"/>
              </p:ext>
            </p:extLst>
          </p:nvPr>
        </p:nvGraphicFramePr>
        <p:xfrm>
          <a:off x="2875287" y="4673038"/>
          <a:ext cx="2580801" cy="1349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9563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4231918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0172382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</a:t>
            </a:r>
          </a:p>
          <a:p>
            <a:endParaRPr lang="en-US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998973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8202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496079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8112161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752851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354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5441652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sp>
        <p:nvSpPr>
          <p:cNvPr id="10" name="&quot;Not Allowed&quot; Symbol 9"/>
          <p:cNvSpPr/>
          <p:nvPr/>
        </p:nvSpPr>
        <p:spPr>
          <a:xfrm>
            <a:off x="7912532" y="4205056"/>
            <a:ext cx="551007" cy="551007"/>
          </a:xfrm>
          <a:prstGeom prst="noSmoking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718421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78561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162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4101157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429268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35949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1162337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4809889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cxnSp>
        <p:nvCxnSpPr>
          <p:cNvPr id="10" name="Connector: Elbow 9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536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700658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613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070070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26730101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</a:t>
            </a:r>
          </a:p>
          <a:p>
            <a:endParaRPr lang="en-US" dirty="0"/>
          </a:p>
        </p:txBody>
      </p:sp>
      <p:cxnSp>
        <p:nvCxnSpPr>
          <p:cNvPr id="10" name="Connector: Elbow 9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536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&quot;Not Allowed&quot; Symbol 10"/>
          <p:cNvSpPr/>
          <p:nvPr/>
        </p:nvSpPr>
        <p:spPr>
          <a:xfrm>
            <a:off x="8845982" y="4205056"/>
            <a:ext cx="551007" cy="551007"/>
          </a:xfrm>
          <a:prstGeom prst="noSmoking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32716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29949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9224950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536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3761366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	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50917" y="4892675"/>
            <a:ext cx="2046708" cy="1142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640131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4314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7825260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10010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626344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1645" y="4892675"/>
            <a:ext cx="2046708" cy="1142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974367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715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0611638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10010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5287930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1645" y="4892675"/>
            <a:ext cx="2046708" cy="1142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4388109" y="2481815"/>
            <a:ext cx="2771830" cy="277183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993633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Smiley Face 13"/>
          <p:cNvSpPr/>
          <p:nvPr/>
        </p:nvSpPr>
        <p:spPr>
          <a:xfrm>
            <a:off x="4390812" y="2481815"/>
            <a:ext cx="2771830" cy="277183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4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283095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095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CBS and Bypassing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77300" y="3388925"/>
            <a:ext cx="2292041" cy="17670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children in the constraint tree</a:t>
            </a:r>
          </a:p>
          <a:p>
            <a:r>
              <a:rPr lang="en-US" dirty="0"/>
              <a:t>Choose path with least number of conflicts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065220" y="2900828"/>
            <a:ext cx="3657600" cy="2743200"/>
            <a:chOff x="7724398" y="2222287"/>
            <a:chExt cx="3657600" cy="2743200"/>
          </a:xfrm>
        </p:grpSpPr>
        <p:graphicFrame>
          <p:nvGraphicFramePr>
            <p:cNvPr id="1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7030306"/>
                </p:ext>
              </p:extLst>
            </p:nvPr>
          </p:nvGraphicFramePr>
          <p:xfrm>
            <a:off x="7724398" y="2222287"/>
            <a:ext cx="3657600" cy="27432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914400">
                    <a:extLst>
                      <a:ext uri="{9D8B030D-6E8A-4147-A177-3AD203B41FA5}">
                        <a16:colId xmlns:a16="http://schemas.microsoft.com/office/drawing/2014/main" val="335312479"/>
                      </a:ext>
                    </a:extLst>
                  </a:gridCol>
                  <a:gridCol w="914400">
                    <a:extLst>
                      <a:ext uri="{9D8B030D-6E8A-4147-A177-3AD203B41FA5}">
                        <a16:colId xmlns:a16="http://schemas.microsoft.com/office/drawing/2014/main" val="1500710050"/>
                      </a:ext>
                    </a:extLst>
                  </a:gridCol>
                  <a:gridCol w="914400">
                    <a:extLst>
                      <a:ext uri="{9D8B030D-6E8A-4147-A177-3AD203B41FA5}">
                        <a16:colId xmlns:a16="http://schemas.microsoft.com/office/drawing/2014/main" val="2599801996"/>
                      </a:ext>
                    </a:extLst>
                  </a:gridCol>
                  <a:gridCol w="914400">
                    <a:extLst>
                      <a:ext uri="{9D8B030D-6E8A-4147-A177-3AD203B41FA5}">
                        <a16:colId xmlns:a16="http://schemas.microsoft.com/office/drawing/2014/main" val="1026158792"/>
                      </a:ext>
                    </a:extLst>
                  </a:gridCol>
                </a:tblGrid>
                <a:tr h="914400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a2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432636692"/>
                    </a:ext>
                  </a:extLst>
                </a:tr>
                <a:tr h="914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a2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a1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265117932"/>
                    </a:ext>
                  </a:extLst>
                </a:tr>
                <a:tr h="914400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a1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568957082"/>
                    </a:ext>
                  </a:extLst>
                </a:tr>
              </a:tbl>
            </a:graphicData>
          </a:graphic>
        </p:graphicFrame>
        <p:cxnSp>
          <p:nvCxnSpPr>
            <p:cNvPr id="13" name="Connector: Elbow 12"/>
            <p:cNvCxnSpPr>
              <a:cxnSpLocks/>
            </p:cNvCxnSpPr>
            <p:nvPr/>
          </p:nvCxnSpPr>
          <p:spPr>
            <a:xfrm flipV="1">
              <a:off x="8424280" y="2686010"/>
              <a:ext cx="2257575" cy="724997"/>
            </a:xfrm>
            <a:prstGeom prst="bentConnector3">
              <a:avLst>
                <a:gd name="adj1" fmla="val 68142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/>
            <p:cNvCxnSpPr>
              <a:cxnSpLocks/>
            </p:cNvCxnSpPr>
            <p:nvPr/>
          </p:nvCxnSpPr>
          <p:spPr>
            <a:xfrm flipV="1">
              <a:off x="9102436" y="3575472"/>
              <a:ext cx="1579419" cy="773085"/>
            </a:xfrm>
            <a:prstGeom prst="bentConnector3">
              <a:avLst>
                <a:gd name="adj1" fmla="val 100109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650"/>
              </p:ext>
            </p:extLst>
          </p:nvPr>
        </p:nvGraphicFramePr>
        <p:xfrm>
          <a:off x="3138401" y="2529929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6367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wrong with CBS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47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 dirty="0" err="1"/>
              <a:t>Dantzig</a:t>
            </a:r>
            <a:r>
              <a:rPr lang="en-US" dirty="0"/>
              <a:t>-Wolfe reformulation to MAPF</a:t>
            </a:r>
          </a:p>
          <a:p>
            <a:pPr lvl="1"/>
            <a:r>
              <a:rPr lang="en-US" dirty="0"/>
              <a:t>Well known</a:t>
            </a:r>
          </a:p>
          <a:p>
            <a:pPr lvl="1"/>
            <a:endParaRPr lang="en-US" dirty="0"/>
          </a:p>
          <a:p>
            <a:r>
              <a:rPr lang="en-US" dirty="0"/>
              <a:t>Column gen</a:t>
            </a:r>
          </a:p>
        </p:txBody>
      </p:sp>
    </p:spTree>
    <p:extLst>
      <p:ext uri="{BB962C8B-B14F-4D97-AF65-F5344CB8AC3E}">
        <p14:creationId xmlns:p14="http://schemas.microsoft.com/office/powerpoint/2010/main" val="387801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349663"/>
              </p:ext>
            </p:extLst>
          </p:nvPr>
        </p:nvGraphicFramePr>
        <p:xfrm>
          <a:off x="3844513" y="2829311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5" name="Connector: Elbow 12"/>
          <p:cNvCxnSpPr>
            <a:cxnSpLocks/>
          </p:cNvCxnSpPr>
          <p:nvPr/>
        </p:nvCxnSpPr>
        <p:spPr>
          <a:xfrm flipV="1">
            <a:off x="4506325" y="3490850"/>
            <a:ext cx="2459649" cy="712359"/>
          </a:xfrm>
          <a:prstGeom prst="bentConnector3">
            <a:avLst>
              <a:gd name="adj1" fmla="val 610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13"/>
          <p:cNvCxnSpPr>
            <a:cxnSpLocks/>
          </p:cNvCxnSpPr>
          <p:nvPr/>
        </p:nvCxnSpPr>
        <p:spPr>
          <a:xfrm flipV="1">
            <a:off x="5203492" y="4380312"/>
            <a:ext cx="1762482" cy="565531"/>
          </a:xfrm>
          <a:prstGeom prst="bentConnector3">
            <a:avLst>
              <a:gd name="adj1" fmla="val -16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03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29969"/>
              </p:ext>
            </p:extLst>
          </p:nvPr>
        </p:nvGraphicFramePr>
        <p:xfrm>
          <a:off x="810000" y="3025197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5" name="Connector: Elbow 12"/>
          <p:cNvCxnSpPr>
            <a:cxnSpLocks/>
          </p:cNvCxnSpPr>
          <p:nvPr/>
        </p:nvCxnSpPr>
        <p:spPr>
          <a:xfrm flipV="1">
            <a:off x="1471812" y="3498052"/>
            <a:ext cx="2293486" cy="757942"/>
          </a:xfrm>
          <a:prstGeom prst="bentConnector3">
            <a:avLst>
              <a:gd name="adj1" fmla="val 7138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13"/>
          <p:cNvCxnSpPr>
            <a:cxnSpLocks/>
          </p:cNvCxnSpPr>
          <p:nvPr/>
        </p:nvCxnSpPr>
        <p:spPr>
          <a:xfrm flipV="1">
            <a:off x="2168979" y="4560068"/>
            <a:ext cx="1596319" cy="581663"/>
          </a:xfrm>
          <a:prstGeom prst="bentConnector3">
            <a:avLst>
              <a:gd name="adj1" fmla="val 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27072" y="3165690"/>
            <a:ext cx="4871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M = 10 // estimated maximum path distance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Minimize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3p1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4p2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Mq1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Mq2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subject to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p1 + q1 = 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p2 + q2 = 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p1 + p2 &lt;= 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p1, p2, q1, q2 &gt;= 0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LP solution: p1 = 1, q2 = 1</a:t>
            </a:r>
          </a:p>
        </p:txBody>
      </p:sp>
    </p:spTree>
    <p:extLst>
      <p:ext uri="{BB962C8B-B14F-4D97-AF65-F5344CB8AC3E}">
        <p14:creationId xmlns:p14="http://schemas.microsoft.com/office/powerpoint/2010/main" val="2992768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810000" y="3025197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5" name="Connector: Elbow 12"/>
          <p:cNvCxnSpPr>
            <a:cxnSpLocks/>
          </p:cNvCxnSpPr>
          <p:nvPr/>
        </p:nvCxnSpPr>
        <p:spPr>
          <a:xfrm flipV="1">
            <a:off x="1471812" y="3498052"/>
            <a:ext cx="2293486" cy="757942"/>
          </a:xfrm>
          <a:prstGeom prst="bentConnector3">
            <a:avLst>
              <a:gd name="adj1" fmla="val 7029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13"/>
          <p:cNvCxnSpPr>
            <a:cxnSpLocks/>
          </p:cNvCxnSpPr>
          <p:nvPr/>
        </p:nvCxnSpPr>
        <p:spPr>
          <a:xfrm flipV="1">
            <a:off x="2168979" y="4560068"/>
            <a:ext cx="1596319" cy="581663"/>
          </a:xfrm>
          <a:prstGeom prst="bentConnector3">
            <a:avLst>
              <a:gd name="adj1" fmla="val 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85756" y="3273412"/>
            <a:ext cx="61271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M = 10 // estimated maximum path distance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Minimize 3p1 + </a:t>
            </a:r>
            <a:r>
              <a:rPr lang="en-US" sz="1400" b="1" dirty="0">
                <a:latin typeface="Fira Code" panose="020B0509050000020004" pitchFamily="49" charset="0"/>
                <a:ea typeface="Fira Code" panose="020B0509050000020004" pitchFamily="49" charset="0"/>
              </a:rPr>
              <a:t>3p1’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+ 4p2 + </a:t>
            </a:r>
            <a:r>
              <a:rPr lang="en-US" sz="1400" b="1" dirty="0">
                <a:latin typeface="Fira Code" panose="020B0509050000020004" pitchFamily="49" charset="0"/>
                <a:ea typeface="Fira Code" panose="020B0509050000020004" pitchFamily="49" charset="0"/>
              </a:rPr>
              <a:t>4p2’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+ Mq1 + Mq2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subject to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p1 + q1 			=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p2 + q2 			=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p1’ + q1’ 		=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p2’ + q2’		=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p1 + p2 + </a:t>
            </a:r>
            <a:r>
              <a:rPr lang="en-US" sz="1400" b="1" dirty="0">
                <a:latin typeface="Fira Code" panose="020B0509050000020004" pitchFamily="49" charset="0"/>
                <a:ea typeface="Fira Code" panose="020B0509050000020004" pitchFamily="49" charset="0"/>
              </a:rPr>
              <a:t>p2’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&lt;=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p1,p2,p1’,p2’,q1,q2,q1’,q2’ &gt;= 0</a:t>
            </a:r>
          </a:p>
          <a:p>
            <a:endParaRPr lang="en-US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LP solution: p1 = 1, q2 = 1</a:t>
            </a:r>
          </a:p>
        </p:txBody>
      </p:sp>
      <p:cxnSp>
        <p:nvCxnSpPr>
          <p:cNvPr id="8" name="Connector: Elbow 12"/>
          <p:cNvCxnSpPr>
            <a:cxnSpLocks/>
          </p:cNvCxnSpPr>
          <p:nvPr/>
        </p:nvCxnSpPr>
        <p:spPr>
          <a:xfrm flipV="1">
            <a:off x="1471812" y="3333404"/>
            <a:ext cx="2293486" cy="814648"/>
          </a:xfrm>
          <a:prstGeom prst="bentConnector3">
            <a:avLst>
              <a:gd name="adj1" fmla="val 3006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3"/>
          <p:cNvCxnSpPr>
            <a:cxnSpLocks/>
          </p:cNvCxnSpPr>
          <p:nvPr/>
        </p:nvCxnSpPr>
        <p:spPr>
          <a:xfrm flipV="1">
            <a:off x="2319251" y="4713316"/>
            <a:ext cx="1446047" cy="428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62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810000" y="3025197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5" name="Connector: Elbow 12"/>
          <p:cNvCxnSpPr>
            <a:cxnSpLocks/>
          </p:cNvCxnSpPr>
          <p:nvPr/>
        </p:nvCxnSpPr>
        <p:spPr>
          <a:xfrm flipV="1">
            <a:off x="1471812" y="3498052"/>
            <a:ext cx="2293486" cy="757942"/>
          </a:xfrm>
          <a:prstGeom prst="bentConnector3">
            <a:avLst>
              <a:gd name="adj1" fmla="val 69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13"/>
          <p:cNvCxnSpPr>
            <a:cxnSpLocks/>
          </p:cNvCxnSpPr>
          <p:nvPr/>
        </p:nvCxnSpPr>
        <p:spPr>
          <a:xfrm flipV="1">
            <a:off x="2168979" y="4560068"/>
            <a:ext cx="1596319" cy="581663"/>
          </a:xfrm>
          <a:prstGeom prst="bentConnector3">
            <a:avLst>
              <a:gd name="adj1" fmla="val 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85756" y="3273412"/>
            <a:ext cx="61271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M = 10 // estimated maximum path distance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Minimize for (0…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i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p_i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+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q_i</a:t>
            </a:r>
            <a:endParaRPr lang="en-US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subject to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p1 + q1 			=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p2 + q2 			=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p1’ + q1’ 		=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p2’ + q2’		=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p1 + p2 + </a:t>
            </a:r>
            <a:r>
              <a:rPr lang="en-US" sz="1400" b="1" dirty="0">
                <a:latin typeface="Fira Code" panose="020B0509050000020004" pitchFamily="49" charset="0"/>
                <a:ea typeface="Fira Code" panose="020B0509050000020004" pitchFamily="49" charset="0"/>
              </a:rPr>
              <a:t>p2’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&lt;=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p1,p2,p1’,p2’,q1,q2,q1’,q2’ &gt;= 0</a:t>
            </a:r>
          </a:p>
          <a:p>
            <a:endParaRPr lang="en-US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LP solution: p1 = 1, q2 = 1</a:t>
            </a:r>
          </a:p>
        </p:txBody>
      </p:sp>
    </p:spTree>
    <p:extLst>
      <p:ext uri="{BB962C8B-B14F-4D97-AF65-F5344CB8AC3E}">
        <p14:creationId xmlns:p14="http://schemas.microsoft.com/office/powerpoint/2010/main" val="1665654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3844513" y="2829311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5" name="Connector: Elbow 12"/>
          <p:cNvCxnSpPr>
            <a:cxnSpLocks/>
          </p:cNvCxnSpPr>
          <p:nvPr/>
        </p:nvCxnSpPr>
        <p:spPr>
          <a:xfrm flipV="1">
            <a:off x="4506325" y="3347748"/>
            <a:ext cx="2459649" cy="712359"/>
          </a:xfrm>
          <a:prstGeom prst="bentConnector3">
            <a:avLst>
              <a:gd name="adj1" fmla="val 610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13"/>
          <p:cNvCxnSpPr>
            <a:cxnSpLocks/>
          </p:cNvCxnSpPr>
          <p:nvPr/>
        </p:nvCxnSpPr>
        <p:spPr>
          <a:xfrm flipV="1">
            <a:off x="5203492" y="4364182"/>
            <a:ext cx="1596319" cy="581663"/>
          </a:xfrm>
          <a:prstGeom prst="bentConnector3">
            <a:avLst>
              <a:gd name="adj1" fmla="val 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29600" y="3306184"/>
            <a:ext cx="2995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3p1 + 4p2 + M q1 + M q2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endParaRPr lang="en-US" dirty="0"/>
          </a:p>
          <a:p>
            <a:r>
              <a:rPr lang="en-US" dirty="0"/>
              <a:t>                   p1 + q1 = 1</a:t>
            </a:r>
          </a:p>
          <a:p>
            <a:r>
              <a:rPr lang="en-US" dirty="0"/>
              <a:t>                   p2 + q2 = 1</a:t>
            </a:r>
          </a:p>
          <a:p>
            <a:r>
              <a:rPr lang="en-US" dirty="0"/>
              <a:t>		p1 + p2 &lt;= 1</a:t>
            </a:r>
          </a:p>
          <a:p>
            <a:r>
              <a:rPr lang="en-US" dirty="0"/>
              <a:t>                   p1, p2, q1, q2 &gt;= 0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lP</a:t>
            </a:r>
            <a:r>
              <a:rPr lang="en-US" dirty="0"/>
              <a:t> </a:t>
            </a:r>
            <a:r>
              <a:rPr lang="en-US" dirty="0" err="1"/>
              <a:t>ryilguyk</a:t>
            </a:r>
            <a:r>
              <a:rPr lang="en-US" dirty="0"/>
              <a:t> p1 = 1, q2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158" y="264721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10</a:t>
            </a:r>
          </a:p>
        </p:txBody>
      </p:sp>
    </p:spTree>
    <p:extLst>
      <p:ext uri="{BB962C8B-B14F-4D97-AF65-F5344CB8AC3E}">
        <p14:creationId xmlns:p14="http://schemas.microsoft.com/office/powerpoint/2010/main" val="3349795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349663"/>
              </p:ext>
            </p:extLst>
          </p:nvPr>
        </p:nvGraphicFramePr>
        <p:xfrm>
          <a:off x="3844513" y="2829311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5" name="Connector: Elbow 12"/>
          <p:cNvCxnSpPr>
            <a:cxnSpLocks/>
          </p:cNvCxnSpPr>
          <p:nvPr/>
        </p:nvCxnSpPr>
        <p:spPr>
          <a:xfrm flipV="1">
            <a:off x="4506325" y="3490850"/>
            <a:ext cx="2459649" cy="712359"/>
          </a:xfrm>
          <a:prstGeom prst="bentConnector3">
            <a:avLst>
              <a:gd name="adj1" fmla="val 610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13"/>
          <p:cNvCxnSpPr>
            <a:cxnSpLocks/>
          </p:cNvCxnSpPr>
          <p:nvPr/>
        </p:nvCxnSpPr>
        <p:spPr>
          <a:xfrm flipV="1">
            <a:off x="5203492" y="4380312"/>
            <a:ext cx="1762482" cy="565531"/>
          </a:xfrm>
          <a:prstGeom prst="bentConnector3">
            <a:avLst>
              <a:gd name="adj1" fmla="val -16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29600" y="3306184"/>
            <a:ext cx="38495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3p1 + 3p1` + 4p2 + 4p2` + M q1 + M q2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endParaRPr lang="en-US" dirty="0"/>
          </a:p>
          <a:p>
            <a:r>
              <a:rPr lang="en-US" dirty="0"/>
              <a:t>                   p1 + p1` + q1 = 1</a:t>
            </a:r>
          </a:p>
          <a:p>
            <a:r>
              <a:rPr lang="en-US" dirty="0"/>
              <a:t>                   p2 + p2` + q2 = 1</a:t>
            </a:r>
          </a:p>
          <a:p>
            <a:r>
              <a:rPr lang="en-US" dirty="0"/>
              <a:t>		p1 + p2 + p2` &lt;= 1</a:t>
            </a:r>
          </a:p>
          <a:p>
            <a:r>
              <a:rPr lang="en-US" dirty="0"/>
              <a:t>                   p1, p1`, p2, p2`, q1, q2 &gt;= 0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lP</a:t>
            </a:r>
            <a:r>
              <a:rPr lang="en-US" dirty="0"/>
              <a:t> </a:t>
            </a:r>
            <a:r>
              <a:rPr lang="en-US" dirty="0" err="1"/>
              <a:t>ryilguyk</a:t>
            </a:r>
            <a:r>
              <a:rPr lang="en-US" dirty="0"/>
              <a:t> p1` = 1, p2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158" y="264721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168" y="2647213"/>
            <a:ext cx="2728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/ think about branching</a:t>
            </a:r>
          </a:p>
          <a:p>
            <a:r>
              <a:rPr lang="en-US" dirty="0"/>
              <a:t> fractional</a:t>
            </a:r>
          </a:p>
          <a:p>
            <a:r>
              <a:rPr lang="en-US" dirty="0" err="1"/>
              <a:t>bnp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31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price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069105"/>
              </p:ext>
            </p:extLst>
          </p:nvPr>
        </p:nvGraphicFramePr>
        <p:xfrm>
          <a:off x="5468658" y="2313785"/>
          <a:ext cx="6787334" cy="4018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73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618931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77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Penalise</a:t>
            </a:r>
            <a:r>
              <a:rPr lang="en-US" dirty="0"/>
              <a:t> conflicts</a:t>
            </a:r>
          </a:p>
          <a:p>
            <a:r>
              <a:rPr lang="en-US" dirty="0"/>
              <a:t>No branching</a:t>
            </a:r>
          </a:p>
        </p:txBody>
      </p:sp>
    </p:spTree>
    <p:extLst>
      <p:ext uri="{BB962C8B-B14F-4D97-AF65-F5344CB8AC3E}">
        <p14:creationId xmlns:p14="http://schemas.microsoft.com/office/powerpoint/2010/main" val="561661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Slave</a:t>
            </a:r>
          </a:p>
        </p:txBody>
      </p:sp>
    </p:spTree>
    <p:extLst>
      <p:ext uri="{BB962C8B-B14F-4D97-AF65-F5344CB8AC3E}">
        <p14:creationId xmlns:p14="http://schemas.microsoft.com/office/powerpoint/2010/main" val="3020448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77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61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  <a:p>
            <a:r>
              <a:rPr lang="en-US" dirty="0"/>
              <a:t>Highly optimized solvers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minimize 5x + 10y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0 &gt;= x &gt;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0 &gt;= y &lt;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26726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1202267" y="2990416"/>
            <a:ext cx="2379554" cy="1966008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minimize x +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0&gt;= x &gt;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0&gt;= y &lt; 5</a:t>
            </a:r>
          </a:p>
        </p:txBody>
      </p:sp>
      <p:pic>
        <p:nvPicPr>
          <p:cNvPr id="3074" name="Picture 2" descr="http://scip.zib.de/images/scip_logo_white_notext.png"/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" r="2480"/>
          <a:stretch>
            <a:fillRect/>
          </a:stretch>
        </p:blipFill>
        <p:spPr bwMode="auto">
          <a:xfrm>
            <a:off x="5087588" y="3065807"/>
            <a:ext cx="1680549" cy="189061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reflection blurRad="6350" stA="52000" endA="300" endPos="3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5242062" y="495642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SCIP solver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96050812"/>
              </p:ext>
            </p:extLst>
          </p:nvPr>
        </p:nvGraphicFramePr>
        <p:xfrm>
          <a:off x="943853" y="431108"/>
          <a:ext cx="9968021" cy="906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8952684" y="3621836"/>
            <a:ext cx="1108238" cy="1021880"/>
          </a:xfrm>
          <a:prstGeom prst="rect">
            <a:avLst/>
          </a:prstGeom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dirty="0">
                <a:latin typeface="Consolas" panose="020B0609020204030204" pitchFamily="49" charset="0"/>
              </a:rPr>
              <a:t>x = 3</a:t>
            </a:r>
          </a:p>
          <a:p>
            <a:pPr marL="0" indent="0" algn="ctr">
              <a:buFont typeface="Wingdings 2" charset="2"/>
              <a:buNone/>
            </a:pPr>
            <a:r>
              <a:rPr lang="en-US" dirty="0">
                <a:latin typeface="Consolas" panose="020B0609020204030204" pitchFamily="49" charset="0"/>
              </a:rPr>
              <a:t>y = 0</a:t>
            </a:r>
          </a:p>
        </p:txBody>
      </p:sp>
    </p:spTree>
    <p:extLst>
      <p:ext uri="{BB962C8B-B14F-4D97-AF65-F5344CB8AC3E}">
        <p14:creationId xmlns:p14="http://schemas.microsoft.com/office/powerpoint/2010/main" val="1068779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in MIP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by </a:t>
            </a:r>
            <a:r>
              <a:rPr lang="en-US" dirty="0" err="1"/>
              <a:t>Jingjin</a:t>
            </a:r>
            <a:r>
              <a:rPr lang="en-US" dirty="0"/>
              <a:t> Yu and Steven M. </a:t>
            </a:r>
            <a:r>
              <a:rPr lang="en-US" dirty="0" err="1"/>
              <a:t>LaVelle</a:t>
            </a:r>
            <a:endParaRPr lang="en-US" dirty="0"/>
          </a:p>
          <a:p>
            <a:pPr lvl="1"/>
            <a:r>
              <a:rPr lang="en-US" dirty="0"/>
              <a:t>Multi-agent Path Planning and Network Flow</a:t>
            </a:r>
          </a:p>
          <a:p>
            <a:pPr lvl="1"/>
            <a:r>
              <a:rPr lang="en-US" dirty="0"/>
              <a:t>Planning Optimal Paths for Multiple Robots on Graphs</a:t>
            </a:r>
          </a:p>
        </p:txBody>
      </p:sp>
    </p:spTree>
    <p:extLst>
      <p:ext uri="{BB962C8B-B14F-4D97-AF65-F5344CB8AC3E}">
        <p14:creationId xmlns:p14="http://schemas.microsoft.com/office/powerpoint/2010/main" val="2078755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Warehouse Simulation</a:t>
            </a:r>
          </a:p>
          <a:p>
            <a:pPr lvl="1"/>
            <a:r>
              <a:rPr lang="en-US" dirty="0"/>
              <a:t>Picking station</a:t>
            </a:r>
          </a:p>
          <a:p>
            <a:pPr lvl="1"/>
            <a:r>
              <a:rPr lang="en-US" dirty="0"/>
              <a:t>Drive Units</a:t>
            </a:r>
          </a:p>
          <a:p>
            <a:pPr lvl="1"/>
            <a:r>
              <a:rPr lang="en-US" dirty="0"/>
              <a:t>Order assignment</a:t>
            </a:r>
          </a:p>
          <a:p>
            <a:r>
              <a:rPr lang="en-US" dirty="0"/>
              <a:t>Learning Integer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34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46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14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Simulation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825188" y="1186812"/>
            <a:ext cx="5365218" cy="490001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76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Fleet size reduced by up to 50%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7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839612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1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4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Hard problem</a:t>
            </a:r>
          </a:p>
          <a:p>
            <a:r>
              <a:rPr lang="en-US" dirty="0"/>
              <a:t>Improve state </a:t>
            </a:r>
            <a:r>
              <a:rPr lang="en-US" dirty="0" err="1"/>
              <a:t>fo</a:t>
            </a:r>
            <a:r>
              <a:rPr lang="en-US" dirty="0"/>
              <a:t> the art (CBS)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748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7200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544699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33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037745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725710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809786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85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ustom 1">
      <a:majorFont>
        <a:latin typeface="Century Gothic"/>
        <a:ea typeface=""/>
        <a:cs typeface=""/>
      </a:majorFont>
      <a:minorFont>
        <a:latin typeface="Candara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4928</TotalTime>
  <Words>1485</Words>
  <Application>Microsoft Office PowerPoint</Application>
  <PresentationFormat>Widescreen</PresentationFormat>
  <Paragraphs>573</Paragraphs>
  <Slides>52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Cambria Math</vt:lpstr>
      <vt:lpstr>Candara</vt:lpstr>
      <vt:lpstr>Century Gothic</vt:lpstr>
      <vt:lpstr>Consolas</vt:lpstr>
      <vt:lpstr>Fira Code</vt:lpstr>
      <vt:lpstr>Wingdings</vt:lpstr>
      <vt:lpstr>Wingdings 2</vt:lpstr>
      <vt:lpstr>Quotable</vt:lpstr>
      <vt:lpstr>Multi-agent pathfinding in Kiva Systems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Motivation</vt:lpstr>
      <vt:lpstr>MAPF in Warehouse Automation</vt:lpstr>
      <vt:lpstr>Warehouse Automation</vt:lpstr>
      <vt:lpstr>A complex system</vt:lpstr>
      <vt:lpstr>Part-to-picker system</vt:lpstr>
      <vt:lpstr>MAPF &amp; part-to-picker system</vt:lpstr>
      <vt:lpstr>MAPF State of the art</vt:lpstr>
      <vt:lpstr>NP-Hard</vt:lpstr>
      <vt:lpstr>Why optimality?</vt:lpstr>
      <vt:lpstr>Conflict Based Search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CBS and Bypassing</vt:lpstr>
      <vt:lpstr>Whats wrong with CBS</vt:lpstr>
      <vt:lpstr>Our idea</vt:lpstr>
      <vt:lpstr>Example 2</vt:lpstr>
      <vt:lpstr>Example 2</vt:lpstr>
      <vt:lpstr>Example 2</vt:lpstr>
      <vt:lpstr>Example 2</vt:lpstr>
      <vt:lpstr>Example 2</vt:lpstr>
      <vt:lpstr>Example 2</vt:lpstr>
      <vt:lpstr>Branch and price</vt:lpstr>
      <vt:lpstr>PowerPoint Presentation</vt:lpstr>
      <vt:lpstr>PowerPoint Presentation</vt:lpstr>
      <vt:lpstr>Master problem formulation</vt:lpstr>
      <vt:lpstr>PowerPoint Presentation</vt:lpstr>
      <vt:lpstr>Mixed Integer programming</vt:lpstr>
      <vt:lpstr>PowerPoint Presentation</vt:lpstr>
      <vt:lpstr>Previous work in MIP</vt:lpstr>
      <vt:lpstr>Current progress</vt:lpstr>
      <vt:lpstr>Simulation</vt:lpstr>
      <vt:lpstr>Expected outcomes?</vt:lpstr>
      <vt:lpstr>Future Work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Pathfinding</dc:title>
  <dc:creator>Phillip Wong</dc:creator>
  <cp:lastModifiedBy>Phillip Wong</cp:lastModifiedBy>
  <cp:revision>208</cp:revision>
  <dcterms:created xsi:type="dcterms:W3CDTF">2017-04-27T12:06:01Z</dcterms:created>
  <dcterms:modified xsi:type="dcterms:W3CDTF">2017-06-03T15:16:27Z</dcterms:modified>
</cp:coreProperties>
</file>