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DF2-EC4A-3CF2-8D92-117768EC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E8B0B-0C99-2F52-ED35-A8A5F1B16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C6A9-4E22-F883-C099-06771B7B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622D-4AD2-7883-5759-D5F3518C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8A0D-FCE5-E712-7563-1AFB4865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CDD6-6D98-DCDA-DF6A-EA907AC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6ADA-70F0-9F71-D5D6-57701519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92E3-B198-7EFD-9A34-86DC8B6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E3E6-4FEC-2B91-19D1-8D74357A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D464-B753-2A42-4D80-76AB0556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2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CC072-C4C9-96DA-9BC2-C3A0D25D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414B8-D61E-CF15-7CE4-C7A2EC4F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D086A-3808-879C-1C77-C33B3AE9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BFE2-D2B1-D47B-9D57-A4B4CAA7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6C4B6-3199-B720-EB79-26517F66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4CC1-A680-3FA4-09EF-65A63E9B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C656-CE3F-A5BD-1806-615209E6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A41E-A34B-5FCF-0E5C-948CB82C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63CF-310A-3B04-2048-C8D09B48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7B91-79E0-BF20-5606-6D7F74B0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9EF7-D11B-7336-98BB-987516F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1166-AD0A-4438-66CD-9C4BE55B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8419-B4BD-0721-A116-E82B2D7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F632-9AF6-8A3E-39F4-C80DC6B2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1C21-C264-CD1D-631C-342C1473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F78C-BD35-6D80-BD37-C117C3F3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081C-636C-8829-85DF-680EAEDD4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F7532-A59A-2BB9-C734-E02DFA0F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9E08-D322-E738-E33C-6A8F1DB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02FE2-4BE5-56EE-ACE7-A0062872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A96A-CC19-ACD8-0FAE-F9162E75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EE20-1FC4-30A5-5F3F-2AD5A35D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0BA9-CC25-7E67-8A17-78160960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DCC3-72EA-DF32-7D05-7E0D7D03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0DE86-8F0A-122C-0B5C-4069D98DA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3F7CC-28FB-D8C2-8025-960139B9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0941C-3048-726D-22BD-CC653C67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75E4B-B17A-2D70-6B6F-05069CDD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57AAD-7C1B-33B0-752F-08BFC25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9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3B3F-3AC5-E47A-312E-AA2EA3D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1ACFD-631F-DEDE-73DF-E71DB63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E013E-5998-A601-798E-32F0C00B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51A3D-B573-4E92-6347-6488859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9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093D-6AF7-3188-B40E-B7E81018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E7EBD-5B6C-96C1-4B2D-B6944AAB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F284-7B84-0699-F842-E0F793B3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7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09C-1711-716F-26BD-81330018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3806-4530-6F7B-81A1-347496FD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A62EC-6428-A97F-3978-F30E683D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440B-03B8-44C4-00AD-1EB6FD2A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A427D-EEE7-4BB8-B00B-C57EB346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63E3-A2E8-34AD-83E9-D3D55540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63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D437-4DDF-7E32-9AF5-7862257D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A503D-EC80-026B-5FDF-7DF93BD8E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C73E6-5922-4373-7423-4BF903033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45579-F260-B952-06FB-B7FA54AA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A464C-043B-3EF8-A1E4-7C55FA6B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8120-05DC-F0FF-9C63-DA5E866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2F767-56A6-EBBE-8C4C-F0994840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1FB1E-CE0A-25AD-98A5-EDBB0F92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A105-2110-405C-E7A3-73F2BF58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7EB1-C5EE-4E5A-BA9B-4116F6E877C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7D5E-26CD-3C4C-3F97-B3554FE38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0437-74F9-0A3E-0894-9B6D39E1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F6AA-D5F0-4BF9-BBF3-713A290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6DF2D-DA9F-FBDF-6DED-A0EF3EE4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5" r="15392" b="76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05D35-DDD6-BDCD-7A06-C8D3861A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33364-47FE-76DC-8839-8747C83E203C}"/>
              </a:ext>
            </a:extLst>
          </p:cNvPr>
          <p:cNvSpPr txBox="1"/>
          <p:nvPr/>
        </p:nvSpPr>
        <p:spPr>
          <a:xfrm>
            <a:off x="4870952" y="2428726"/>
            <a:ext cx="694383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2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sklearn.datasets.load_breast_cancer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 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0C47D-9ABE-7E30-2F33-5478A0958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63"/>
          <a:stretch/>
        </p:blipFill>
        <p:spPr>
          <a:xfrm>
            <a:off x="135325" y="1667526"/>
            <a:ext cx="4600302" cy="35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Pathak</dc:creator>
  <cp:lastModifiedBy>Amit Pathak</cp:lastModifiedBy>
  <cp:revision>2</cp:revision>
  <dcterms:created xsi:type="dcterms:W3CDTF">2022-06-17T15:19:36Z</dcterms:created>
  <dcterms:modified xsi:type="dcterms:W3CDTF">2022-06-19T18:08:02Z</dcterms:modified>
</cp:coreProperties>
</file>