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73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usreserv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21556"/>
            <a:ext cx="8305800" cy="42362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5387" y="342314"/>
            <a:ext cx="2116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Home page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7924800" cy="4793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1800" y="228600"/>
            <a:ext cx="1842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Blog 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ncelbook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42987"/>
            <a:ext cx="8229600" cy="43672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95600" y="304800"/>
            <a:ext cx="2309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Service 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nding b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42987"/>
            <a:ext cx="8077200" cy="45196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4200" y="304800"/>
            <a:ext cx="2623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About us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SwathiHari</dc:creator>
  <cp:lastModifiedBy>radhishri s</cp:lastModifiedBy>
  <cp:revision>4</cp:revision>
  <dcterms:created xsi:type="dcterms:W3CDTF">2024-04-08T07:16:16Z</dcterms:created>
  <dcterms:modified xsi:type="dcterms:W3CDTF">2024-04-08T16:26:26Z</dcterms:modified>
</cp:coreProperties>
</file>