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28F9A0-B55E-48C0-96A9-F69B92262C6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B77B83-9992-4790-ABC1-7556ED533E35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870BEB18-B234-4571-B728-E40183D2A286}" type="parTrans" cxnId="{B015DD64-2102-4BA3-9ACF-145051F06FDC}">
      <dgm:prSet/>
      <dgm:spPr/>
      <dgm:t>
        <a:bodyPr/>
        <a:lstStyle/>
        <a:p>
          <a:endParaRPr lang="en-US"/>
        </a:p>
      </dgm:t>
    </dgm:pt>
    <dgm:pt modelId="{C909857B-CFA3-4704-AC3B-51D5BA8069DA}" type="sibTrans" cxnId="{B015DD64-2102-4BA3-9ACF-145051F06FDC}">
      <dgm:prSet/>
      <dgm:spPr/>
      <dgm:t>
        <a:bodyPr/>
        <a:lstStyle/>
        <a:p>
          <a:endParaRPr lang="en-US"/>
        </a:p>
      </dgm:t>
    </dgm:pt>
    <dgm:pt modelId="{7790488E-BFAB-4A6B-87A3-6D8BE1856FFC}">
      <dgm:prSet phldrT="[Text]"/>
      <dgm:spPr/>
      <dgm:t>
        <a:bodyPr/>
        <a:lstStyle/>
        <a:p>
          <a:r>
            <a:rPr lang="en-US" dirty="0" smtClean="0"/>
            <a:t>Menu</a:t>
          </a:r>
          <a:endParaRPr lang="en-US" dirty="0"/>
        </a:p>
      </dgm:t>
    </dgm:pt>
    <dgm:pt modelId="{2132025A-55BA-4236-899A-3C2511C23D8B}" type="parTrans" cxnId="{146AD265-F450-432A-B261-18666D3ED2C1}">
      <dgm:prSet/>
      <dgm:spPr/>
      <dgm:t>
        <a:bodyPr/>
        <a:lstStyle/>
        <a:p>
          <a:endParaRPr lang="en-US"/>
        </a:p>
      </dgm:t>
    </dgm:pt>
    <dgm:pt modelId="{9D55EE51-33B2-44B0-88D2-249E891416E5}" type="sibTrans" cxnId="{146AD265-F450-432A-B261-18666D3ED2C1}">
      <dgm:prSet/>
      <dgm:spPr/>
      <dgm:t>
        <a:bodyPr/>
        <a:lstStyle/>
        <a:p>
          <a:endParaRPr lang="en-US"/>
        </a:p>
      </dgm:t>
    </dgm:pt>
    <dgm:pt modelId="{6EFEF7EA-E5EC-4E98-A34C-685A6C54EF23}">
      <dgm:prSet phldrT="[Text]"/>
      <dgm:spPr/>
      <dgm:t>
        <a:bodyPr/>
        <a:lstStyle/>
        <a:p>
          <a:r>
            <a:rPr lang="en-US" dirty="0" smtClean="0"/>
            <a:t>Music</a:t>
          </a:r>
          <a:endParaRPr lang="en-US" dirty="0"/>
        </a:p>
      </dgm:t>
    </dgm:pt>
    <dgm:pt modelId="{6B038924-89DB-463B-9BDD-A9287713B42A}" type="parTrans" cxnId="{A716E190-ADFE-44B0-AA06-B29FECA9B6C0}">
      <dgm:prSet/>
      <dgm:spPr/>
      <dgm:t>
        <a:bodyPr/>
        <a:lstStyle/>
        <a:p>
          <a:endParaRPr lang="en-US"/>
        </a:p>
      </dgm:t>
    </dgm:pt>
    <dgm:pt modelId="{FBD7C6FC-D3B0-4797-895B-1E777898B70F}" type="sibTrans" cxnId="{A716E190-ADFE-44B0-AA06-B29FECA9B6C0}">
      <dgm:prSet/>
      <dgm:spPr/>
      <dgm:t>
        <a:bodyPr/>
        <a:lstStyle/>
        <a:p>
          <a:endParaRPr lang="en-US"/>
        </a:p>
      </dgm:t>
    </dgm:pt>
    <dgm:pt modelId="{B70C7C83-947A-4E26-BDA0-09BA49F57422}">
      <dgm:prSet phldrT="[Text]"/>
      <dgm:spPr/>
      <dgm:t>
        <a:bodyPr/>
        <a:lstStyle/>
        <a:p>
          <a:r>
            <a:rPr lang="en-US" dirty="0" smtClean="0"/>
            <a:t>Jobs</a:t>
          </a:r>
          <a:endParaRPr lang="en-US" dirty="0"/>
        </a:p>
      </dgm:t>
    </dgm:pt>
    <dgm:pt modelId="{A365DE1F-9BEA-4306-ADA2-EEC593F9926B}" type="parTrans" cxnId="{E78D6CEF-5F17-4424-A6C2-017B6B3F5F1A}">
      <dgm:prSet/>
      <dgm:spPr/>
      <dgm:t>
        <a:bodyPr/>
        <a:lstStyle/>
        <a:p>
          <a:endParaRPr lang="en-US"/>
        </a:p>
      </dgm:t>
    </dgm:pt>
    <dgm:pt modelId="{EF5EB320-77CF-4951-8016-663478946513}" type="sibTrans" cxnId="{E78D6CEF-5F17-4424-A6C2-017B6B3F5F1A}">
      <dgm:prSet/>
      <dgm:spPr/>
      <dgm:t>
        <a:bodyPr/>
        <a:lstStyle/>
        <a:p>
          <a:endParaRPr lang="en-US"/>
        </a:p>
      </dgm:t>
    </dgm:pt>
    <dgm:pt modelId="{C2F3A1B3-8D51-4C00-9816-2DDC8F29EF72}" type="pres">
      <dgm:prSet presAssocID="{D928F9A0-B55E-48C0-96A9-F69B92262C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5DFD5A7-A911-4CFD-92F1-A523B9117514}" type="pres">
      <dgm:prSet presAssocID="{A5B77B83-9992-4790-ABC1-7556ED533E35}" presName="hierRoot1" presStyleCnt="0">
        <dgm:presLayoutVars>
          <dgm:hierBranch val="init"/>
        </dgm:presLayoutVars>
      </dgm:prSet>
      <dgm:spPr/>
    </dgm:pt>
    <dgm:pt modelId="{9B8D20A2-D6C7-4940-939C-D1B4FE7B9AEE}" type="pres">
      <dgm:prSet presAssocID="{A5B77B83-9992-4790-ABC1-7556ED533E35}" presName="rootComposite1" presStyleCnt="0"/>
      <dgm:spPr/>
    </dgm:pt>
    <dgm:pt modelId="{6DA17F4B-0A49-434C-BACD-1DEDF4C28E3D}" type="pres">
      <dgm:prSet presAssocID="{A5B77B83-9992-4790-ABC1-7556ED533E35}" presName="rootText1" presStyleLbl="node0" presStyleIdx="0" presStyleCnt="1">
        <dgm:presLayoutVars>
          <dgm:chPref val="3"/>
        </dgm:presLayoutVars>
      </dgm:prSet>
      <dgm:spPr/>
    </dgm:pt>
    <dgm:pt modelId="{98D09060-B611-445E-84BF-88704439DBAB}" type="pres">
      <dgm:prSet presAssocID="{A5B77B83-9992-4790-ABC1-7556ED533E35}" presName="rootConnector1" presStyleLbl="node1" presStyleIdx="0" presStyleCnt="0"/>
      <dgm:spPr/>
    </dgm:pt>
    <dgm:pt modelId="{54239B4D-5DD9-436B-828C-92AE0FEE176E}" type="pres">
      <dgm:prSet presAssocID="{A5B77B83-9992-4790-ABC1-7556ED533E35}" presName="hierChild2" presStyleCnt="0"/>
      <dgm:spPr/>
    </dgm:pt>
    <dgm:pt modelId="{E1C1FE60-6232-4BB5-8C2A-21EF05828C70}" type="pres">
      <dgm:prSet presAssocID="{2132025A-55BA-4236-899A-3C2511C23D8B}" presName="Name37" presStyleLbl="parChTrans1D2" presStyleIdx="0" presStyleCnt="3"/>
      <dgm:spPr/>
    </dgm:pt>
    <dgm:pt modelId="{AF9EA04D-7393-4D9D-8C9B-5775F0B440AC}" type="pres">
      <dgm:prSet presAssocID="{7790488E-BFAB-4A6B-87A3-6D8BE1856FFC}" presName="hierRoot2" presStyleCnt="0">
        <dgm:presLayoutVars>
          <dgm:hierBranch val="init"/>
        </dgm:presLayoutVars>
      </dgm:prSet>
      <dgm:spPr/>
    </dgm:pt>
    <dgm:pt modelId="{2D0AEBF0-B07D-44A9-A983-3A102405D0A4}" type="pres">
      <dgm:prSet presAssocID="{7790488E-BFAB-4A6B-87A3-6D8BE1856FFC}" presName="rootComposite" presStyleCnt="0"/>
      <dgm:spPr/>
    </dgm:pt>
    <dgm:pt modelId="{3ABB9F8A-4674-46B2-9D5A-66116A3A4CB3}" type="pres">
      <dgm:prSet presAssocID="{7790488E-BFAB-4A6B-87A3-6D8BE1856FFC}" presName="rootText" presStyleLbl="node2" presStyleIdx="0" presStyleCnt="3">
        <dgm:presLayoutVars>
          <dgm:chPref val="3"/>
        </dgm:presLayoutVars>
      </dgm:prSet>
      <dgm:spPr/>
    </dgm:pt>
    <dgm:pt modelId="{3EEA5B0D-3783-47F5-B598-D4873496028B}" type="pres">
      <dgm:prSet presAssocID="{7790488E-BFAB-4A6B-87A3-6D8BE1856FFC}" presName="rootConnector" presStyleLbl="node2" presStyleIdx="0" presStyleCnt="3"/>
      <dgm:spPr/>
    </dgm:pt>
    <dgm:pt modelId="{909A2E07-FA48-4500-AE9B-545F56B5C212}" type="pres">
      <dgm:prSet presAssocID="{7790488E-BFAB-4A6B-87A3-6D8BE1856FFC}" presName="hierChild4" presStyleCnt="0"/>
      <dgm:spPr/>
    </dgm:pt>
    <dgm:pt modelId="{EE4877F7-BD76-4FD2-BB98-8008A22E94CE}" type="pres">
      <dgm:prSet presAssocID="{7790488E-BFAB-4A6B-87A3-6D8BE1856FFC}" presName="hierChild5" presStyleCnt="0"/>
      <dgm:spPr/>
    </dgm:pt>
    <dgm:pt modelId="{01AEB006-DEEA-4034-95A4-AD4DB337B580}" type="pres">
      <dgm:prSet presAssocID="{6B038924-89DB-463B-9BDD-A9287713B42A}" presName="Name37" presStyleLbl="parChTrans1D2" presStyleIdx="1" presStyleCnt="3"/>
      <dgm:spPr/>
    </dgm:pt>
    <dgm:pt modelId="{B525AC6C-2550-47C1-BA85-F5C8BD7206AF}" type="pres">
      <dgm:prSet presAssocID="{6EFEF7EA-E5EC-4E98-A34C-685A6C54EF23}" presName="hierRoot2" presStyleCnt="0">
        <dgm:presLayoutVars>
          <dgm:hierBranch val="init"/>
        </dgm:presLayoutVars>
      </dgm:prSet>
      <dgm:spPr/>
    </dgm:pt>
    <dgm:pt modelId="{3D46D5E1-F861-420E-AD0E-8FD97D04AAF4}" type="pres">
      <dgm:prSet presAssocID="{6EFEF7EA-E5EC-4E98-A34C-685A6C54EF23}" presName="rootComposite" presStyleCnt="0"/>
      <dgm:spPr/>
    </dgm:pt>
    <dgm:pt modelId="{4DB560EF-7F6A-407E-B07E-FD6572E5EE67}" type="pres">
      <dgm:prSet presAssocID="{6EFEF7EA-E5EC-4E98-A34C-685A6C54EF23}" presName="rootText" presStyleLbl="node2" presStyleIdx="1" presStyleCnt="3">
        <dgm:presLayoutVars>
          <dgm:chPref val="3"/>
        </dgm:presLayoutVars>
      </dgm:prSet>
      <dgm:spPr/>
    </dgm:pt>
    <dgm:pt modelId="{76B1918C-D49C-497D-AC55-6AFD505CC354}" type="pres">
      <dgm:prSet presAssocID="{6EFEF7EA-E5EC-4E98-A34C-685A6C54EF23}" presName="rootConnector" presStyleLbl="node2" presStyleIdx="1" presStyleCnt="3"/>
      <dgm:spPr/>
    </dgm:pt>
    <dgm:pt modelId="{FCF7684E-1D9C-4381-8907-8DCD6EA80AA1}" type="pres">
      <dgm:prSet presAssocID="{6EFEF7EA-E5EC-4E98-A34C-685A6C54EF23}" presName="hierChild4" presStyleCnt="0"/>
      <dgm:spPr/>
    </dgm:pt>
    <dgm:pt modelId="{A14C0915-4F8F-4265-AA48-C5AFE95C6122}" type="pres">
      <dgm:prSet presAssocID="{6EFEF7EA-E5EC-4E98-A34C-685A6C54EF23}" presName="hierChild5" presStyleCnt="0"/>
      <dgm:spPr/>
    </dgm:pt>
    <dgm:pt modelId="{6AF243F2-F9E6-49B7-B5A0-0D266054F232}" type="pres">
      <dgm:prSet presAssocID="{A365DE1F-9BEA-4306-ADA2-EEC593F9926B}" presName="Name37" presStyleLbl="parChTrans1D2" presStyleIdx="2" presStyleCnt="3"/>
      <dgm:spPr/>
    </dgm:pt>
    <dgm:pt modelId="{DD0DC697-14B2-4B49-9BCC-6E8E9C3D06FF}" type="pres">
      <dgm:prSet presAssocID="{B70C7C83-947A-4E26-BDA0-09BA49F57422}" presName="hierRoot2" presStyleCnt="0">
        <dgm:presLayoutVars>
          <dgm:hierBranch val="init"/>
        </dgm:presLayoutVars>
      </dgm:prSet>
      <dgm:spPr/>
    </dgm:pt>
    <dgm:pt modelId="{E201D956-B0CA-4553-9FA3-ACA3B5B0B1E2}" type="pres">
      <dgm:prSet presAssocID="{B70C7C83-947A-4E26-BDA0-09BA49F57422}" presName="rootComposite" presStyleCnt="0"/>
      <dgm:spPr/>
    </dgm:pt>
    <dgm:pt modelId="{E6A71661-3624-483F-9903-C288AEC111F0}" type="pres">
      <dgm:prSet presAssocID="{B70C7C83-947A-4E26-BDA0-09BA49F57422}" presName="rootText" presStyleLbl="node2" presStyleIdx="2" presStyleCnt="3">
        <dgm:presLayoutVars>
          <dgm:chPref val="3"/>
        </dgm:presLayoutVars>
      </dgm:prSet>
      <dgm:spPr/>
    </dgm:pt>
    <dgm:pt modelId="{D9F13468-0E03-4666-A40E-2D44F91D2995}" type="pres">
      <dgm:prSet presAssocID="{B70C7C83-947A-4E26-BDA0-09BA49F57422}" presName="rootConnector" presStyleLbl="node2" presStyleIdx="2" presStyleCnt="3"/>
      <dgm:spPr/>
    </dgm:pt>
    <dgm:pt modelId="{C6C29BC2-4BA1-42A8-89A4-C49DAB77BC15}" type="pres">
      <dgm:prSet presAssocID="{B70C7C83-947A-4E26-BDA0-09BA49F57422}" presName="hierChild4" presStyleCnt="0"/>
      <dgm:spPr/>
    </dgm:pt>
    <dgm:pt modelId="{38BCE01B-4365-4CEE-801E-A6FDF6E8BCFE}" type="pres">
      <dgm:prSet presAssocID="{B70C7C83-947A-4E26-BDA0-09BA49F57422}" presName="hierChild5" presStyleCnt="0"/>
      <dgm:spPr/>
    </dgm:pt>
    <dgm:pt modelId="{BD7F6E92-8F50-4A83-BC29-CDF50625304A}" type="pres">
      <dgm:prSet presAssocID="{A5B77B83-9992-4790-ABC1-7556ED533E35}" presName="hierChild3" presStyleCnt="0"/>
      <dgm:spPr/>
    </dgm:pt>
  </dgm:ptLst>
  <dgm:cxnLst>
    <dgm:cxn modelId="{E44546BA-C1DB-4D5C-B258-3297FD32205D}" type="presOf" srcId="{A365DE1F-9BEA-4306-ADA2-EEC593F9926B}" destId="{6AF243F2-F9E6-49B7-B5A0-0D266054F232}" srcOrd="0" destOrd="0" presId="urn:microsoft.com/office/officeart/2005/8/layout/orgChart1"/>
    <dgm:cxn modelId="{78C4EF0E-5EDE-43EB-AAE0-8E364EADA188}" type="presOf" srcId="{D928F9A0-B55E-48C0-96A9-F69B92262C6B}" destId="{C2F3A1B3-8D51-4C00-9816-2DDC8F29EF72}" srcOrd="0" destOrd="0" presId="urn:microsoft.com/office/officeart/2005/8/layout/orgChart1"/>
    <dgm:cxn modelId="{7FB7C407-50F7-446B-97A8-318AD669C563}" type="presOf" srcId="{B70C7C83-947A-4E26-BDA0-09BA49F57422}" destId="{D9F13468-0E03-4666-A40E-2D44F91D2995}" srcOrd="1" destOrd="0" presId="urn:microsoft.com/office/officeart/2005/8/layout/orgChart1"/>
    <dgm:cxn modelId="{752B4127-F21B-4E0A-8750-730CC5644700}" type="presOf" srcId="{2132025A-55BA-4236-899A-3C2511C23D8B}" destId="{E1C1FE60-6232-4BB5-8C2A-21EF05828C70}" srcOrd="0" destOrd="0" presId="urn:microsoft.com/office/officeart/2005/8/layout/orgChart1"/>
    <dgm:cxn modelId="{146AD265-F450-432A-B261-18666D3ED2C1}" srcId="{A5B77B83-9992-4790-ABC1-7556ED533E35}" destId="{7790488E-BFAB-4A6B-87A3-6D8BE1856FFC}" srcOrd="0" destOrd="0" parTransId="{2132025A-55BA-4236-899A-3C2511C23D8B}" sibTransId="{9D55EE51-33B2-44B0-88D2-249E891416E5}"/>
    <dgm:cxn modelId="{E78D6CEF-5F17-4424-A6C2-017B6B3F5F1A}" srcId="{A5B77B83-9992-4790-ABC1-7556ED533E35}" destId="{B70C7C83-947A-4E26-BDA0-09BA49F57422}" srcOrd="2" destOrd="0" parTransId="{A365DE1F-9BEA-4306-ADA2-EEC593F9926B}" sibTransId="{EF5EB320-77CF-4951-8016-663478946513}"/>
    <dgm:cxn modelId="{9EAE5FB8-8BA6-4D43-8E43-963ADB494516}" type="presOf" srcId="{A5B77B83-9992-4790-ABC1-7556ED533E35}" destId="{98D09060-B611-445E-84BF-88704439DBAB}" srcOrd="1" destOrd="0" presId="urn:microsoft.com/office/officeart/2005/8/layout/orgChart1"/>
    <dgm:cxn modelId="{F4AA6EF3-FD51-45CC-BB40-9598D40EAB6F}" type="presOf" srcId="{B70C7C83-947A-4E26-BDA0-09BA49F57422}" destId="{E6A71661-3624-483F-9903-C288AEC111F0}" srcOrd="0" destOrd="0" presId="urn:microsoft.com/office/officeart/2005/8/layout/orgChart1"/>
    <dgm:cxn modelId="{1FA0063D-E45A-479D-8682-E013CFBA8482}" type="presOf" srcId="{7790488E-BFAB-4A6B-87A3-6D8BE1856FFC}" destId="{3EEA5B0D-3783-47F5-B598-D4873496028B}" srcOrd="1" destOrd="0" presId="urn:microsoft.com/office/officeart/2005/8/layout/orgChart1"/>
    <dgm:cxn modelId="{A716E190-ADFE-44B0-AA06-B29FECA9B6C0}" srcId="{A5B77B83-9992-4790-ABC1-7556ED533E35}" destId="{6EFEF7EA-E5EC-4E98-A34C-685A6C54EF23}" srcOrd="1" destOrd="0" parTransId="{6B038924-89DB-463B-9BDD-A9287713B42A}" sibTransId="{FBD7C6FC-D3B0-4797-895B-1E777898B70F}"/>
    <dgm:cxn modelId="{A5E77C49-57F2-44C1-824E-DD9E2A80FA09}" type="presOf" srcId="{7790488E-BFAB-4A6B-87A3-6D8BE1856FFC}" destId="{3ABB9F8A-4674-46B2-9D5A-66116A3A4CB3}" srcOrd="0" destOrd="0" presId="urn:microsoft.com/office/officeart/2005/8/layout/orgChart1"/>
    <dgm:cxn modelId="{120D96FF-3902-4228-8535-84D96D3201A4}" type="presOf" srcId="{6EFEF7EA-E5EC-4E98-A34C-685A6C54EF23}" destId="{4DB560EF-7F6A-407E-B07E-FD6572E5EE67}" srcOrd="0" destOrd="0" presId="urn:microsoft.com/office/officeart/2005/8/layout/orgChart1"/>
    <dgm:cxn modelId="{290D192A-C69E-4F8E-B2B7-EF6F6D33B116}" type="presOf" srcId="{A5B77B83-9992-4790-ABC1-7556ED533E35}" destId="{6DA17F4B-0A49-434C-BACD-1DEDF4C28E3D}" srcOrd="0" destOrd="0" presId="urn:microsoft.com/office/officeart/2005/8/layout/orgChart1"/>
    <dgm:cxn modelId="{5B524EC3-9A50-4DE9-A153-9983EC40DC7E}" type="presOf" srcId="{6EFEF7EA-E5EC-4E98-A34C-685A6C54EF23}" destId="{76B1918C-D49C-497D-AC55-6AFD505CC354}" srcOrd="1" destOrd="0" presId="urn:microsoft.com/office/officeart/2005/8/layout/orgChart1"/>
    <dgm:cxn modelId="{DBA37748-E1B2-4476-9A6E-9A119EC62797}" type="presOf" srcId="{6B038924-89DB-463B-9BDD-A9287713B42A}" destId="{01AEB006-DEEA-4034-95A4-AD4DB337B580}" srcOrd="0" destOrd="0" presId="urn:microsoft.com/office/officeart/2005/8/layout/orgChart1"/>
    <dgm:cxn modelId="{B015DD64-2102-4BA3-9ACF-145051F06FDC}" srcId="{D928F9A0-B55E-48C0-96A9-F69B92262C6B}" destId="{A5B77B83-9992-4790-ABC1-7556ED533E35}" srcOrd="0" destOrd="0" parTransId="{870BEB18-B234-4571-B728-E40183D2A286}" sibTransId="{C909857B-CFA3-4704-AC3B-51D5BA8069DA}"/>
    <dgm:cxn modelId="{6DB101F9-8733-4BE7-8065-A80605DB4958}" type="presParOf" srcId="{C2F3A1B3-8D51-4C00-9816-2DDC8F29EF72}" destId="{A5DFD5A7-A911-4CFD-92F1-A523B9117514}" srcOrd="0" destOrd="0" presId="urn:microsoft.com/office/officeart/2005/8/layout/orgChart1"/>
    <dgm:cxn modelId="{3BD2EF59-A35B-469E-813D-2A1E95D51D3E}" type="presParOf" srcId="{A5DFD5A7-A911-4CFD-92F1-A523B9117514}" destId="{9B8D20A2-D6C7-4940-939C-D1B4FE7B9AEE}" srcOrd="0" destOrd="0" presId="urn:microsoft.com/office/officeart/2005/8/layout/orgChart1"/>
    <dgm:cxn modelId="{76E81FD1-D790-444B-80AC-F90CC8058A67}" type="presParOf" srcId="{9B8D20A2-D6C7-4940-939C-D1B4FE7B9AEE}" destId="{6DA17F4B-0A49-434C-BACD-1DEDF4C28E3D}" srcOrd="0" destOrd="0" presId="urn:microsoft.com/office/officeart/2005/8/layout/orgChart1"/>
    <dgm:cxn modelId="{EB3EA91E-9E14-42A1-AA9E-B3B5FB796C4C}" type="presParOf" srcId="{9B8D20A2-D6C7-4940-939C-D1B4FE7B9AEE}" destId="{98D09060-B611-445E-84BF-88704439DBAB}" srcOrd="1" destOrd="0" presId="urn:microsoft.com/office/officeart/2005/8/layout/orgChart1"/>
    <dgm:cxn modelId="{64C76191-4EDE-4F98-861B-352DBF5DCCDA}" type="presParOf" srcId="{A5DFD5A7-A911-4CFD-92F1-A523B9117514}" destId="{54239B4D-5DD9-436B-828C-92AE0FEE176E}" srcOrd="1" destOrd="0" presId="urn:microsoft.com/office/officeart/2005/8/layout/orgChart1"/>
    <dgm:cxn modelId="{592FA9BF-396C-44AB-99C2-11D3F3C7254B}" type="presParOf" srcId="{54239B4D-5DD9-436B-828C-92AE0FEE176E}" destId="{E1C1FE60-6232-4BB5-8C2A-21EF05828C70}" srcOrd="0" destOrd="0" presId="urn:microsoft.com/office/officeart/2005/8/layout/orgChart1"/>
    <dgm:cxn modelId="{02A55635-DAD2-4094-8E8E-A4C7A7D8384D}" type="presParOf" srcId="{54239B4D-5DD9-436B-828C-92AE0FEE176E}" destId="{AF9EA04D-7393-4D9D-8C9B-5775F0B440AC}" srcOrd="1" destOrd="0" presId="urn:microsoft.com/office/officeart/2005/8/layout/orgChart1"/>
    <dgm:cxn modelId="{44C2BE63-39E9-4B1C-AE5A-514CE2566783}" type="presParOf" srcId="{AF9EA04D-7393-4D9D-8C9B-5775F0B440AC}" destId="{2D0AEBF0-B07D-44A9-A983-3A102405D0A4}" srcOrd="0" destOrd="0" presId="urn:microsoft.com/office/officeart/2005/8/layout/orgChart1"/>
    <dgm:cxn modelId="{0FCC1FA3-23DB-43BB-BF13-435A93E72401}" type="presParOf" srcId="{2D0AEBF0-B07D-44A9-A983-3A102405D0A4}" destId="{3ABB9F8A-4674-46B2-9D5A-66116A3A4CB3}" srcOrd="0" destOrd="0" presId="urn:microsoft.com/office/officeart/2005/8/layout/orgChart1"/>
    <dgm:cxn modelId="{77AE64DF-1841-489E-9FD7-D2B6B68D10D5}" type="presParOf" srcId="{2D0AEBF0-B07D-44A9-A983-3A102405D0A4}" destId="{3EEA5B0D-3783-47F5-B598-D4873496028B}" srcOrd="1" destOrd="0" presId="urn:microsoft.com/office/officeart/2005/8/layout/orgChart1"/>
    <dgm:cxn modelId="{B2677E82-FBF3-4258-8F58-8551280F5951}" type="presParOf" srcId="{AF9EA04D-7393-4D9D-8C9B-5775F0B440AC}" destId="{909A2E07-FA48-4500-AE9B-545F56B5C212}" srcOrd="1" destOrd="0" presId="urn:microsoft.com/office/officeart/2005/8/layout/orgChart1"/>
    <dgm:cxn modelId="{CDA9F41F-103A-4107-AD9A-90F6DF60B0CD}" type="presParOf" srcId="{AF9EA04D-7393-4D9D-8C9B-5775F0B440AC}" destId="{EE4877F7-BD76-4FD2-BB98-8008A22E94CE}" srcOrd="2" destOrd="0" presId="urn:microsoft.com/office/officeart/2005/8/layout/orgChart1"/>
    <dgm:cxn modelId="{DFB5592B-7554-44BF-810B-79D69FDFFD3A}" type="presParOf" srcId="{54239B4D-5DD9-436B-828C-92AE0FEE176E}" destId="{01AEB006-DEEA-4034-95A4-AD4DB337B580}" srcOrd="2" destOrd="0" presId="urn:microsoft.com/office/officeart/2005/8/layout/orgChart1"/>
    <dgm:cxn modelId="{D6A7CF34-0B1B-4BC2-9EE6-15309436BB1C}" type="presParOf" srcId="{54239B4D-5DD9-436B-828C-92AE0FEE176E}" destId="{B525AC6C-2550-47C1-BA85-F5C8BD7206AF}" srcOrd="3" destOrd="0" presId="urn:microsoft.com/office/officeart/2005/8/layout/orgChart1"/>
    <dgm:cxn modelId="{BA3F490B-655D-4C78-B5B8-2FF10B105006}" type="presParOf" srcId="{B525AC6C-2550-47C1-BA85-F5C8BD7206AF}" destId="{3D46D5E1-F861-420E-AD0E-8FD97D04AAF4}" srcOrd="0" destOrd="0" presId="urn:microsoft.com/office/officeart/2005/8/layout/orgChart1"/>
    <dgm:cxn modelId="{E7838AB1-BBD1-4868-B42A-A6C1F22483D4}" type="presParOf" srcId="{3D46D5E1-F861-420E-AD0E-8FD97D04AAF4}" destId="{4DB560EF-7F6A-407E-B07E-FD6572E5EE67}" srcOrd="0" destOrd="0" presId="urn:microsoft.com/office/officeart/2005/8/layout/orgChart1"/>
    <dgm:cxn modelId="{81A671E0-B9EB-4592-903D-0EC069FCEDE0}" type="presParOf" srcId="{3D46D5E1-F861-420E-AD0E-8FD97D04AAF4}" destId="{76B1918C-D49C-497D-AC55-6AFD505CC354}" srcOrd="1" destOrd="0" presId="urn:microsoft.com/office/officeart/2005/8/layout/orgChart1"/>
    <dgm:cxn modelId="{03C619A5-399D-4032-91F1-339A3A86CCFE}" type="presParOf" srcId="{B525AC6C-2550-47C1-BA85-F5C8BD7206AF}" destId="{FCF7684E-1D9C-4381-8907-8DCD6EA80AA1}" srcOrd="1" destOrd="0" presId="urn:microsoft.com/office/officeart/2005/8/layout/orgChart1"/>
    <dgm:cxn modelId="{9731309A-0DCC-4804-9370-CCEA7FC75E48}" type="presParOf" srcId="{B525AC6C-2550-47C1-BA85-F5C8BD7206AF}" destId="{A14C0915-4F8F-4265-AA48-C5AFE95C6122}" srcOrd="2" destOrd="0" presId="urn:microsoft.com/office/officeart/2005/8/layout/orgChart1"/>
    <dgm:cxn modelId="{3CDBD48D-227D-4D76-861C-DB7BF3C5685B}" type="presParOf" srcId="{54239B4D-5DD9-436B-828C-92AE0FEE176E}" destId="{6AF243F2-F9E6-49B7-B5A0-0D266054F232}" srcOrd="4" destOrd="0" presId="urn:microsoft.com/office/officeart/2005/8/layout/orgChart1"/>
    <dgm:cxn modelId="{AB712EDE-FF9F-4396-99F7-2A3A5D392B93}" type="presParOf" srcId="{54239B4D-5DD9-436B-828C-92AE0FEE176E}" destId="{DD0DC697-14B2-4B49-9BCC-6E8E9C3D06FF}" srcOrd="5" destOrd="0" presId="urn:microsoft.com/office/officeart/2005/8/layout/orgChart1"/>
    <dgm:cxn modelId="{6CCE3F37-5C7B-4991-95BB-0E451D7678EF}" type="presParOf" srcId="{DD0DC697-14B2-4B49-9BCC-6E8E9C3D06FF}" destId="{E201D956-B0CA-4553-9FA3-ACA3B5B0B1E2}" srcOrd="0" destOrd="0" presId="urn:microsoft.com/office/officeart/2005/8/layout/orgChart1"/>
    <dgm:cxn modelId="{CBAECDDC-E666-44B5-807E-70B05806E564}" type="presParOf" srcId="{E201D956-B0CA-4553-9FA3-ACA3B5B0B1E2}" destId="{E6A71661-3624-483F-9903-C288AEC111F0}" srcOrd="0" destOrd="0" presId="urn:microsoft.com/office/officeart/2005/8/layout/orgChart1"/>
    <dgm:cxn modelId="{A269DA19-7846-41E3-B18F-DAA1E2B47AF4}" type="presParOf" srcId="{E201D956-B0CA-4553-9FA3-ACA3B5B0B1E2}" destId="{D9F13468-0E03-4666-A40E-2D44F91D2995}" srcOrd="1" destOrd="0" presId="urn:microsoft.com/office/officeart/2005/8/layout/orgChart1"/>
    <dgm:cxn modelId="{E2508E91-72AD-4898-B364-128D66D751E9}" type="presParOf" srcId="{DD0DC697-14B2-4B49-9BCC-6E8E9C3D06FF}" destId="{C6C29BC2-4BA1-42A8-89A4-C49DAB77BC15}" srcOrd="1" destOrd="0" presId="urn:microsoft.com/office/officeart/2005/8/layout/orgChart1"/>
    <dgm:cxn modelId="{AB526772-7E2C-4F3A-834E-EA29052C2136}" type="presParOf" srcId="{DD0DC697-14B2-4B49-9BCC-6E8E9C3D06FF}" destId="{38BCE01B-4365-4CEE-801E-A6FDF6E8BCFE}" srcOrd="2" destOrd="0" presId="urn:microsoft.com/office/officeart/2005/8/layout/orgChart1"/>
    <dgm:cxn modelId="{7D657256-F07E-485E-9C62-43AB226A3F43}" type="presParOf" srcId="{A5DFD5A7-A911-4CFD-92F1-A523B9117514}" destId="{BD7F6E92-8F50-4A83-BC29-CDF50625304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243F2-F9E6-49B7-B5A0-0D266054F232}">
      <dsp:nvSpPr>
        <dsp:cNvPr id="0" name=""/>
        <dsp:cNvSpPr/>
      </dsp:nvSpPr>
      <dsp:spPr>
        <a:xfrm>
          <a:off x="4678948" y="2422068"/>
          <a:ext cx="3310389" cy="574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265"/>
              </a:lnTo>
              <a:lnTo>
                <a:pt x="3310389" y="287265"/>
              </a:lnTo>
              <a:lnTo>
                <a:pt x="3310389" y="574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EB006-DEEA-4034-95A4-AD4DB337B580}">
      <dsp:nvSpPr>
        <dsp:cNvPr id="0" name=""/>
        <dsp:cNvSpPr/>
      </dsp:nvSpPr>
      <dsp:spPr>
        <a:xfrm>
          <a:off x="4633228" y="2422068"/>
          <a:ext cx="91440" cy="5745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4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1FE60-6232-4BB5-8C2A-21EF05828C70}">
      <dsp:nvSpPr>
        <dsp:cNvPr id="0" name=""/>
        <dsp:cNvSpPr/>
      </dsp:nvSpPr>
      <dsp:spPr>
        <a:xfrm>
          <a:off x="1368558" y="2422068"/>
          <a:ext cx="3310389" cy="574530"/>
        </a:xfrm>
        <a:custGeom>
          <a:avLst/>
          <a:gdLst/>
          <a:ahLst/>
          <a:cxnLst/>
          <a:rect l="0" t="0" r="0" b="0"/>
          <a:pathLst>
            <a:path>
              <a:moveTo>
                <a:pt x="3310389" y="0"/>
              </a:moveTo>
              <a:lnTo>
                <a:pt x="3310389" y="287265"/>
              </a:lnTo>
              <a:lnTo>
                <a:pt x="0" y="287265"/>
              </a:lnTo>
              <a:lnTo>
                <a:pt x="0" y="574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17F4B-0A49-434C-BACD-1DEDF4C28E3D}">
      <dsp:nvSpPr>
        <dsp:cNvPr id="0" name=""/>
        <dsp:cNvSpPr/>
      </dsp:nvSpPr>
      <dsp:spPr>
        <a:xfrm>
          <a:off x="3311018" y="1054138"/>
          <a:ext cx="2735859" cy="1367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Home</a:t>
          </a:r>
          <a:endParaRPr lang="en-US" sz="6500" kern="1200" dirty="0"/>
        </a:p>
      </dsp:txBody>
      <dsp:txXfrm>
        <a:off x="3311018" y="1054138"/>
        <a:ext cx="2735859" cy="1367929"/>
      </dsp:txXfrm>
    </dsp:sp>
    <dsp:sp modelId="{3ABB9F8A-4674-46B2-9D5A-66116A3A4CB3}">
      <dsp:nvSpPr>
        <dsp:cNvPr id="0" name=""/>
        <dsp:cNvSpPr/>
      </dsp:nvSpPr>
      <dsp:spPr>
        <a:xfrm>
          <a:off x="628" y="2996598"/>
          <a:ext cx="2735859" cy="1367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Menu</a:t>
          </a:r>
          <a:endParaRPr lang="en-US" sz="6500" kern="1200" dirty="0"/>
        </a:p>
      </dsp:txBody>
      <dsp:txXfrm>
        <a:off x="628" y="2996598"/>
        <a:ext cx="2735859" cy="1367929"/>
      </dsp:txXfrm>
    </dsp:sp>
    <dsp:sp modelId="{4DB560EF-7F6A-407E-B07E-FD6572E5EE67}">
      <dsp:nvSpPr>
        <dsp:cNvPr id="0" name=""/>
        <dsp:cNvSpPr/>
      </dsp:nvSpPr>
      <dsp:spPr>
        <a:xfrm>
          <a:off x="3311018" y="2996598"/>
          <a:ext cx="2735859" cy="1367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Music</a:t>
          </a:r>
          <a:endParaRPr lang="en-US" sz="6500" kern="1200" dirty="0"/>
        </a:p>
      </dsp:txBody>
      <dsp:txXfrm>
        <a:off x="3311018" y="2996598"/>
        <a:ext cx="2735859" cy="1367929"/>
      </dsp:txXfrm>
    </dsp:sp>
    <dsp:sp modelId="{E6A71661-3624-483F-9903-C288AEC111F0}">
      <dsp:nvSpPr>
        <dsp:cNvPr id="0" name=""/>
        <dsp:cNvSpPr/>
      </dsp:nvSpPr>
      <dsp:spPr>
        <a:xfrm>
          <a:off x="6621408" y="2996598"/>
          <a:ext cx="2735859" cy="1367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Jobs</a:t>
          </a:r>
          <a:endParaRPr lang="en-US" sz="6500" kern="1200" dirty="0"/>
        </a:p>
      </dsp:txBody>
      <dsp:txXfrm>
        <a:off x="6621408" y="2996598"/>
        <a:ext cx="2735859" cy="1367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4846-E105-46EA-86A8-68082FD90B50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55FE-A4C1-49DE-A79D-D8CAB108B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23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4846-E105-46EA-86A8-68082FD90B50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55FE-A4C1-49DE-A79D-D8CAB108B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006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4846-E105-46EA-86A8-68082FD90B50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55FE-A4C1-49DE-A79D-D8CAB108B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899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4846-E105-46EA-86A8-68082FD90B50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55FE-A4C1-49DE-A79D-D8CAB108B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919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4846-E105-46EA-86A8-68082FD90B50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55FE-A4C1-49DE-A79D-D8CAB108B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818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4846-E105-46EA-86A8-68082FD90B50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55FE-A4C1-49DE-A79D-D8CAB108B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403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4846-E105-46EA-86A8-68082FD90B50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55FE-A4C1-49DE-A79D-D8CAB108B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83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4846-E105-46EA-86A8-68082FD90B50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55FE-A4C1-49DE-A79D-D8CAB108B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74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4846-E105-46EA-86A8-68082FD90B50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55FE-A4C1-49DE-A79D-D8CAB108B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344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4846-E105-46EA-86A8-68082FD90B50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55FE-A4C1-49DE-A79D-D8CAB108B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782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4846-E105-46EA-86A8-68082FD90B50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55FE-A4C1-49DE-A79D-D8CAB108B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8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94846-E105-46EA-86A8-68082FD90B50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55FE-A4C1-49DE-A79D-D8CAB108B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956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67678312"/>
              </p:ext>
            </p:extLst>
          </p:nvPr>
        </p:nvGraphicFramePr>
        <p:xfrm>
          <a:off x="1999915" y="517107"/>
          <a:ext cx="935789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630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#LI YANYUAN#</dc:creator>
  <cp:lastModifiedBy>#LI YANYUAN#</cp:lastModifiedBy>
  <cp:revision>3</cp:revision>
  <dcterms:created xsi:type="dcterms:W3CDTF">2019-08-20T08:09:35Z</dcterms:created>
  <dcterms:modified xsi:type="dcterms:W3CDTF">2019-08-20T08:13:01Z</dcterms:modified>
</cp:coreProperties>
</file>