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6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9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9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06AB9F-B8B6-43AB-AE2D-2B9A03D74307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18C924-9FA7-40EE-A32D-AAD881A3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5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04" y="334107"/>
            <a:ext cx="2797273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9616"/>
            <a:ext cx="2777490" cy="6172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439616"/>
            <a:ext cx="2777490" cy="61722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4554415" y="3367454"/>
            <a:ext cx="3253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7" y="589083"/>
            <a:ext cx="2733968" cy="6075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5" y="624253"/>
            <a:ext cx="2718142" cy="604031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912577" y="3446585"/>
            <a:ext cx="3006969" cy="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640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12</TotalTime>
  <Words>1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приложение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</dc:title>
  <dc:creator>1</dc:creator>
  <cp:lastModifiedBy>1</cp:lastModifiedBy>
  <cp:revision>2</cp:revision>
  <dcterms:created xsi:type="dcterms:W3CDTF">2023-05-22T20:36:04Z</dcterms:created>
  <dcterms:modified xsi:type="dcterms:W3CDTF">2023-05-22T20:48:52Z</dcterms:modified>
</cp:coreProperties>
</file>