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86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4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7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0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C20C462-8748-496A-8DB5-C221C068678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680934-4414-40C5-9412-463A8A286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9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Выбор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3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сравнения всех IDE, изучения их недостатков и достоинств, для создания мобильного приложения «Расписание автобусов города Алапаевск» была выбрана IDE Android Studio. Она бесплатная, легка в изучении, имеет простой графический интерфейс, так же изучалась на занятиях.</a:t>
            </a:r>
          </a:p>
        </p:txBody>
      </p:sp>
    </p:spTree>
    <p:extLst>
      <p:ext uri="{BB962C8B-B14F-4D97-AF65-F5344CB8AC3E}">
        <p14:creationId xmlns:p14="http://schemas.microsoft.com/office/powerpoint/2010/main" val="303319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IDE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294" y="2509708"/>
            <a:ext cx="7729728" cy="10195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IDE (</a:t>
            </a:r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) - это интегрированная, единая среда разработки, которая используется программистами для создания ПО. По-другому называется редактором.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68022" y="38855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Конструктор для создания приложений – это готовый набор инструментов, с помощью которых пользователь может создать свою программу из готовых шаблонов, блоков и элементов.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конструкторов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662" y="2638044"/>
            <a:ext cx="7729728" cy="14206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Ноукод-конструкторы </a:t>
            </a:r>
          </a:p>
          <a:p>
            <a:pPr marL="0" indent="0">
              <a:buNone/>
            </a:pPr>
            <a:r>
              <a:rPr lang="ru-RU" dirty="0"/>
              <a:t>Предлагают широкий набор функций по созданию мобильных приложений без знаний в программировании. Но при этом потребуется разбираться в работе с базами данных и скриптах.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27390" y="43313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2. Шаблонные конструкторы </a:t>
            </a:r>
          </a:p>
          <a:p>
            <a:r>
              <a:rPr lang="ru-RU" dirty="0" smtClean="0"/>
              <a:t>Код приложения закрыт — его нельзя менять или настраивать под себя. Приложения получаются похожими друг на друга, набор функций сильно ограничен.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2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7178" y="306965"/>
            <a:ext cx="7729728" cy="1188720"/>
          </a:xfrm>
        </p:spPr>
        <p:txBody>
          <a:bodyPr/>
          <a:lstStyle/>
          <a:p>
            <a:r>
              <a:rPr lang="en-US" dirty="0"/>
              <a:t>1. Draft Bit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1052" y="23753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Плюсы:</a:t>
            </a:r>
          </a:p>
          <a:p>
            <a:r>
              <a:rPr lang="ru-RU" dirty="0" smtClean="0"/>
              <a:t>-Есть приложение и отдельная программа для использования на компьютере.</a:t>
            </a:r>
          </a:p>
          <a:p>
            <a:r>
              <a:rPr lang="ru-RU" dirty="0" smtClean="0"/>
              <a:t>-Прямая публикация в магазинах приложений.</a:t>
            </a:r>
          </a:p>
          <a:p>
            <a:r>
              <a:rPr lang="ru-RU" dirty="0" smtClean="0"/>
              <a:t>-Не нужно платить за лицензию после публикации приложения, оплата -только во время работы в сервисе.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75157" y="44127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-Конструктор больше заточен под интерфейсы, а не системы.</a:t>
            </a:r>
          </a:p>
          <a:p>
            <a:r>
              <a:rPr lang="ru-RU" dirty="0" smtClean="0"/>
              <a:t>-Возможна проблема с оплатой подписки при помощи российских карт.</a:t>
            </a:r>
          </a:p>
          <a:p>
            <a:r>
              <a:rPr lang="ru-RU" dirty="0" smtClean="0"/>
              <a:t>-Стоимость от 59 долларов в месяц.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42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39050"/>
            <a:ext cx="7729728" cy="1188720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en-US" dirty="0" err="1"/>
              <a:t>Kodika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9179" y="21973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Плюсы:</a:t>
            </a:r>
          </a:p>
          <a:p>
            <a:r>
              <a:rPr lang="ru-RU" dirty="0" smtClean="0"/>
              <a:t>-Есть бесплатная версия.</a:t>
            </a:r>
          </a:p>
          <a:p>
            <a:r>
              <a:rPr lang="ru-RU" dirty="0" smtClean="0"/>
              <a:t>-Прост в освоении.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9179" y="39052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-Нет аналитики при релизе в магазинах приложений.</a:t>
            </a:r>
          </a:p>
          <a:p>
            <a:r>
              <a:rPr lang="ru-RU" dirty="0" smtClean="0"/>
              <a:t>-Конструктор заточен под интерфейсы, а не системы.</a:t>
            </a:r>
          </a:p>
          <a:p>
            <a:r>
              <a:rPr lang="ru-RU" dirty="0" smtClean="0"/>
              <a:t>-Сервис не работает на Windows и не создает </a:t>
            </a:r>
            <a:r>
              <a:rPr lang="ru-RU" dirty="0" err="1" smtClean="0"/>
              <a:t>андроид</a:t>
            </a:r>
            <a:r>
              <a:rPr lang="ru-RU" dirty="0" smtClean="0"/>
              <a:t>-приложения, потому что работает на коде </a:t>
            </a:r>
            <a:r>
              <a:rPr lang="ru-RU" dirty="0" err="1" smtClean="0"/>
              <a:t>Apple</a:t>
            </a:r>
            <a:r>
              <a:rPr lang="ru-RU" dirty="0" smtClean="0"/>
              <a:t>.</a:t>
            </a:r>
          </a:p>
          <a:p>
            <a:r>
              <a:rPr lang="ru-RU" dirty="0" smtClean="0"/>
              <a:t>-Возможна проблема с оплатой подписки при помощи российской карты.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89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118872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Shoutem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1052" y="21085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Плюсы:</a:t>
            </a:r>
          </a:p>
          <a:p>
            <a:r>
              <a:rPr lang="ru-RU" dirty="0" smtClean="0"/>
              <a:t>-Стильные шаблоны.</a:t>
            </a:r>
          </a:p>
          <a:p>
            <a:r>
              <a:rPr lang="ru-RU" dirty="0" smtClean="0"/>
              <a:t>-Множество элементов для настройки дизайна.</a:t>
            </a:r>
          </a:p>
          <a:p>
            <a:r>
              <a:rPr lang="ru-RU" dirty="0" smtClean="0"/>
              <a:t>-Богатый набор функций.</a:t>
            </a:r>
          </a:p>
          <a:p>
            <a:r>
              <a:rPr lang="ru-RU" dirty="0" smtClean="0"/>
              <a:t>-Поддержка интеграции и расширений.</a:t>
            </a:r>
          </a:p>
          <a:p>
            <a:r>
              <a:rPr lang="ru-RU" dirty="0" smtClean="0"/>
              <a:t>-Есть шаблоны для создания </a:t>
            </a:r>
            <a:r>
              <a:rPr lang="ru-RU" dirty="0" err="1" smtClean="0"/>
              <a:t>соц</a:t>
            </a:r>
            <a:r>
              <a:rPr lang="ru-RU" dirty="0" smtClean="0"/>
              <a:t>-сетей и </a:t>
            </a:r>
            <a:r>
              <a:rPr lang="ru-RU" dirty="0" err="1" smtClean="0"/>
              <a:t>стриминговых</a:t>
            </a:r>
            <a:r>
              <a:rPr lang="ru-RU" dirty="0" smtClean="0"/>
              <a:t> площадок.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07242" y="44710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-Ограниченный конструктор.</a:t>
            </a:r>
          </a:p>
          <a:p>
            <a:r>
              <a:rPr lang="ru-RU" dirty="0" smtClean="0"/>
              <a:t>-Мало возможностей для индивидуализации шаблонов.</a:t>
            </a:r>
          </a:p>
          <a:p>
            <a:r>
              <a:rPr lang="ru-RU" dirty="0" smtClean="0"/>
              <a:t>-Возможна проблема с оплатой конструкта из России.</a:t>
            </a:r>
          </a:p>
          <a:p>
            <a:r>
              <a:rPr lang="ru-RU" dirty="0" smtClean="0"/>
              <a:t>-Стоимость от 59 долларов в месяц за базовую версию.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3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357" y="349495"/>
            <a:ext cx="7729728" cy="1188720"/>
          </a:xfrm>
        </p:spPr>
        <p:txBody>
          <a:bodyPr/>
          <a:lstStyle/>
          <a:p>
            <a:r>
              <a:rPr lang="en-US" dirty="0"/>
              <a:t>4. Android Studio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3031" y="1757208"/>
            <a:ext cx="114059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Плюсы:</a:t>
            </a:r>
          </a:p>
          <a:p>
            <a:r>
              <a:rPr lang="ru-RU" dirty="0" smtClean="0"/>
              <a:t>-Среда разработки поддерживает работу с несколькими языками программирования, к которым относятся самые популярные – C/C++,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r>
              <a:rPr lang="ru-RU" dirty="0" smtClean="0"/>
              <a:t>-Редактор кода, с которым удобно работать;</a:t>
            </a:r>
          </a:p>
          <a:p>
            <a:r>
              <a:rPr lang="ru-RU" dirty="0" smtClean="0"/>
              <a:t>-Позволяет разрабатывать приложения не только для смартфонов/планшетов, а и для портативных ПК, приставок для телевизоров Android TV, устройств Android </a:t>
            </a:r>
            <a:r>
              <a:rPr lang="ru-RU" dirty="0" err="1" smtClean="0"/>
              <a:t>Wear</a:t>
            </a:r>
            <a:r>
              <a:rPr lang="ru-RU" dirty="0" smtClean="0"/>
              <a:t>, новомодных мобильных устройств с необычным соотношением сторон экрана;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3031" y="4226519"/>
            <a:ext cx="11574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-Тестирование корректности работы новых игр, утилит, их производительности на той или иной системе, происходит непосредственно в эмуляторе;</a:t>
            </a:r>
          </a:p>
          <a:p>
            <a:r>
              <a:rPr lang="ru-RU" dirty="0" smtClean="0"/>
              <a:t>-Рефакторинг уже готового кода;</a:t>
            </a:r>
          </a:p>
          <a:p>
            <a:r>
              <a:rPr lang="ru-RU" dirty="0" smtClean="0"/>
              <a:t>-Достаточно большая библиотека с готовыми шаблонами и компонентами для разработки ПО;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2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1188720"/>
          </a:xfrm>
        </p:spPr>
        <p:txBody>
          <a:bodyPr/>
          <a:lstStyle/>
          <a:p>
            <a:r>
              <a:rPr lang="en-US" dirty="0"/>
              <a:t>4. Android Studio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9973" y="1862431"/>
            <a:ext cx="8807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-Разработка приложения для Android N – самой последней версии операционной системы;</a:t>
            </a:r>
          </a:p>
          <a:p>
            <a:r>
              <a:rPr lang="ru-RU" dirty="0" smtClean="0"/>
              <a:t>-Предварительная проверка уже созданного приложения на предмет ошибок в нем;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9973" y="3166063"/>
            <a:ext cx="9208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-Большой набор средств инструментов для тестирования каждого элемента приложения, игры;</a:t>
            </a:r>
          </a:p>
          <a:p>
            <a:r>
              <a:rPr lang="ru-RU" dirty="0" smtClean="0"/>
              <a:t>-Для неопытных/начинающих разработчиков специально создано руководство по использованию Android Studio, размещенное на официальном сайте утилиты;</a:t>
            </a:r>
          </a:p>
          <a:p>
            <a:r>
              <a:rPr lang="ru-RU" dirty="0" smtClean="0"/>
              <a:t>-Бесплатная программа.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20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39050"/>
            <a:ext cx="7729728" cy="1188720"/>
          </a:xfrm>
        </p:spPr>
        <p:txBody>
          <a:bodyPr/>
          <a:lstStyle/>
          <a:p>
            <a:r>
              <a:rPr lang="en-US" dirty="0"/>
              <a:t>4. Android Studio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1621" y="2497831"/>
            <a:ext cx="7908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- Необходима мощная аппаратная часть для запуска Android-эмулятора;</a:t>
            </a:r>
          </a:p>
          <a:p>
            <a:r>
              <a:rPr lang="ru-RU" dirty="0" smtClean="0"/>
              <a:t>- Невозможность написать серверные проекты на языке </a:t>
            </a:r>
            <a:r>
              <a:rPr lang="ru-RU" dirty="0" err="1" smtClean="0"/>
              <a:t>Java</a:t>
            </a:r>
            <a:r>
              <a:rPr lang="ru-RU" dirty="0" smtClean="0"/>
              <a:t> для ПК, Android устройств.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0750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26</TotalTime>
  <Words>575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Выбор программного обеспечения</vt:lpstr>
      <vt:lpstr>Виды IDE </vt:lpstr>
      <vt:lpstr>Виды конструкторов</vt:lpstr>
      <vt:lpstr>1. Draft Bit</vt:lpstr>
      <vt:lpstr>2.  Kodika</vt:lpstr>
      <vt:lpstr>3. Shoutem</vt:lpstr>
      <vt:lpstr>4. Android Studio</vt:lpstr>
      <vt:lpstr>4. Android Studio</vt:lpstr>
      <vt:lpstr>4. Android Studio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программного обеспечения</dc:title>
  <dc:creator>1</dc:creator>
  <cp:lastModifiedBy>1</cp:lastModifiedBy>
  <cp:revision>6</cp:revision>
  <dcterms:created xsi:type="dcterms:W3CDTF">2023-05-22T19:38:48Z</dcterms:created>
  <dcterms:modified xsi:type="dcterms:W3CDTF">2023-05-25T03:30:35Z</dcterms:modified>
</cp:coreProperties>
</file>