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9"/>
  </p:notesMasterIdLst>
  <p:sldIdLst>
    <p:sldId id="256" r:id="rId2"/>
    <p:sldId id="257" r:id="rId3"/>
    <p:sldId id="258" r:id="rId4"/>
    <p:sldId id="290" r:id="rId5"/>
    <p:sldId id="259" r:id="rId6"/>
    <p:sldId id="267" r:id="rId7"/>
    <p:sldId id="291" r:id="rId8"/>
    <p:sldId id="292" r:id="rId9"/>
    <p:sldId id="293" r:id="rId10"/>
    <p:sldId id="294" r:id="rId11"/>
    <p:sldId id="296" r:id="rId12"/>
    <p:sldId id="295" r:id="rId13"/>
    <p:sldId id="297" r:id="rId14"/>
    <p:sldId id="298" r:id="rId15"/>
    <p:sldId id="299" r:id="rId16"/>
    <p:sldId id="271" r:id="rId17"/>
    <p:sldId id="281" r:id="rId18"/>
  </p:sldIdLst>
  <p:sldSz cx="9144000" cy="5143500" type="screen16x9"/>
  <p:notesSz cx="6858000" cy="9144000"/>
  <p:embeddedFontLst>
    <p:embeddedFont>
      <p:font typeface="Chonburi" panose="00000500000000000000" pitchFamily="2" charset="-34"/>
      <p:regular r:id="rId20"/>
    </p:embeddedFont>
    <p:embeddedFont>
      <p:font typeface="Inter" panose="020B0604020202020204" charset="0"/>
      <p:regular r:id="rId21"/>
      <p:bold r:id="rId22"/>
    </p:embeddedFont>
    <p:embeddedFont>
      <p:font typeface="Roboto Condensed Light" panose="02000000000000000000" pitchFamily="2" charset="0"/>
      <p:regular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979"/>
    <a:srgbClr val="F9AA9D"/>
    <a:srgbClr val="E073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0B6C4F-BAAE-43BB-99F9-C7D9D27235B1}">
  <a:tblStyle styleId="{A80B6C4F-BAAE-43BB-99F9-C7D9D27235B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72"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e31fc1566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e31fc1566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6331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e31fc1566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e31fc1566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0850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e31fc1566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e31fc1566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8828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e31fc1566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e31fc1566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5069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e31fc1566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e31fc1566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30281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e31fc1566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e31fc1566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3104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c57954a685_0_1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c57954a685_0_1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0"/>
        <p:cNvGrpSpPr/>
        <p:nvPr/>
      </p:nvGrpSpPr>
      <p:grpSpPr>
        <a:xfrm>
          <a:off x="0" y="0"/>
          <a:ext cx="0" cy="0"/>
          <a:chOff x="0" y="0"/>
          <a:chExt cx="0" cy="0"/>
        </a:xfrm>
      </p:grpSpPr>
      <p:sp>
        <p:nvSpPr>
          <p:cNvPr id="1331" name="Google Shape;1331;gc42b2e5e3d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2" name="Google Shape;1332;gc42b2e5e3d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e31fc1566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e31fc1566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be31fc1566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be31fc1566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e31fc1566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e31fc1566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4909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c312b53f12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c312b53f12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c57954a685_0_6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c57954a685_0_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e31fc1566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e31fc1566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4723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e31fc1566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e31fc1566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8378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e31fc1566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e31fc1566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1661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FFFF"/>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470800" y="419675"/>
            <a:ext cx="6216000" cy="2937900"/>
          </a:xfrm>
          <a:prstGeom prst="rect">
            <a:avLst/>
          </a:prstGeom>
        </p:spPr>
        <p:txBody>
          <a:bodyPr spcFirstLastPara="1" wrap="square" lIns="91425" tIns="91425" rIns="91425" bIns="91425" anchor="ctr" anchorCtr="0">
            <a:normAutofit/>
          </a:bodyPr>
          <a:lstStyle>
            <a:lvl1pPr lvl="0" algn="r"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500700" y="3357566"/>
            <a:ext cx="5186100" cy="3399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400"/>
              <a:buNone/>
              <a:defRPr sz="1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FFFFFF"/>
        </a:solidFill>
        <a:effectLst/>
      </p:bgPr>
    </p:bg>
    <p:spTree>
      <p:nvGrpSpPr>
        <p:cNvPr id="1" name="Shape 35"/>
        <p:cNvGrpSpPr/>
        <p:nvPr/>
      </p:nvGrpSpPr>
      <p:grpSpPr>
        <a:xfrm>
          <a:off x="0" y="0"/>
          <a:ext cx="0" cy="0"/>
          <a:chOff x="0" y="0"/>
          <a:chExt cx="0" cy="0"/>
        </a:xfrm>
      </p:grpSpPr>
      <p:sp>
        <p:nvSpPr>
          <p:cNvPr id="36" name="Google Shape;3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7" name="Google Shape;3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FFFFFF"/>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647850" y="450275"/>
            <a:ext cx="7848300" cy="5727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274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5" name="Google Shape;15;p4"/>
          <p:cNvSpPr txBox="1">
            <a:spLocks noGrp="1"/>
          </p:cNvSpPr>
          <p:nvPr>
            <p:ph type="body" idx="1"/>
          </p:nvPr>
        </p:nvSpPr>
        <p:spPr>
          <a:xfrm>
            <a:off x="726100" y="1242050"/>
            <a:ext cx="7691700" cy="3416400"/>
          </a:xfrm>
          <a:prstGeom prst="rect">
            <a:avLst/>
          </a:prstGeom>
        </p:spPr>
        <p:txBody>
          <a:bodyPr spcFirstLastPara="1" wrap="square" lIns="91425" tIns="91425" rIns="91425" bIns="91425" anchor="ctr" anchorCtr="0">
            <a:normAutofit/>
          </a:bodyPr>
          <a:lstStyle>
            <a:lvl1pPr marL="457200" lvl="0" indent="-304800" rtl="0">
              <a:spcBef>
                <a:spcPts val="0"/>
              </a:spcBef>
              <a:spcAft>
                <a:spcPts val="0"/>
              </a:spcAft>
              <a:buSzPts val="1200"/>
              <a:buFont typeface="Rokkitt"/>
              <a:buAutoNum type="arabicPeriod"/>
              <a:defRPr sz="1200"/>
            </a:lvl1pPr>
            <a:lvl2pPr marL="914400" lvl="1" indent="-304800" rtl="0">
              <a:spcBef>
                <a:spcPts val="0"/>
              </a:spcBef>
              <a:spcAft>
                <a:spcPts val="0"/>
              </a:spcAft>
              <a:buSzPts val="1200"/>
              <a:buFont typeface="Roboto Condensed Light"/>
              <a:buAutoNum type="alphaLcPeriod"/>
              <a:defRPr/>
            </a:lvl2pPr>
            <a:lvl3pPr marL="1371600" lvl="2" indent="-304800" rtl="0">
              <a:spcBef>
                <a:spcPts val="0"/>
              </a:spcBef>
              <a:spcAft>
                <a:spcPts val="0"/>
              </a:spcAft>
              <a:buSzPts val="1200"/>
              <a:buFont typeface="Roboto Condensed Light"/>
              <a:buAutoNum type="romanLcPeriod"/>
              <a:defRPr/>
            </a:lvl3pPr>
            <a:lvl4pPr marL="1828800" lvl="3" indent="-304800" rtl="0">
              <a:spcBef>
                <a:spcPts val="0"/>
              </a:spcBef>
              <a:spcAft>
                <a:spcPts val="0"/>
              </a:spcAft>
              <a:buSzPts val="1200"/>
              <a:buFont typeface="Roboto Condensed Light"/>
              <a:buAutoNum type="arabicPeriod"/>
              <a:defRPr/>
            </a:lvl4pPr>
            <a:lvl5pPr marL="2286000" lvl="4" indent="-304800" rtl="0">
              <a:spcBef>
                <a:spcPts val="0"/>
              </a:spcBef>
              <a:spcAft>
                <a:spcPts val="0"/>
              </a:spcAft>
              <a:buSzPts val="1200"/>
              <a:buFont typeface="Roboto Condensed Light"/>
              <a:buAutoNum type="alphaLcPeriod"/>
              <a:defRPr/>
            </a:lvl5pPr>
            <a:lvl6pPr marL="2743200" lvl="5" indent="-304800" rtl="0">
              <a:spcBef>
                <a:spcPts val="0"/>
              </a:spcBef>
              <a:spcAft>
                <a:spcPts val="0"/>
              </a:spcAft>
              <a:buSzPts val="1200"/>
              <a:buFont typeface="Roboto Condensed Light"/>
              <a:buAutoNum type="romanLcPeriod"/>
              <a:defRPr/>
            </a:lvl6pPr>
            <a:lvl7pPr marL="3200400" lvl="6" indent="-304800" rtl="0">
              <a:spcBef>
                <a:spcPts val="0"/>
              </a:spcBef>
              <a:spcAft>
                <a:spcPts val="0"/>
              </a:spcAft>
              <a:buSzPts val="1200"/>
              <a:buFont typeface="Roboto Condensed Light"/>
              <a:buAutoNum type="arabicPeriod"/>
              <a:defRPr/>
            </a:lvl7pPr>
            <a:lvl8pPr marL="3657600" lvl="7" indent="-304800" rtl="0">
              <a:spcBef>
                <a:spcPts val="0"/>
              </a:spcBef>
              <a:spcAft>
                <a:spcPts val="0"/>
              </a:spcAft>
              <a:buSzPts val="1200"/>
              <a:buFont typeface="Roboto Condensed Light"/>
              <a:buAutoNum type="alphaLcPeriod"/>
              <a:defRPr/>
            </a:lvl8pPr>
            <a:lvl9pPr marL="4114800" lvl="8" indent="-304800" rtl="0">
              <a:spcBef>
                <a:spcPts val="0"/>
              </a:spcBef>
              <a:spcAft>
                <a:spcPts val="0"/>
              </a:spcAft>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rgbClr val="FFFFFF"/>
        </a:solidFill>
        <a:effectLst/>
      </p:bgPr>
    </p:bg>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FFFFFF"/>
        </a:solidFill>
        <a:effectLst/>
      </p:bgPr>
    </p:bg>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647850" y="450275"/>
            <a:ext cx="7848300" cy="5727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27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rgbClr val="FFFFFF"/>
        </a:solidFill>
        <a:effectLst/>
      </p:bgPr>
    </p:bg>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FFFFFF"/>
        </a:solidFill>
        <a:effectLst/>
      </p:bgPr>
    </p:bg>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rgbClr val="FFFFFF"/>
        </a:solidFill>
        <a:effectLst/>
      </p:bgPr>
    </p:bg>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rgbClr val="FFFFFF"/>
        </a:solidFill>
        <a:effectLst/>
      </p:bgPr>
    </p:bg>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
        <p:nvSpPr>
          <p:cNvPr id="34" name="Google Shape;3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rmAutofit/>
          </a:bodyPr>
          <a:lstStyle>
            <a:lvl1pPr lvl="0">
              <a:spcBef>
                <a:spcPts val="0"/>
              </a:spcBef>
              <a:spcAft>
                <a:spcPts val="0"/>
              </a:spcAft>
              <a:buClr>
                <a:schemeClr val="accent3"/>
              </a:buClr>
              <a:buSzPts val="3600"/>
              <a:buFont typeface="Chonburi"/>
              <a:buNone/>
              <a:defRPr sz="3600">
                <a:solidFill>
                  <a:schemeClr val="accent3"/>
                </a:solidFill>
                <a:latin typeface="Chonburi"/>
                <a:ea typeface="Chonburi"/>
                <a:cs typeface="Chonburi"/>
                <a:sym typeface="Chonburi"/>
              </a:defRPr>
            </a:lvl1pPr>
            <a:lvl2pPr lvl="1">
              <a:spcBef>
                <a:spcPts val="0"/>
              </a:spcBef>
              <a:spcAft>
                <a:spcPts val="0"/>
              </a:spcAft>
              <a:buClr>
                <a:schemeClr val="accent3"/>
              </a:buClr>
              <a:buSzPts val="3600"/>
              <a:buFont typeface="Chonburi"/>
              <a:buNone/>
              <a:defRPr sz="3600">
                <a:solidFill>
                  <a:schemeClr val="accent3"/>
                </a:solidFill>
                <a:latin typeface="Chonburi"/>
                <a:ea typeface="Chonburi"/>
                <a:cs typeface="Chonburi"/>
                <a:sym typeface="Chonburi"/>
              </a:defRPr>
            </a:lvl2pPr>
            <a:lvl3pPr lvl="2">
              <a:spcBef>
                <a:spcPts val="0"/>
              </a:spcBef>
              <a:spcAft>
                <a:spcPts val="0"/>
              </a:spcAft>
              <a:buClr>
                <a:schemeClr val="accent3"/>
              </a:buClr>
              <a:buSzPts val="3600"/>
              <a:buFont typeface="Chonburi"/>
              <a:buNone/>
              <a:defRPr sz="3600">
                <a:solidFill>
                  <a:schemeClr val="accent3"/>
                </a:solidFill>
                <a:latin typeface="Chonburi"/>
                <a:ea typeface="Chonburi"/>
                <a:cs typeface="Chonburi"/>
                <a:sym typeface="Chonburi"/>
              </a:defRPr>
            </a:lvl3pPr>
            <a:lvl4pPr lvl="3">
              <a:spcBef>
                <a:spcPts val="0"/>
              </a:spcBef>
              <a:spcAft>
                <a:spcPts val="0"/>
              </a:spcAft>
              <a:buClr>
                <a:schemeClr val="accent3"/>
              </a:buClr>
              <a:buSzPts val="3600"/>
              <a:buFont typeface="Chonburi"/>
              <a:buNone/>
              <a:defRPr sz="3600">
                <a:solidFill>
                  <a:schemeClr val="accent3"/>
                </a:solidFill>
                <a:latin typeface="Chonburi"/>
                <a:ea typeface="Chonburi"/>
                <a:cs typeface="Chonburi"/>
                <a:sym typeface="Chonburi"/>
              </a:defRPr>
            </a:lvl4pPr>
            <a:lvl5pPr lvl="4">
              <a:spcBef>
                <a:spcPts val="0"/>
              </a:spcBef>
              <a:spcAft>
                <a:spcPts val="0"/>
              </a:spcAft>
              <a:buClr>
                <a:schemeClr val="accent3"/>
              </a:buClr>
              <a:buSzPts val="3600"/>
              <a:buFont typeface="Chonburi"/>
              <a:buNone/>
              <a:defRPr sz="3600">
                <a:solidFill>
                  <a:schemeClr val="accent3"/>
                </a:solidFill>
                <a:latin typeface="Chonburi"/>
                <a:ea typeface="Chonburi"/>
                <a:cs typeface="Chonburi"/>
                <a:sym typeface="Chonburi"/>
              </a:defRPr>
            </a:lvl5pPr>
            <a:lvl6pPr lvl="5">
              <a:spcBef>
                <a:spcPts val="0"/>
              </a:spcBef>
              <a:spcAft>
                <a:spcPts val="0"/>
              </a:spcAft>
              <a:buClr>
                <a:schemeClr val="accent3"/>
              </a:buClr>
              <a:buSzPts val="3600"/>
              <a:buFont typeface="Chonburi"/>
              <a:buNone/>
              <a:defRPr sz="3600">
                <a:solidFill>
                  <a:schemeClr val="accent3"/>
                </a:solidFill>
                <a:latin typeface="Chonburi"/>
                <a:ea typeface="Chonburi"/>
                <a:cs typeface="Chonburi"/>
                <a:sym typeface="Chonburi"/>
              </a:defRPr>
            </a:lvl6pPr>
            <a:lvl7pPr lvl="6">
              <a:spcBef>
                <a:spcPts val="0"/>
              </a:spcBef>
              <a:spcAft>
                <a:spcPts val="0"/>
              </a:spcAft>
              <a:buClr>
                <a:schemeClr val="accent3"/>
              </a:buClr>
              <a:buSzPts val="3600"/>
              <a:buFont typeface="Chonburi"/>
              <a:buNone/>
              <a:defRPr sz="3600">
                <a:solidFill>
                  <a:schemeClr val="accent3"/>
                </a:solidFill>
                <a:latin typeface="Chonburi"/>
                <a:ea typeface="Chonburi"/>
                <a:cs typeface="Chonburi"/>
                <a:sym typeface="Chonburi"/>
              </a:defRPr>
            </a:lvl7pPr>
            <a:lvl8pPr lvl="7">
              <a:spcBef>
                <a:spcPts val="0"/>
              </a:spcBef>
              <a:spcAft>
                <a:spcPts val="0"/>
              </a:spcAft>
              <a:buClr>
                <a:schemeClr val="accent3"/>
              </a:buClr>
              <a:buSzPts val="3600"/>
              <a:buFont typeface="Chonburi"/>
              <a:buNone/>
              <a:defRPr sz="3600">
                <a:solidFill>
                  <a:schemeClr val="accent3"/>
                </a:solidFill>
                <a:latin typeface="Chonburi"/>
                <a:ea typeface="Chonburi"/>
                <a:cs typeface="Chonburi"/>
                <a:sym typeface="Chonburi"/>
              </a:defRPr>
            </a:lvl8pPr>
            <a:lvl9pPr lvl="8">
              <a:spcBef>
                <a:spcPts val="0"/>
              </a:spcBef>
              <a:spcAft>
                <a:spcPts val="0"/>
              </a:spcAft>
              <a:buClr>
                <a:schemeClr val="accent3"/>
              </a:buClr>
              <a:buSzPts val="3600"/>
              <a:buFont typeface="Chonburi"/>
              <a:buNone/>
              <a:defRPr sz="3600">
                <a:solidFill>
                  <a:schemeClr val="accent3"/>
                </a:solidFill>
                <a:latin typeface="Chonburi"/>
                <a:ea typeface="Chonburi"/>
                <a:cs typeface="Chonburi"/>
                <a:sym typeface="Chonbur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1pPr>
            <a:lvl2pPr marL="914400" lvl="1" indent="-317500">
              <a:lnSpc>
                <a:spcPct val="100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2pPr>
            <a:lvl3pPr marL="1371600" lvl="2" indent="-317500">
              <a:lnSpc>
                <a:spcPct val="100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3pPr>
            <a:lvl4pPr marL="1828800" lvl="3" indent="-317500">
              <a:lnSpc>
                <a:spcPct val="100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4pPr>
            <a:lvl5pPr marL="2286000" lvl="4" indent="-317500">
              <a:lnSpc>
                <a:spcPct val="100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5pPr>
            <a:lvl6pPr marL="2743200" lvl="5" indent="-317500">
              <a:lnSpc>
                <a:spcPct val="100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6pPr>
            <a:lvl7pPr marL="3200400" lvl="6" indent="-317500">
              <a:lnSpc>
                <a:spcPct val="100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7pPr>
            <a:lvl8pPr marL="3657600" lvl="7" indent="-317500">
              <a:lnSpc>
                <a:spcPct val="100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8pPr>
            <a:lvl9pPr marL="4114800" lvl="8" indent="-317500">
              <a:lnSpc>
                <a:spcPct val="100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5"/>
          <p:cNvSpPr txBox="1">
            <a:spLocks noGrp="1"/>
          </p:cNvSpPr>
          <p:nvPr>
            <p:ph type="ctrTitle"/>
          </p:nvPr>
        </p:nvSpPr>
        <p:spPr>
          <a:xfrm>
            <a:off x="2481036" y="799642"/>
            <a:ext cx="6216000" cy="2937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dirty="0"/>
              <a:t>Neural Style Transfer</a:t>
            </a:r>
            <a:endParaRPr lang="en-IN" dirty="0">
              <a:solidFill>
                <a:srgbClr val="F9AA9D"/>
              </a:solidFill>
            </a:endParaRPr>
          </a:p>
        </p:txBody>
      </p:sp>
      <p:sp>
        <p:nvSpPr>
          <p:cNvPr id="49" name="Google Shape;49;p15"/>
          <p:cNvSpPr/>
          <p:nvPr/>
        </p:nvSpPr>
        <p:spPr>
          <a:xfrm rot="-357394" flipH="1">
            <a:off x="-2152684" y="2490377"/>
            <a:ext cx="5131708" cy="2937606"/>
          </a:xfrm>
          <a:custGeom>
            <a:avLst/>
            <a:gdLst/>
            <a:ahLst/>
            <a:cxnLst/>
            <a:rect l="l" t="t" r="r" b="b"/>
            <a:pathLst>
              <a:path w="29939" h="19643" extrusionOk="0">
                <a:moveTo>
                  <a:pt x="26233" y="0"/>
                </a:moveTo>
                <a:cubicBezTo>
                  <a:pt x="26211" y="0"/>
                  <a:pt x="26189" y="1"/>
                  <a:pt x="26167" y="1"/>
                </a:cubicBezTo>
                <a:cubicBezTo>
                  <a:pt x="25303" y="35"/>
                  <a:pt x="24605" y="649"/>
                  <a:pt x="23808" y="998"/>
                </a:cubicBezTo>
                <a:cubicBezTo>
                  <a:pt x="23179" y="1284"/>
                  <a:pt x="22526" y="1390"/>
                  <a:pt x="21859" y="1390"/>
                </a:cubicBezTo>
                <a:cubicBezTo>
                  <a:pt x="20043" y="1390"/>
                  <a:pt x="18115" y="606"/>
                  <a:pt x="16232" y="533"/>
                </a:cubicBezTo>
                <a:cubicBezTo>
                  <a:pt x="16154" y="531"/>
                  <a:pt x="16077" y="530"/>
                  <a:pt x="15999" y="530"/>
                </a:cubicBezTo>
                <a:cubicBezTo>
                  <a:pt x="13362" y="530"/>
                  <a:pt x="10908" y="1895"/>
                  <a:pt x="9520" y="4155"/>
                </a:cubicBezTo>
                <a:cubicBezTo>
                  <a:pt x="8523" y="5800"/>
                  <a:pt x="8125" y="7926"/>
                  <a:pt x="6563" y="9039"/>
                </a:cubicBezTo>
                <a:cubicBezTo>
                  <a:pt x="5682" y="9687"/>
                  <a:pt x="4553" y="9887"/>
                  <a:pt x="3572" y="10385"/>
                </a:cubicBezTo>
                <a:cubicBezTo>
                  <a:pt x="2360" y="10967"/>
                  <a:pt x="0" y="13110"/>
                  <a:pt x="682" y="14671"/>
                </a:cubicBezTo>
                <a:cubicBezTo>
                  <a:pt x="1230" y="15917"/>
                  <a:pt x="5084" y="16931"/>
                  <a:pt x="6297" y="17363"/>
                </a:cubicBezTo>
                <a:cubicBezTo>
                  <a:pt x="10412" y="18878"/>
                  <a:pt x="14772" y="19643"/>
                  <a:pt x="19156" y="19643"/>
                </a:cubicBezTo>
                <a:cubicBezTo>
                  <a:pt x="19339" y="19643"/>
                  <a:pt x="19521" y="19642"/>
                  <a:pt x="19704" y="19639"/>
                </a:cubicBezTo>
                <a:cubicBezTo>
                  <a:pt x="21648" y="19606"/>
                  <a:pt x="23675" y="19390"/>
                  <a:pt x="25253" y="18260"/>
                </a:cubicBezTo>
                <a:cubicBezTo>
                  <a:pt x="26400" y="17429"/>
                  <a:pt x="27197" y="16200"/>
                  <a:pt x="27795" y="14921"/>
                </a:cubicBezTo>
                <a:cubicBezTo>
                  <a:pt x="29540" y="11216"/>
                  <a:pt x="29938" y="7012"/>
                  <a:pt x="28942" y="3042"/>
                </a:cubicBezTo>
                <a:cubicBezTo>
                  <a:pt x="28581" y="1634"/>
                  <a:pt x="27689" y="0"/>
                  <a:pt x="26233" y="0"/>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rot="9899917" flipH="1">
            <a:off x="5726011" y="4227960"/>
            <a:ext cx="5082227" cy="2360850"/>
          </a:xfrm>
          <a:custGeom>
            <a:avLst/>
            <a:gdLst/>
            <a:ahLst/>
            <a:cxnLst/>
            <a:rect l="l" t="t" r="r" b="b"/>
            <a:pathLst>
              <a:path w="38969" h="13209" extrusionOk="0">
                <a:moveTo>
                  <a:pt x="33990" y="1"/>
                </a:moveTo>
                <a:cubicBezTo>
                  <a:pt x="33188" y="1"/>
                  <a:pt x="32144" y="220"/>
                  <a:pt x="30819" y="718"/>
                </a:cubicBezTo>
                <a:cubicBezTo>
                  <a:pt x="26167" y="2462"/>
                  <a:pt x="21100" y="2595"/>
                  <a:pt x="16149" y="3094"/>
                </a:cubicBezTo>
                <a:cubicBezTo>
                  <a:pt x="11214" y="3592"/>
                  <a:pt x="6081" y="4589"/>
                  <a:pt x="2210" y="7696"/>
                </a:cubicBezTo>
                <a:cubicBezTo>
                  <a:pt x="1063" y="8626"/>
                  <a:pt x="0" y="10238"/>
                  <a:pt x="864" y="11434"/>
                </a:cubicBezTo>
                <a:cubicBezTo>
                  <a:pt x="3110" y="10393"/>
                  <a:pt x="5503" y="9311"/>
                  <a:pt x="7959" y="9311"/>
                </a:cubicBezTo>
                <a:cubicBezTo>
                  <a:pt x="8246" y="9311"/>
                  <a:pt x="8534" y="9326"/>
                  <a:pt x="8822" y="9357"/>
                </a:cubicBezTo>
                <a:cubicBezTo>
                  <a:pt x="10218" y="9507"/>
                  <a:pt x="11547" y="10038"/>
                  <a:pt x="12842" y="10537"/>
                </a:cubicBezTo>
                <a:cubicBezTo>
                  <a:pt x="15767" y="11683"/>
                  <a:pt x="18757" y="12780"/>
                  <a:pt x="21864" y="13112"/>
                </a:cubicBezTo>
                <a:cubicBezTo>
                  <a:pt x="22456" y="13175"/>
                  <a:pt x="23055" y="13208"/>
                  <a:pt x="23654" y="13208"/>
                </a:cubicBezTo>
                <a:cubicBezTo>
                  <a:pt x="26214" y="13208"/>
                  <a:pt x="28778" y="12602"/>
                  <a:pt x="30852" y="11135"/>
                </a:cubicBezTo>
                <a:cubicBezTo>
                  <a:pt x="34658" y="8445"/>
                  <a:pt x="38969" y="1"/>
                  <a:pt x="33990" y="1"/>
                </a:cubicBezTo>
                <a:close/>
              </a:path>
            </a:pathLst>
          </a:custGeom>
          <a:solidFill>
            <a:srgbClr val="F9AA9D">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15"/>
          <p:cNvGrpSpPr/>
          <p:nvPr/>
        </p:nvGrpSpPr>
        <p:grpSpPr>
          <a:xfrm rot="-4796991" flipH="1">
            <a:off x="7671456" y="3842814"/>
            <a:ext cx="1035474" cy="1101800"/>
            <a:chOff x="5075750" y="3766475"/>
            <a:chExt cx="294925" cy="313800"/>
          </a:xfrm>
        </p:grpSpPr>
        <p:sp>
          <p:nvSpPr>
            <p:cNvPr id="94" name="Google Shape;94;p15"/>
            <p:cNvSpPr/>
            <p:nvPr/>
          </p:nvSpPr>
          <p:spPr>
            <a:xfrm>
              <a:off x="5080325" y="3766475"/>
              <a:ext cx="232325" cy="313800"/>
            </a:xfrm>
            <a:custGeom>
              <a:avLst/>
              <a:gdLst/>
              <a:ahLst/>
              <a:cxnLst/>
              <a:rect l="l" t="t" r="r" b="b"/>
              <a:pathLst>
                <a:path w="9293" h="12552" extrusionOk="0">
                  <a:moveTo>
                    <a:pt x="17" y="0"/>
                  </a:moveTo>
                  <a:lnTo>
                    <a:pt x="0" y="17"/>
                  </a:lnTo>
                  <a:cubicBezTo>
                    <a:pt x="931" y="2260"/>
                    <a:pt x="3539" y="3306"/>
                    <a:pt x="5068" y="5084"/>
                  </a:cubicBezTo>
                  <a:cubicBezTo>
                    <a:pt x="5832" y="5998"/>
                    <a:pt x="6496" y="6978"/>
                    <a:pt x="7078" y="8025"/>
                  </a:cubicBezTo>
                  <a:cubicBezTo>
                    <a:pt x="7908" y="9487"/>
                    <a:pt x="8457" y="11015"/>
                    <a:pt x="9188" y="12527"/>
                  </a:cubicBezTo>
                  <a:cubicBezTo>
                    <a:pt x="9193" y="12544"/>
                    <a:pt x="9208" y="12551"/>
                    <a:pt x="9224" y="12551"/>
                  </a:cubicBezTo>
                  <a:cubicBezTo>
                    <a:pt x="9256" y="12551"/>
                    <a:pt x="9293" y="12522"/>
                    <a:pt x="9271" y="12477"/>
                  </a:cubicBezTo>
                  <a:cubicBezTo>
                    <a:pt x="8473" y="9952"/>
                    <a:pt x="7244" y="7576"/>
                    <a:pt x="5649" y="5450"/>
                  </a:cubicBezTo>
                  <a:cubicBezTo>
                    <a:pt x="4901" y="4486"/>
                    <a:pt x="4021" y="3639"/>
                    <a:pt x="3041" y="2924"/>
                  </a:cubicBezTo>
                  <a:cubicBezTo>
                    <a:pt x="1894" y="2127"/>
                    <a:pt x="632" y="1329"/>
                    <a:pt x="17" y="0"/>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5287150" y="3914750"/>
              <a:ext cx="83525" cy="122450"/>
            </a:xfrm>
            <a:custGeom>
              <a:avLst/>
              <a:gdLst/>
              <a:ahLst/>
              <a:cxnLst/>
              <a:rect l="l" t="t" r="r" b="b"/>
              <a:pathLst>
                <a:path w="3341" h="4898" extrusionOk="0">
                  <a:moveTo>
                    <a:pt x="3340" y="0"/>
                  </a:moveTo>
                  <a:cubicBezTo>
                    <a:pt x="2709" y="898"/>
                    <a:pt x="1895" y="1662"/>
                    <a:pt x="1297" y="2576"/>
                  </a:cubicBezTo>
                  <a:cubicBezTo>
                    <a:pt x="965" y="3074"/>
                    <a:pt x="1" y="4237"/>
                    <a:pt x="167" y="4818"/>
                  </a:cubicBezTo>
                  <a:cubicBezTo>
                    <a:pt x="179" y="4867"/>
                    <a:pt x="227" y="4898"/>
                    <a:pt x="278" y="4898"/>
                  </a:cubicBezTo>
                  <a:cubicBezTo>
                    <a:pt x="296" y="4898"/>
                    <a:pt x="315" y="4894"/>
                    <a:pt x="333" y="4885"/>
                  </a:cubicBezTo>
                  <a:cubicBezTo>
                    <a:pt x="649" y="4702"/>
                    <a:pt x="848" y="3871"/>
                    <a:pt x="1031" y="3556"/>
                  </a:cubicBezTo>
                  <a:cubicBezTo>
                    <a:pt x="1247" y="3157"/>
                    <a:pt x="1513" y="2775"/>
                    <a:pt x="1779" y="2393"/>
                  </a:cubicBezTo>
                  <a:cubicBezTo>
                    <a:pt x="2377" y="1662"/>
                    <a:pt x="2908" y="864"/>
                    <a:pt x="3340" y="17"/>
                  </a:cubicBezTo>
                  <a:lnTo>
                    <a:pt x="3340" y="0"/>
                  </a:ln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5116875" y="4030300"/>
              <a:ext cx="179025" cy="16550"/>
            </a:xfrm>
            <a:custGeom>
              <a:avLst/>
              <a:gdLst/>
              <a:ahLst/>
              <a:cxnLst/>
              <a:rect l="l" t="t" r="r" b="b"/>
              <a:pathLst>
                <a:path w="7161" h="662" extrusionOk="0">
                  <a:moveTo>
                    <a:pt x="6668" y="0"/>
                  </a:moveTo>
                  <a:cubicBezTo>
                    <a:pt x="6184" y="0"/>
                    <a:pt x="5630" y="165"/>
                    <a:pt x="5217" y="230"/>
                  </a:cubicBezTo>
                  <a:cubicBezTo>
                    <a:pt x="4685" y="296"/>
                    <a:pt x="4087" y="263"/>
                    <a:pt x="3522" y="313"/>
                  </a:cubicBezTo>
                  <a:cubicBezTo>
                    <a:pt x="2409" y="446"/>
                    <a:pt x="1080" y="346"/>
                    <a:pt x="0" y="662"/>
                  </a:cubicBezTo>
                  <a:cubicBezTo>
                    <a:pt x="297" y="622"/>
                    <a:pt x="597" y="609"/>
                    <a:pt x="897" y="609"/>
                  </a:cubicBezTo>
                  <a:cubicBezTo>
                    <a:pt x="1422" y="609"/>
                    <a:pt x="1951" y="648"/>
                    <a:pt x="2476" y="648"/>
                  </a:cubicBezTo>
                  <a:cubicBezTo>
                    <a:pt x="2776" y="648"/>
                    <a:pt x="3076" y="635"/>
                    <a:pt x="3373" y="595"/>
                  </a:cubicBezTo>
                  <a:cubicBezTo>
                    <a:pt x="4509" y="451"/>
                    <a:pt x="5738" y="245"/>
                    <a:pt x="6896" y="245"/>
                  </a:cubicBezTo>
                  <a:cubicBezTo>
                    <a:pt x="6940" y="245"/>
                    <a:pt x="6984" y="246"/>
                    <a:pt x="7028" y="246"/>
                  </a:cubicBezTo>
                  <a:cubicBezTo>
                    <a:pt x="7144" y="246"/>
                    <a:pt x="7161" y="80"/>
                    <a:pt x="7061" y="47"/>
                  </a:cubicBezTo>
                  <a:cubicBezTo>
                    <a:pt x="6939" y="14"/>
                    <a:pt x="6806" y="0"/>
                    <a:pt x="6668" y="0"/>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5277300" y="3880275"/>
              <a:ext cx="55150" cy="116825"/>
            </a:xfrm>
            <a:custGeom>
              <a:avLst/>
              <a:gdLst/>
              <a:ahLst/>
              <a:cxnLst/>
              <a:rect l="l" t="t" r="r" b="b"/>
              <a:pathLst>
                <a:path w="2206" h="4673" extrusionOk="0">
                  <a:moveTo>
                    <a:pt x="2206" y="1"/>
                  </a:moveTo>
                  <a:cubicBezTo>
                    <a:pt x="1940" y="466"/>
                    <a:pt x="1575" y="831"/>
                    <a:pt x="1325" y="1313"/>
                  </a:cubicBezTo>
                  <a:cubicBezTo>
                    <a:pt x="1093" y="1728"/>
                    <a:pt x="893" y="2144"/>
                    <a:pt x="711" y="2576"/>
                  </a:cubicBezTo>
                  <a:cubicBezTo>
                    <a:pt x="578" y="2925"/>
                    <a:pt x="295" y="3190"/>
                    <a:pt x="196" y="3556"/>
                  </a:cubicBezTo>
                  <a:cubicBezTo>
                    <a:pt x="113" y="3905"/>
                    <a:pt x="96" y="4254"/>
                    <a:pt x="13" y="4586"/>
                  </a:cubicBezTo>
                  <a:cubicBezTo>
                    <a:pt x="1" y="4634"/>
                    <a:pt x="40" y="4673"/>
                    <a:pt x="82" y="4673"/>
                  </a:cubicBezTo>
                  <a:cubicBezTo>
                    <a:pt x="98" y="4673"/>
                    <a:pt x="115" y="4667"/>
                    <a:pt x="129" y="4652"/>
                  </a:cubicBezTo>
                  <a:cubicBezTo>
                    <a:pt x="329" y="4403"/>
                    <a:pt x="329" y="4071"/>
                    <a:pt x="395" y="3772"/>
                  </a:cubicBezTo>
                  <a:cubicBezTo>
                    <a:pt x="478" y="3406"/>
                    <a:pt x="711" y="3157"/>
                    <a:pt x="860" y="2825"/>
                  </a:cubicBezTo>
                  <a:cubicBezTo>
                    <a:pt x="1060" y="2376"/>
                    <a:pt x="1276" y="1944"/>
                    <a:pt x="1458" y="1512"/>
                  </a:cubicBezTo>
                  <a:cubicBezTo>
                    <a:pt x="1691" y="997"/>
                    <a:pt x="2040" y="516"/>
                    <a:pt x="2206" y="1"/>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5126425" y="3991400"/>
              <a:ext cx="153700" cy="10625"/>
            </a:xfrm>
            <a:custGeom>
              <a:avLst/>
              <a:gdLst/>
              <a:ahLst/>
              <a:cxnLst/>
              <a:rect l="l" t="t" r="r" b="b"/>
              <a:pathLst>
                <a:path w="6148" h="425" extrusionOk="0">
                  <a:moveTo>
                    <a:pt x="2085" y="0"/>
                  </a:moveTo>
                  <a:cubicBezTo>
                    <a:pt x="1989" y="0"/>
                    <a:pt x="1892" y="2"/>
                    <a:pt x="1795" y="8"/>
                  </a:cubicBezTo>
                  <a:cubicBezTo>
                    <a:pt x="1512" y="41"/>
                    <a:pt x="1230" y="108"/>
                    <a:pt x="947" y="191"/>
                  </a:cubicBezTo>
                  <a:cubicBezTo>
                    <a:pt x="632" y="241"/>
                    <a:pt x="299" y="191"/>
                    <a:pt x="17" y="274"/>
                  </a:cubicBezTo>
                  <a:cubicBezTo>
                    <a:pt x="0" y="274"/>
                    <a:pt x="0" y="307"/>
                    <a:pt x="17" y="307"/>
                  </a:cubicBezTo>
                  <a:cubicBezTo>
                    <a:pt x="30" y="306"/>
                    <a:pt x="43" y="305"/>
                    <a:pt x="56" y="305"/>
                  </a:cubicBezTo>
                  <a:cubicBezTo>
                    <a:pt x="211" y="305"/>
                    <a:pt x="379" y="390"/>
                    <a:pt x="532" y="390"/>
                  </a:cubicBezTo>
                  <a:cubicBezTo>
                    <a:pt x="947" y="390"/>
                    <a:pt x="1379" y="224"/>
                    <a:pt x="1811" y="207"/>
                  </a:cubicBezTo>
                  <a:cubicBezTo>
                    <a:pt x="2393" y="207"/>
                    <a:pt x="2991" y="324"/>
                    <a:pt x="3589" y="340"/>
                  </a:cubicBezTo>
                  <a:cubicBezTo>
                    <a:pt x="3992" y="350"/>
                    <a:pt x="4559" y="424"/>
                    <a:pt x="5092" y="424"/>
                  </a:cubicBezTo>
                  <a:cubicBezTo>
                    <a:pt x="5459" y="424"/>
                    <a:pt x="5810" y="389"/>
                    <a:pt x="6081" y="274"/>
                  </a:cubicBezTo>
                  <a:cubicBezTo>
                    <a:pt x="6148" y="224"/>
                    <a:pt x="6114" y="124"/>
                    <a:pt x="6048" y="108"/>
                  </a:cubicBezTo>
                  <a:cubicBezTo>
                    <a:pt x="5965" y="74"/>
                    <a:pt x="5861" y="63"/>
                    <a:pt x="5751" y="63"/>
                  </a:cubicBezTo>
                  <a:cubicBezTo>
                    <a:pt x="5529" y="63"/>
                    <a:pt x="5278" y="108"/>
                    <a:pt x="5101" y="108"/>
                  </a:cubicBezTo>
                  <a:cubicBezTo>
                    <a:pt x="4569" y="108"/>
                    <a:pt x="4054" y="58"/>
                    <a:pt x="3539" y="58"/>
                  </a:cubicBezTo>
                  <a:cubicBezTo>
                    <a:pt x="3055" y="58"/>
                    <a:pt x="2570" y="0"/>
                    <a:pt x="2085" y="0"/>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5244150" y="3854100"/>
              <a:ext cx="57575" cy="95125"/>
            </a:xfrm>
            <a:custGeom>
              <a:avLst/>
              <a:gdLst/>
              <a:ahLst/>
              <a:cxnLst/>
              <a:rect l="l" t="t" r="r" b="b"/>
              <a:pathLst>
                <a:path w="2303" h="3805" extrusionOk="0">
                  <a:moveTo>
                    <a:pt x="2286" y="1"/>
                  </a:moveTo>
                  <a:cubicBezTo>
                    <a:pt x="2120" y="233"/>
                    <a:pt x="1920" y="400"/>
                    <a:pt x="1771" y="649"/>
                  </a:cubicBezTo>
                  <a:cubicBezTo>
                    <a:pt x="1555" y="981"/>
                    <a:pt x="1422" y="1380"/>
                    <a:pt x="1206" y="1729"/>
                  </a:cubicBezTo>
                  <a:cubicBezTo>
                    <a:pt x="1023" y="2028"/>
                    <a:pt x="791" y="2310"/>
                    <a:pt x="608" y="2626"/>
                  </a:cubicBezTo>
                  <a:cubicBezTo>
                    <a:pt x="492" y="2809"/>
                    <a:pt x="259" y="3523"/>
                    <a:pt x="159" y="3556"/>
                  </a:cubicBezTo>
                  <a:cubicBezTo>
                    <a:pt x="1" y="3599"/>
                    <a:pt x="67" y="3805"/>
                    <a:pt x="196" y="3805"/>
                  </a:cubicBezTo>
                  <a:cubicBezTo>
                    <a:pt x="216" y="3805"/>
                    <a:pt x="237" y="3800"/>
                    <a:pt x="259" y="3789"/>
                  </a:cubicBezTo>
                  <a:cubicBezTo>
                    <a:pt x="458" y="3672"/>
                    <a:pt x="575" y="3157"/>
                    <a:pt x="674" y="2958"/>
                  </a:cubicBezTo>
                  <a:cubicBezTo>
                    <a:pt x="840" y="2609"/>
                    <a:pt x="1106" y="2294"/>
                    <a:pt x="1322" y="1945"/>
                  </a:cubicBezTo>
                  <a:cubicBezTo>
                    <a:pt x="1488" y="1662"/>
                    <a:pt x="1621" y="1363"/>
                    <a:pt x="1738" y="1048"/>
                  </a:cubicBezTo>
                  <a:cubicBezTo>
                    <a:pt x="1887" y="699"/>
                    <a:pt x="2086" y="350"/>
                    <a:pt x="2302" y="17"/>
                  </a:cubicBezTo>
                  <a:lnTo>
                    <a:pt x="2286" y="1"/>
                  </a:ln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5128500" y="3947050"/>
              <a:ext cx="123375" cy="10275"/>
            </a:xfrm>
            <a:custGeom>
              <a:avLst/>
              <a:gdLst/>
              <a:ahLst/>
              <a:cxnLst/>
              <a:rect l="l" t="t" r="r" b="b"/>
              <a:pathLst>
                <a:path w="4935" h="411" extrusionOk="0">
                  <a:moveTo>
                    <a:pt x="4658" y="0"/>
                  </a:moveTo>
                  <a:cubicBezTo>
                    <a:pt x="3996" y="0"/>
                    <a:pt x="3298" y="159"/>
                    <a:pt x="2642" y="220"/>
                  </a:cubicBezTo>
                  <a:cubicBezTo>
                    <a:pt x="2533" y="227"/>
                    <a:pt x="2425" y="230"/>
                    <a:pt x="2317" y="230"/>
                  </a:cubicBezTo>
                  <a:cubicBezTo>
                    <a:pt x="2023" y="230"/>
                    <a:pt x="1732" y="211"/>
                    <a:pt x="1438" y="211"/>
                  </a:cubicBezTo>
                  <a:cubicBezTo>
                    <a:pt x="1331" y="211"/>
                    <a:pt x="1222" y="213"/>
                    <a:pt x="1114" y="220"/>
                  </a:cubicBezTo>
                  <a:cubicBezTo>
                    <a:pt x="732" y="220"/>
                    <a:pt x="383" y="353"/>
                    <a:pt x="1" y="370"/>
                  </a:cubicBezTo>
                  <a:cubicBezTo>
                    <a:pt x="1" y="370"/>
                    <a:pt x="1" y="386"/>
                    <a:pt x="1" y="386"/>
                  </a:cubicBezTo>
                  <a:lnTo>
                    <a:pt x="1" y="403"/>
                  </a:lnTo>
                  <a:cubicBezTo>
                    <a:pt x="65" y="409"/>
                    <a:pt x="130" y="411"/>
                    <a:pt x="195" y="411"/>
                  </a:cubicBezTo>
                  <a:cubicBezTo>
                    <a:pt x="477" y="411"/>
                    <a:pt x="761" y="368"/>
                    <a:pt x="1053" y="368"/>
                  </a:cubicBezTo>
                  <a:cubicBezTo>
                    <a:pt x="1090" y="368"/>
                    <a:pt x="1127" y="368"/>
                    <a:pt x="1163" y="370"/>
                  </a:cubicBezTo>
                  <a:cubicBezTo>
                    <a:pt x="1471" y="395"/>
                    <a:pt x="1782" y="407"/>
                    <a:pt x="2096" y="407"/>
                  </a:cubicBezTo>
                  <a:cubicBezTo>
                    <a:pt x="2410" y="407"/>
                    <a:pt x="2725" y="395"/>
                    <a:pt x="3041" y="370"/>
                  </a:cubicBezTo>
                  <a:cubicBezTo>
                    <a:pt x="3094" y="363"/>
                    <a:pt x="3165" y="360"/>
                    <a:pt x="3247" y="360"/>
                  </a:cubicBezTo>
                  <a:cubicBezTo>
                    <a:pt x="3433" y="360"/>
                    <a:pt x="3678" y="373"/>
                    <a:pt x="3925" y="373"/>
                  </a:cubicBezTo>
                  <a:cubicBezTo>
                    <a:pt x="4352" y="373"/>
                    <a:pt x="4783" y="336"/>
                    <a:pt x="4918" y="137"/>
                  </a:cubicBezTo>
                  <a:cubicBezTo>
                    <a:pt x="4935" y="71"/>
                    <a:pt x="4902" y="4"/>
                    <a:pt x="4835" y="4"/>
                  </a:cubicBezTo>
                  <a:cubicBezTo>
                    <a:pt x="4776" y="2"/>
                    <a:pt x="4717" y="0"/>
                    <a:pt x="4658" y="0"/>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5223275" y="3840825"/>
              <a:ext cx="41475" cy="77200"/>
            </a:xfrm>
            <a:custGeom>
              <a:avLst/>
              <a:gdLst/>
              <a:ahLst/>
              <a:cxnLst/>
              <a:rect l="l" t="t" r="r" b="b"/>
              <a:pathLst>
                <a:path w="1659" h="3088" extrusionOk="0">
                  <a:moveTo>
                    <a:pt x="1642" y="0"/>
                  </a:moveTo>
                  <a:cubicBezTo>
                    <a:pt x="1559" y="133"/>
                    <a:pt x="1476" y="283"/>
                    <a:pt x="1426" y="432"/>
                  </a:cubicBezTo>
                  <a:cubicBezTo>
                    <a:pt x="1243" y="681"/>
                    <a:pt x="1061" y="914"/>
                    <a:pt x="878" y="1147"/>
                  </a:cubicBezTo>
                  <a:cubicBezTo>
                    <a:pt x="496" y="1695"/>
                    <a:pt x="213" y="2293"/>
                    <a:pt x="14" y="2941"/>
                  </a:cubicBezTo>
                  <a:cubicBezTo>
                    <a:pt x="1" y="3008"/>
                    <a:pt x="64" y="3087"/>
                    <a:pt x="133" y="3087"/>
                  </a:cubicBezTo>
                  <a:cubicBezTo>
                    <a:pt x="149" y="3087"/>
                    <a:pt x="165" y="3083"/>
                    <a:pt x="180" y="3074"/>
                  </a:cubicBezTo>
                  <a:cubicBezTo>
                    <a:pt x="396" y="2891"/>
                    <a:pt x="529" y="2642"/>
                    <a:pt x="562" y="2376"/>
                  </a:cubicBezTo>
                  <a:cubicBezTo>
                    <a:pt x="662" y="1977"/>
                    <a:pt x="812" y="1595"/>
                    <a:pt x="1011" y="1230"/>
                  </a:cubicBezTo>
                  <a:cubicBezTo>
                    <a:pt x="1160" y="980"/>
                    <a:pt x="1393" y="764"/>
                    <a:pt x="1509" y="482"/>
                  </a:cubicBezTo>
                  <a:cubicBezTo>
                    <a:pt x="1576" y="332"/>
                    <a:pt x="1576" y="150"/>
                    <a:pt x="1659" y="0"/>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5125600" y="3913600"/>
              <a:ext cx="106350" cy="16550"/>
            </a:xfrm>
            <a:custGeom>
              <a:avLst/>
              <a:gdLst/>
              <a:ahLst/>
              <a:cxnLst/>
              <a:rect l="l" t="t" r="r" b="b"/>
              <a:pathLst>
                <a:path w="4254" h="662" extrusionOk="0">
                  <a:moveTo>
                    <a:pt x="3545" y="1"/>
                  </a:moveTo>
                  <a:cubicBezTo>
                    <a:pt x="2338" y="1"/>
                    <a:pt x="1182" y="385"/>
                    <a:pt x="0" y="645"/>
                  </a:cubicBezTo>
                  <a:lnTo>
                    <a:pt x="17" y="661"/>
                  </a:lnTo>
                  <a:cubicBezTo>
                    <a:pt x="1237" y="557"/>
                    <a:pt x="2430" y="266"/>
                    <a:pt x="3668" y="266"/>
                  </a:cubicBezTo>
                  <a:cubicBezTo>
                    <a:pt x="3813" y="266"/>
                    <a:pt x="3958" y="270"/>
                    <a:pt x="4104" y="279"/>
                  </a:cubicBezTo>
                  <a:cubicBezTo>
                    <a:pt x="4253" y="279"/>
                    <a:pt x="4237" y="63"/>
                    <a:pt x="4104" y="30"/>
                  </a:cubicBezTo>
                  <a:cubicBezTo>
                    <a:pt x="3916" y="10"/>
                    <a:pt x="3730" y="1"/>
                    <a:pt x="3545" y="1"/>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5206575" y="3817650"/>
              <a:ext cx="21225" cy="72550"/>
            </a:xfrm>
            <a:custGeom>
              <a:avLst/>
              <a:gdLst/>
              <a:ahLst/>
              <a:cxnLst/>
              <a:rect l="l" t="t" r="r" b="b"/>
              <a:pathLst>
                <a:path w="849" h="2902" extrusionOk="0">
                  <a:moveTo>
                    <a:pt x="840" y="1"/>
                  </a:moveTo>
                  <a:cubicBezTo>
                    <a:pt x="836" y="1"/>
                    <a:pt x="832" y="5"/>
                    <a:pt x="832" y="13"/>
                  </a:cubicBezTo>
                  <a:cubicBezTo>
                    <a:pt x="715" y="528"/>
                    <a:pt x="549" y="1027"/>
                    <a:pt x="366" y="1525"/>
                  </a:cubicBezTo>
                  <a:cubicBezTo>
                    <a:pt x="217" y="1874"/>
                    <a:pt x="1" y="2406"/>
                    <a:pt x="1" y="2805"/>
                  </a:cubicBezTo>
                  <a:cubicBezTo>
                    <a:pt x="1" y="2865"/>
                    <a:pt x="50" y="2901"/>
                    <a:pt x="100" y="2901"/>
                  </a:cubicBezTo>
                  <a:cubicBezTo>
                    <a:pt x="132" y="2901"/>
                    <a:pt x="164" y="2887"/>
                    <a:pt x="184" y="2854"/>
                  </a:cubicBezTo>
                  <a:cubicBezTo>
                    <a:pt x="416" y="2522"/>
                    <a:pt x="516" y="1941"/>
                    <a:pt x="616" y="1559"/>
                  </a:cubicBezTo>
                  <a:cubicBezTo>
                    <a:pt x="665" y="1326"/>
                    <a:pt x="682" y="1077"/>
                    <a:pt x="699" y="844"/>
                  </a:cubicBezTo>
                  <a:cubicBezTo>
                    <a:pt x="732" y="562"/>
                    <a:pt x="815" y="296"/>
                    <a:pt x="848" y="13"/>
                  </a:cubicBezTo>
                  <a:cubicBezTo>
                    <a:pt x="848" y="5"/>
                    <a:pt x="844" y="1"/>
                    <a:pt x="840" y="1"/>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5125275" y="3884575"/>
              <a:ext cx="90050" cy="12025"/>
            </a:xfrm>
            <a:custGeom>
              <a:avLst/>
              <a:gdLst/>
              <a:ahLst/>
              <a:cxnLst/>
              <a:rect l="l" t="t" r="r" b="b"/>
              <a:pathLst>
                <a:path w="3602" h="481" extrusionOk="0">
                  <a:moveTo>
                    <a:pt x="36" y="425"/>
                  </a:moveTo>
                  <a:lnTo>
                    <a:pt x="36" y="425"/>
                  </a:lnTo>
                  <a:cubicBezTo>
                    <a:pt x="34" y="426"/>
                    <a:pt x="32" y="426"/>
                    <a:pt x="30" y="427"/>
                  </a:cubicBezTo>
                  <a:lnTo>
                    <a:pt x="46" y="427"/>
                  </a:lnTo>
                  <a:cubicBezTo>
                    <a:pt x="43" y="427"/>
                    <a:pt x="39" y="426"/>
                    <a:pt x="36" y="425"/>
                  </a:cubicBezTo>
                  <a:close/>
                  <a:moveTo>
                    <a:pt x="3209" y="1"/>
                  </a:moveTo>
                  <a:cubicBezTo>
                    <a:pt x="2683" y="1"/>
                    <a:pt x="2127" y="216"/>
                    <a:pt x="1625" y="260"/>
                  </a:cubicBezTo>
                  <a:cubicBezTo>
                    <a:pt x="1485" y="274"/>
                    <a:pt x="1344" y="276"/>
                    <a:pt x="1202" y="276"/>
                  </a:cubicBezTo>
                  <a:cubicBezTo>
                    <a:pt x="1096" y="276"/>
                    <a:pt x="989" y="275"/>
                    <a:pt x="883" y="275"/>
                  </a:cubicBezTo>
                  <a:cubicBezTo>
                    <a:pt x="590" y="275"/>
                    <a:pt x="300" y="287"/>
                    <a:pt x="30" y="377"/>
                  </a:cubicBezTo>
                  <a:cubicBezTo>
                    <a:pt x="0" y="392"/>
                    <a:pt x="10" y="419"/>
                    <a:pt x="36" y="425"/>
                  </a:cubicBezTo>
                  <a:lnTo>
                    <a:pt x="36" y="425"/>
                  </a:lnTo>
                  <a:cubicBezTo>
                    <a:pt x="172" y="400"/>
                    <a:pt x="307" y="390"/>
                    <a:pt x="443" y="390"/>
                  </a:cubicBezTo>
                  <a:cubicBezTo>
                    <a:pt x="855" y="390"/>
                    <a:pt x="1266" y="480"/>
                    <a:pt x="1670" y="480"/>
                  </a:cubicBezTo>
                  <a:cubicBezTo>
                    <a:pt x="1716" y="480"/>
                    <a:pt x="1762" y="479"/>
                    <a:pt x="1807" y="476"/>
                  </a:cubicBezTo>
                  <a:cubicBezTo>
                    <a:pt x="2090" y="476"/>
                    <a:pt x="2356" y="393"/>
                    <a:pt x="2638" y="377"/>
                  </a:cubicBezTo>
                  <a:cubicBezTo>
                    <a:pt x="2904" y="377"/>
                    <a:pt x="3186" y="360"/>
                    <a:pt x="3436" y="294"/>
                  </a:cubicBezTo>
                  <a:cubicBezTo>
                    <a:pt x="3602" y="244"/>
                    <a:pt x="3569" y="11"/>
                    <a:pt x="3402" y="11"/>
                  </a:cubicBezTo>
                  <a:cubicBezTo>
                    <a:pt x="3338" y="4"/>
                    <a:pt x="3274" y="1"/>
                    <a:pt x="3209" y="1"/>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5181250" y="3799000"/>
              <a:ext cx="9150" cy="65525"/>
            </a:xfrm>
            <a:custGeom>
              <a:avLst/>
              <a:gdLst/>
              <a:ahLst/>
              <a:cxnLst/>
              <a:rect l="l" t="t" r="r" b="b"/>
              <a:pathLst>
                <a:path w="366" h="2621" extrusionOk="0">
                  <a:moveTo>
                    <a:pt x="186" y="1"/>
                  </a:moveTo>
                  <a:cubicBezTo>
                    <a:pt x="180" y="1"/>
                    <a:pt x="173" y="5"/>
                    <a:pt x="167" y="12"/>
                  </a:cubicBezTo>
                  <a:cubicBezTo>
                    <a:pt x="50" y="294"/>
                    <a:pt x="84" y="693"/>
                    <a:pt x="67" y="1009"/>
                  </a:cubicBezTo>
                  <a:cubicBezTo>
                    <a:pt x="17" y="1507"/>
                    <a:pt x="0" y="2022"/>
                    <a:pt x="17" y="2537"/>
                  </a:cubicBezTo>
                  <a:cubicBezTo>
                    <a:pt x="17" y="2591"/>
                    <a:pt x="61" y="2621"/>
                    <a:pt x="106" y="2621"/>
                  </a:cubicBezTo>
                  <a:cubicBezTo>
                    <a:pt x="145" y="2621"/>
                    <a:pt x="185" y="2599"/>
                    <a:pt x="200" y="2554"/>
                  </a:cubicBezTo>
                  <a:cubicBezTo>
                    <a:pt x="366" y="2138"/>
                    <a:pt x="133" y="1574"/>
                    <a:pt x="150" y="1125"/>
                  </a:cubicBezTo>
                  <a:cubicBezTo>
                    <a:pt x="167" y="793"/>
                    <a:pt x="117" y="344"/>
                    <a:pt x="200" y="28"/>
                  </a:cubicBezTo>
                  <a:cubicBezTo>
                    <a:pt x="200" y="9"/>
                    <a:pt x="194" y="1"/>
                    <a:pt x="186" y="1"/>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5115625" y="3859850"/>
              <a:ext cx="71050" cy="8250"/>
            </a:xfrm>
            <a:custGeom>
              <a:avLst/>
              <a:gdLst/>
              <a:ahLst/>
              <a:cxnLst/>
              <a:rect l="l" t="t" r="r" b="b"/>
              <a:pathLst>
                <a:path w="2842" h="330" extrusionOk="0">
                  <a:moveTo>
                    <a:pt x="531" y="0"/>
                  </a:moveTo>
                  <a:cubicBezTo>
                    <a:pt x="348" y="0"/>
                    <a:pt x="168" y="21"/>
                    <a:pt x="0" y="87"/>
                  </a:cubicBezTo>
                  <a:lnTo>
                    <a:pt x="0" y="103"/>
                  </a:lnTo>
                  <a:cubicBezTo>
                    <a:pt x="82" y="80"/>
                    <a:pt x="171" y="71"/>
                    <a:pt x="265" y="71"/>
                  </a:cubicBezTo>
                  <a:cubicBezTo>
                    <a:pt x="650" y="71"/>
                    <a:pt x="1118" y="229"/>
                    <a:pt x="1479" y="269"/>
                  </a:cubicBezTo>
                  <a:cubicBezTo>
                    <a:pt x="1702" y="295"/>
                    <a:pt x="1934" y="330"/>
                    <a:pt x="2163" y="330"/>
                  </a:cubicBezTo>
                  <a:cubicBezTo>
                    <a:pt x="2378" y="330"/>
                    <a:pt x="2591" y="299"/>
                    <a:pt x="2792" y="203"/>
                  </a:cubicBezTo>
                  <a:cubicBezTo>
                    <a:pt x="2841" y="153"/>
                    <a:pt x="2825" y="53"/>
                    <a:pt x="2742" y="53"/>
                  </a:cubicBezTo>
                  <a:cubicBezTo>
                    <a:pt x="2398" y="53"/>
                    <a:pt x="2070" y="75"/>
                    <a:pt x="1736" y="75"/>
                  </a:cubicBezTo>
                  <a:cubicBezTo>
                    <a:pt x="1570" y="75"/>
                    <a:pt x="1402" y="70"/>
                    <a:pt x="1230" y="53"/>
                  </a:cubicBezTo>
                  <a:cubicBezTo>
                    <a:pt x="1006" y="35"/>
                    <a:pt x="766" y="0"/>
                    <a:pt x="531" y="0"/>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5145125" y="3795550"/>
              <a:ext cx="8325" cy="42125"/>
            </a:xfrm>
            <a:custGeom>
              <a:avLst/>
              <a:gdLst/>
              <a:ahLst/>
              <a:cxnLst/>
              <a:rect l="l" t="t" r="r" b="b"/>
              <a:pathLst>
                <a:path w="333" h="1685" extrusionOk="0">
                  <a:moveTo>
                    <a:pt x="0" y="0"/>
                  </a:moveTo>
                  <a:lnTo>
                    <a:pt x="0" y="17"/>
                  </a:lnTo>
                  <a:cubicBezTo>
                    <a:pt x="100" y="316"/>
                    <a:pt x="150" y="632"/>
                    <a:pt x="133" y="947"/>
                  </a:cubicBezTo>
                  <a:cubicBezTo>
                    <a:pt x="116" y="1163"/>
                    <a:pt x="67" y="1462"/>
                    <a:pt x="199" y="1662"/>
                  </a:cubicBezTo>
                  <a:cubicBezTo>
                    <a:pt x="207" y="1677"/>
                    <a:pt x="228" y="1685"/>
                    <a:pt x="250" y="1685"/>
                  </a:cubicBezTo>
                  <a:cubicBezTo>
                    <a:pt x="277" y="1685"/>
                    <a:pt x="307" y="1673"/>
                    <a:pt x="316" y="1645"/>
                  </a:cubicBezTo>
                  <a:cubicBezTo>
                    <a:pt x="332" y="1346"/>
                    <a:pt x="332" y="1047"/>
                    <a:pt x="282" y="765"/>
                  </a:cubicBezTo>
                  <a:cubicBezTo>
                    <a:pt x="249" y="499"/>
                    <a:pt x="166" y="233"/>
                    <a:pt x="17" y="0"/>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5105250" y="3832500"/>
              <a:ext cx="47375" cy="8525"/>
            </a:xfrm>
            <a:custGeom>
              <a:avLst/>
              <a:gdLst/>
              <a:ahLst/>
              <a:cxnLst/>
              <a:rect l="l" t="t" r="r" b="b"/>
              <a:pathLst>
                <a:path w="1895" h="341" extrusionOk="0">
                  <a:moveTo>
                    <a:pt x="0" y="1"/>
                  </a:moveTo>
                  <a:cubicBezTo>
                    <a:pt x="366" y="150"/>
                    <a:pt x="748" y="250"/>
                    <a:pt x="1146" y="267"/>
                  </a:cubicBezTo>
                  <a:cubicBezTo>
                    <a:pt x="1282" y="277"/>
                    <a:pt x="1464" y="340"/>
                    <a:pt x="1621" y="340"/>
                  </a:cubicBezTo>
                  <a:cubicBezTo>
                    <a:pt x="1714" y="340"/>
                    <a:pt x="1799" y="318"/>
                    <a:pt x="1861" y="250"/>
                  </a:cubicBezTo>
                  <a:cubicBezTo>
                    <a:pt x="1894" y="200"/>
                    <a:pt x="1877" y="150"/>
                    <a:pt x="1844" y="117"/>
                  </a:cubicBezTo>
                  <a:cubicBezTo>
                    <a:pt x="1708" y="78"/>
                    <a:pt x="1577" y="62"/>
                    <a:pt x="1449" y="62"/>
                  </a:cubicBezTo>
                  <a:cubicBezTo>
                    <a:pt x="1359" y="62"/>
                    <a:pt x="1269" y="70"/>
                    <a:pt x="1180" y="84"/>
                  </a:cubicBezTo>
                  <a:cubicBezTo>
                    <a:pt x="1090" y="88"/>
                    <a:pt x="1001" y="90"/>
                    <a:pt x="913" y="90"/>
                  </a:cubicBezTo>
                  <a:cubicBezTo>
                    <a:pt x="609" y="90"/>
                    <a:pt x="313" y="65"/>
                    <a:pt x="17" y="1"/>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5117700" y="3782250"/>
              <a:ext cx="5425" cy="36050"/>
            </a:xfrm>
            <a:custGeom>
              <a:avLst/>
              <a:gdLst/>
              <a:ahLst/>
              <a:cxnLst/>
              <a:rect l="l" t="t" r="r" b="b"/>
              <a:pathLst>
                <a:path w="217" h="1442" extrusionOk="0">
                  <a:moveTo>
                    <a:pt x="150" y="1"/>
                  </a:moveTo>
                  <a:lnTo>
                    <a:pt x="133" y="17"/>
                  </a:lnTo>
                  <a:lnTo>
                    <a:pt x="150" y="17"/>
                  </a:lnTo>
                  <a:cubicBezTo>
                    <a:pt x="150" y="12"/>
                    <a:pt x="150" y="6"/>
                    <a:pt x="150" y="1"/>
                  </a:cubicBezTo>
                  <a:close/>
                  <a:moveTo>
                    <a:pt x="150" y="17"/>
                  </a:moveTo>
                  <a:cubicBezTo>
                    <a:pt x="147" y="244"/>
                    <a:pt x="84" y="472"/>
                    <a:pt x="84" y="715"/>
                  </a:cubicBezTo>
                  <a:cubicBezTo>
                    <a:pt x="100" y="914"/>
                    <a:pt x="84" y="1130"/>
                    <a:pt x="34" y="1330"/>
                  </a:cubicBezTo>
                  <a:cubicBezTo>
                    <a:pt x="0" y="1386"/>
                    <a:pt x="72" y="1442"/>
                    <a:pt x="128" y="1442"/>
                  </a:cubicBezTo>
                  <a:cubicBezTo>
                    <a:pt x="155" y="1442"/>
                    <a:pt x="178" y="1429"/>
                    <a:pt x="183" y="1396"/>
                  </a:cubicBezTo>
                  <a:cubicBezTo>
                    <a:pt x="217" y="1213"/>
                    <a:pt x="217" y="1031"/>
                    <a:pt x="183" y="865"/>
                  </a:cubicBezTo>
                  <a:cubicBezTo>
                    <a:pt x="167" y="582"/>
                    <a:pt x="183" y="283"/>
                    <a:pt x="150" y="17"/>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5089450" y="3808825"/>
              <a:ext cx="34500" cy="11275"/>
            </a:xfrm>
            <a:custGeom>
              <a:avLst/>
              <a:gdLst/>
              <a:ahLst/>
              <a:cxnLst/>
              <a:rect l="l" t="t" r="r" b="b"/>
              <a:pathLst>
                <a:path w="1380" h="451" extrusionOk="0">
                  <a:moveTo>
                    <a:pt x="17" y="1"/>
                  </a:moveTo>
                  <a:cubicBezTo>
                    <a:pt x="1" y="1"/>
                    <a:pt x="1" y="18"/>
                    <a:pt x="17" y="18"/>
                  </a:cubicBezTo>
                  <a:lnTo>
                    <a:pt x="17" y="34"/>
                  </a:lnTo>
                  <a:cubicBezTo>
                    <a:pt x="134" y="67"/>
                    <a:pt x="250" y="134"/>
                    <a:pt x="366" y="184"/>
                  </a:cubicBezTo>
                  <a:cubicBezTo>
                    <a:pt x="449" y="217"/>
                    <a:pt x="532" y="234"/>
                    <a:pt x="616" y="250"/>
                  </a:cubicBezTo>
                  <a:cubicBezTo>
                    <a:pt x="732" y="250"/>
                    <a:pt x="865" y="283"/>
                    <a:pt x="964" y="350"/>
                  </a:cubicBezTo>
                  <a:cubicBezTo>
                    <a:pt x="1031" y="400"/>
                    <a:pt x="1114" y="450"/>
                    <a:pt x="1197" y="450"/>
                  </a:cubicBezTo>
                  <a:cubicBezTo>
                    <a:pt x="1202" y="450"/>
                    <a:pt x="1207" y="450"/>
                    <a:pt x="1211" y="450"/>
                  </a:cubicBezTo>
                  <a:cubicBezTo>
                    <a:pt x="1380" y="450"/>
                    <a:pt x="1375" y="167"/>
                    <a:pt x="1197" y="167"/>
                  </a:cubicBezTo>
                  <a:cubicBezTo>
                    <a:pt x="1131" y="167"/>
                    <a:pt x="1047" y="134"/>
                    <a:pt x="964" y="134"/>
                  </a:cubicBezTo>
                  <a:lnTo>
                    <a:pt x="616" y="134"/>
                  </a:lnTo>
                  <a:cubicBezTo>
                    <a:pt x="400" y="134"/>
                    <a:pt x="217" y="1"/>
                    <a:pt x="17" y="1"/>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5097100" y="3767150"/>
              <a:ext cx="5250" cy="26400"/>
            </a:xfrm>
            <a:custGeom>
              <a:avLst/>
              <a:gdLst/>
              <a:ahLst/>
              <a:cxnLst/>
              <a:rect l="l" t="t" r="r" b="b"/>
              <a:pathLst>
                <a:path w="210" h="1056" extrusionOk="0">
                  <a:moveTo>
                    <a:pt x="121" y="0"/>
                  </a:moveTo>
                  <a:cubicBezTo>
                    <a:pt x="113" y="0"/>
                    <a:pt x="98" y="15"/>
                    <a:pt x="110" y="40"/>
                  </a:cubicBezTo>
                  <a:cubicBezTo>
                    <a:pt x="127" y="73"/>
                    <a:pt x="94" y="223"/>
                    <a:pt x="94" y="256"/>
                  </a:cubicBezTo>
                  <a:cubicBezTo>
                    <a:pt x="77" y="322"/>
                    <a:pt x="77" y="372"/>
                    <a:pt x="94" y="422"/>
                  </a:cubicBezTo>
                  <a:cubicBezTo>
                    <a:pt x="110" y="505"/>
                    <a:pt x="94" y="605"/>
                    <a:pt x="77" y="704"/>
                  </a:cubicBezTo>
                  <a:cubicBezTo>
                    <a:pt x="44" y="787"/>
                    <a:pt x="27" y="870"/>
                    <a:pt x="10" y="970"/>
                  </a:cubicBezTo>
                  <a:cubicBezTo>
                    <a:pt x="1" y="1018"/>
                    <a:pt x="53" y="1055"/>
                    <a:pt x="98" y="1055"/>
                  </a:cubicBezTo>
                  <a:cubicBezTo>
                    <a:pt x="131" y="1055"/>
                    <a:pt x="160" y="1036"/>
                    <a:pt x="160" y="987"/>
                  </a:cubicBezTo>
                  <a:cubicBezTo>
                    <a:pt x="160" y="870"/>
                    <a:pt x="177" y="771"/>
                    <a:pt x="210" y="654"/>
                  </a:cubicBezTo>
                  <a:cubicBezTo>
                    <a:pt x="210" y="588"/>
                    <a:pt x="193" y="505"/>
                    <a:pt x="177" y="422"/>
                  </a:cubicBezTo>
                  <a:cubicBezTo>
                    <a:pt x="160" y="322"/>
                    <a:pt x="210" y="106"/>
                    <a:pt x="127" y="7"/>
                  </a:cubicBezTo>
                  <a:cubicBezTo>
                    <a:pt x="127" y="2"/>
                    <a:pt x="124" y="0"/>
                    <a:pt x="121" y="0"/>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5075750" y="3786400"/>
              <a:ext cx="26200" cy="7675"/>
            </a:xfrm>
            <a:custGeom>
              <a:avLst/>
              <a:gdLst/>
              <a:ahLst/>
              <a:cxnLst/>
              <a:rect l="l" t="t" r="r" b="b"/>
              <a:pathLst>
                <a:path w="1048" h="307" extrusionOk="0">
                  <a:moveTo>
                    <a:pt x="1" y="1"/>
                  </a:moveTo>
                  <a:cubicBezTo>
                    <a:pt x="150" y="51"/>
                    <a:pt x="300" y="134"/>
                    <a:pt x="449" y="217"/>
                  </a:cubicBezTo>
                  <a:cubicBezTo>
                    <a:pt x="549" y="277"/>
                    <a:pt x="660" y="306"/>
                    <a:pt x="770" y="306"/>
                  </a:cubicBezTo>
                  <a:cubicBezTo>
                    <a:pt x="843" y="306"/>
                    <a:pt x="914" y="293"/>
                    <a:pt x="981" y="267"/>
                  </a:cubicBezTo>
                  <a:cubicBezTo>
                    <a:pt x="1047" y="217"/>
                    <a:pt x="1031" y="134"/>
                    <a:pt x="964" y="117"/>
                  </a:cubicBezTo>
                  <a:cubicBezTo>
                    <a:pt x="938" y="107"/>
                    <a:pt x="916" y="103"/>
                    <a:pt x="895" y="103"/>
                  </a:cubicBezTo>
                  <a:cubicBezTo>
                    <a:pt x="849" y="103"/>
                    <a:pt x="811" y="122"/>
                    <a:pt x="765" y="134"/>
                  </a:cubicBezTo>
                  <a:cubicBezTo>
                    <a:pt x="727" y="138"/>
                    <a:pt x="690" y="140"/>
                    <a:pt x="653" y="140"/>
                  </a:cubicBezTo>
                  <a:cubicBezTo>
                    <a:pt x="543" y="140"/>
                    <a:pt x="437" y="121"/>
                    <a:pt x="349" y="84"/>
                  </a:cubicBezTo>
                  <a:cubicBezTo>
                    <a:pt x="233" y="34"/>
                    <a:pt x="117" y="1"/>
                    <a:pt x="1" y="1"/>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15"/>
          <p:cNvSpPr/>
          <p:nvPr/>
        </p:nvSpPr>
        <p:spPr>
          <a:xfrm rot="2700065">
            <a:off x="-642630" y="-1318066"/>
            <a:ext cx="2199665" cy="3518508"/>
          </a:xfrm>
          <a:custGeom>
            <a:avLst/>
            <a:gdLst/>
            <a:ahLst/>
            <a:cxnLst/>
            <a:rect l="l" t="t" r="r" b="b"/>
            <a:pathLst>
              <a:path w="23593" h="45172" extrusionOk="0">
                <a:moveTo>
                  <a:pt x="14182" y="0"/>
                </a:moveTo>
                <a:cubicBezTo>
                  <a:pt x="13269" y="0"/>
                  <a:pt x="12360" y="159"/>
                  <a:pt x="11498" y="496"/>
                </a:cubicBezTo>
                <a:cubicBezTo>
                  <a:pt x="9055" y="1443"/>
                  <a:pt x="7294" y="3553"/>
                  <a:pt x="5749" y="5663"/>
                </a:cubicBezTo>
                <a:cubicBezTo>
                  <a:pt x="3972" y="8089"/>
                  <a:pt x="2327" y="10647"/>
                  <a:pt x="1363" y="13505"/>
                </a:cubicBezTo>
                <a:cubicBezTo>
                  <a:pt x="1" y="17476"/>
                  <a:pt x="51" y="21779"/>
                  <a:pt x="117" y="25982"/>
                </a:cubicBezTo>
                <a:cubicBezTo>
                  <a:pt x="167" y="30684"/>
                  <a:pt x="234" y="35418"/>
                  <a:pt x="948" y="40070"/>
                </a:cubicBezTo>
                <a:cubicBezTo>
                  <a:pt x="1164" y="41582"/>
                  <a:pt x="1513" y="43160"/>
                  <a:pt x="2559" y="44257"/>
                </a:cubicBezTo>
                <a:cubicBezTo>
                  <a:pt x="3186" y="44907"/>
                  <a:pt x="4093" y="45171"/>
                  <a:pt x="5143" y="45171"/>
                </a:cubicBezTo>
                <a:cubicBezTo>
                  <a:pt x="8549" y="45171"/>
                  <a:pt x="13463" y="42390"/>
                  <a:pt x="15203" y="40967"/>
                </a:cubicBezTo>
                <a:cubicBezTo>
                  <a:pt x="17695" y="38907"/>
                  <a:pt x="19439" y="35718"/>
                  <a:pt x="19140" y="32478"/>
                </a:cubicBezTo>
                <a:cubicBezTo>
                  <a:pt x="18791" y="28706"/>
                  <a:pt x="15801" y="25234"/>
                  <a:pt x="16665" y="21546"/>
                </a:cubicBezTo>
                <a:cubicBezTo>
                  <a:pt x="17279" y="19004"/>
                  <a:pt x="19555" y="17260"/>
                  <a:pt x="21051" y="15083"/>
                </a:cubicBezTo>
                <a:cubicBezTo>
                  <a:pt x="23227" y="11893"/>
                  <a:pt x="23593" y="7424"/>
                  <a:pt x="21566" y="4118"/>
                </a:cubicBezTo>
                <a:cubicBezTo>
                  <a:pt x="20023" y="1602"/>
                  <a:pt x="17086" y="0"/>
                  <a:pt x="14182" y="0"/>
                </a:cubicBezTo>
                <a:close/>
              </a:path>
            </a:pathLst>
          </a:custGeom>
          <a:solidFill>
            <a:srgbClr val="F7DE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rot="-3085951">
            <a:off x="239949" y="218663"/>
            <a:ext cx="1139805" cy="1319450"/>
          </a:xfrm>
          <a:custGeom>
            <a:avLst/>
            <a:gdLst/>
            <a:ahLst/>
            <a:cxnLst/>
            <a:rect l="l" t="t" r="r" b="b"/>
            <a:pathLst>
              <a:path w="8153" h="9438" extrusionOk="0">
                <a:moveTo>
                  <a:pt x="5963" y="0"/>
                </a:moveTo>
                <a:cubicBezTo>
                  <a:pt x="5928" y="0"/>
                  <a:pt x="5892" y="19"/>
                  <a:pt x="5885" y="61"/>
                </a:cubicBezTo>
                <a:cubicBezTo>
                  <a:pt x="5876" y="160"/>
                  <a:pt x="5852" y="267"/>
                  <a:pt x="5835" y="365"/>
                </a:cubicBezTo>
                <a:cubicBezTo>
                  <a:pt x="4964" y="702"/>
                  <a:pt x="3288" y="1779"/>
                  <a:pt x="3871" y="2116"/>
                </a:cubicBezTo>
                <a:cubicBezTo>
                  <a:pt x="3914" y="2140"/>
                  <a:pt x="3962" y="2151"/>
                  <a:pt x="4013" y="2151"/>
                </a:cubicBezTo>
                <a:cubicBezTo>
                  <a:pt x="4569" y="2151"/>
                  <a:pt x="5556" y="831"/>
                  <a:pt x="5819" y="448"/>
                </a:cubicBezTo>
                <a:lnTo>
                  <a:pt x="5819" y="448"/>
                </a:lnTo>
                <a:cubicBezTo>
                  <a:pt x="5712" y="1006"/>
                  <a:pt x="5572" y="1565"/>
                  <a:pt x="5400" y="2108"/>
                </a:cubicBezTo>
                <a:cubicBezTo>
                  <a:pt x="4479" y="2362"/>
                  <a:pt x="2729" y="3209"/>
                  <a:pt x="3247" y="3595"/>
                </a:cubicBezTo>
                <a:cubicBezTo>
                  <a:pt x="3296" y="3633"/>
                  <a:pt x="3357" y="3650"/>
                  <a:pt x="3426" y="3650"/>
                </a:cubicBezTo>
                <a:cubicBezTo>
                  <a:pt x="3953" y="3650"/>
                  <a:pt x="4974" y="2646"/>
                  <a:pt x="5359" y="2239"/>
                </a:cubicBezTo>
                <a:lnTo>
                  <a:pt x="5359" y="2239"/>
                </a:lnTo>
                <a:cubicBezTo>
                  <a:pt x="5301" y="2428"/>
                  <a:pt x="5235" y="2625"/>
                  <a:pt x="5170" y="2806"/>
                </a:cubicBezTo>
                <a:cubicBezTo>
                  <a:pt x="5063" y="3118"/>
                  <a:pt x="4940" y="3422"/>
                  <a:pt x="4808" y="3735"/>
                </a:cubicBezTo>
                <a:cubicBezTo>
                  <a:pt x="3855" y="3817"/>
                  <a:pt x="1948" y="4359"/>
                  <a:pt x="2343" y="4828"/>
                </a:cubicBezTo>
                <a:cubicBezTo>
                  <a:pt x="2400" y="4892"/>
                  <a:pt x="2487" y="4920"/>
                  <a:pt x="2595" y="4920"/>
                </a:cubicBezTo>
                <a:cubicBezTo>
                  <a:pt x="3174" y="4920"/>
                  <a:pt x="4358" y="4116"/>
                  <a:pt x="4767" y="3825"/>
                </a:cubicBezTo>
                <a:lnTo>
                  <a:pt x="4767" y="3825"/>
                </a:lnTo>
                <a:cubicBezTo>
                  <a:pt x="4562" y="4318"/>
                  <a:pt x="4323" y="4787"/>
                  <a:pt x="4060" y="5247"/>
                </a:cubicBezTo>
                <a:cubicBezTo>
                  <a:pt x="3967" y="5241"/>
                  <a:pt x="3864" y="5238"/>
                  <a:pt x="3755" y="5238"/>
                </a:cubicBezTo>
                <a:cubicBezTo>
                  <a:pt x="2744" y="5238"/>
                  <a:pt x="1196" y="5479"/>
                  <a:pt x="1455" y="5953"/>
                </a:cubicBezTo>
                <a:cubicBezTo>
                  <a:pt x="1511" y="6054"/>
                  <a:pt x="1637" y="6096"/>
                  <a:pt x="1806" y="6096"/>
                </a:cubicBezTo>
                <a:cubicBezTo>
                  <a:pt x="2408" y="6096"/>
                  <a:pt x="3554" y="5572"/>
                  <a:pt x="4003" y="5354"/>
                </a:cubicBezTo>
                <a:lnTo>
                  <a:pt x="4003" y="5354"/>
                </a:lnTo>
                <a:cubicBezTo>
                  <a:pt x="3764" y="5764"/>
                  <a:pt x="3493" y="6167"/>
                  <a:pt x="3206" y="6545"/>
                </a:cubicBezTo>
                <a:cubicBezTo>
                  <a:pt x="3102" y="6538"/>
                  <a:pt x="2986" y="6534"/>
                  <a:pt x="2863" y="6534"/>
                </a:cubicBezTo>
                <a:cubicBezTo>
                  <a:pt x="1847" y="6534"/>
                  <a:pt x="320" y="6776"/>
                  <a:pt x="584" y="7252"/>
                </a:cubicBezTo>
                <a:cubicBezTo>
                  <a:pt x="639" y="7350"/>
                  <a:pt x="762" y="7390"/>
                  <a:pt x="927" y="7390"/>
                </a:cubicBezTo>
                <a:cubicBezTo>
                  <a:pt x="1525" y="7390"/>
                  <a:pt x="2673" y="6863"/>
                  <a:pt x="3123" y="6644"/>
                </a:cubicBezTo>
                <a:lnTo>
                  <a:pt x="3123" y="6644"/>
                </a:lnTo>
                <a:cubicBezTo>
                  <a:pt x="2811" y="7046"/>
                  <a:pt x="2466" y="7416"/>
                  <a:pt x="2104" y="7761"/>
                </a:cubicBezTo>
                <a:cubicBezTo>
                  <a:pt x="1217" y="8230"/>
                  <a:pt x="1" y="9134"/>
                  <a:pt x="535" y="9405"/>
                </a:cubicBezTo>
                <a:cubicBezTo>
                  <a:pt x="577" y="9427"/>
                  <a:pt x="623" y="9438"/>
                  <a:pt x="672" y="9438"/>
                </a:cubicBezTo>
                <a:cubicBezTo>
                  <a:pt x="1323" y="9438"/>
                  <a:pt x="2482" y="7589"/>
                  <a:pt x="2482" y="7589"/>
                </a:cubicBezTo>
                <a:cubicBezTo>
                  <a:pt x="2721" y="7342"/>
                  <a:pt x="2951" y="7096"/>
                  <a:pt x="3165" y="6833"/>
                </a:cubicBezTo>
                <a:lnTo>
                  <a:pt x="3165" y="6833"/>
                </a:lnTo>
                <a:cubicBezTo>
                  <a:pt x="3091" y="7400"/>
                  <a:pt x="2959" y="9010"/>
                  <a:pt x="3551" y="9019"/>
                </a:cubicBezTo>
                <a:cubicBezTo>
                  <a:pt x="3553" y="9019"/>
                  <a:pt x="3554" y="9019"/>
                  <a:pt x="3556" y="9019"/>
                </a:cubicBezTo>
                <a:cubicBezTo>
                  <a:pt x="4247" y="9019"/>
                  <a:pt x="3706" y="7439"/>
                  <a:pt x="3247" y="6726"/>
                </a:cubicBezTo>
                <a:cubicBezTo>
                  <a:pt x="3526" y="6364"/>
                  <a:pt x="3789" y="5978"/>
                  <a:pt x="4027" y="5584"/>
                </a:cubicBezTo>
                <a:lnTo>
                  <a:pt x="4027" y="5584"/>
                </a:lnTo>
                <a:cubicBezTo>
                  <a:pt x="3962" y="6200"/>
                  <a:pt x="3847" y="7720"/>
                  <a:pt x="4430" y="7729"/>
                </a:cubicBezTo>
                <a:cubicBezTo>
                  <a:pt x="4432" y="7729"/>
                  <a:pt x="4434" y="7729"/>
                  <a:pt x="4435" y="7729"/>
                </a:cubicBezTo>
                <a:cubicBezTo>
                  <a:pt x="5118" y="7729"/>
                  <a:pt x="4577" y="6141"/>
                  <a:pt x="4118" y="5428"/>
                </a:cubicBezTo>
                <a:cubicBezTo>
                  <a:pt x="4373" y="4992"/>
                  <a:pt x="4611" y="4540"/>
                  <a:pt x="4816" y="4072"/>
                </a:cubicBezTo>
                <a:cubicBezTo>
                  <a:pt x="4872" y="4664"/>
                  <a:pt x="5068" y="6096"/>
                  <a:pt x="5609" y="6096"/>
                </a:cubicBezTo>
                <a:cubicBezTo>
                  <a:pt x="5624" y="6096"/>
                  <a:pt x="5639" y="6095"/>
                  <a:pt x="5655" y="6093"/>
                </a:cubicBezTo>
                <a:cubicBezTo>
                  <a:pt x="6345" y="5995"/>
                  <a:pt x="5490" y="4548"/>
                  <a:pt x="4882" y="3915"/>
                </a:cubicBezTo>
                <a:cubicBezTo>
                  <a:pt x="5030" y="3579"/>
                  <a:pt x="5161" y="3242"/>
                  <a:pt x="5285" y="2913"/>
                </a:cubicBezTo>
                <a:cubicBezTo>
                  <a:pt x="5350" y="2724"/>
                  <a:pt x="5416" y="2543"/>
                  <a:pt x="5474" y="2354"/>
                </a:cubicBezTo>
                <a:cubicBezTo>
                  <a:pt x="5644" y="2835"/>
                  <a:pt x="6174" y="4260"/>
                  <a:pt x="6716" y="4260"/>
                </a:cubicBezTo>
                <a:cubicBezTo>
                  <a:pt x="6748" y="4260"/>
                  <a:pt x="6781" y="4255"/>
                  <a:pt x="6813" y="4244"/>
                </a:cubicBezTo>
                <a:cubicBezTo>
                  <a:pt x="7471" y="4031"/>
                  <a:pt x="6254" y="2749"/>
                  <a:pt x="5507" y="2247"/>
                </a:cubicBezTo>
                <a:cubicBezTo>
                  <a:pt x="5679" y="1730"/>
                  <a:pt x="5819" y="1212"/>
                  <a:pt x="5926" y="678"/>
                </a:cubicBezTo>
                <a:cubicBezTo>
                  <a:pt x="6190" y="1168"/>
                  <a:pt x="6884" y="2359"/>
                  <a:pt x="7403" y="2359"/>
                </a:cubicBezTo>
                <a:cubicBezTo>
                  <a:pt x="7449" y="2359"/>
                  <a:pt x="7494" y="2350"/>
                  <a:pt x="7536" y="2329"/>
                </a:cubicBezTo>
                <a:cubicBezTo>
                  <a:pt x="8153" y="2042"/>
                  <a:pt x="6780" y="957"/>
                  <a:pt x="5959" y="538"/>
                </a:cubicBezTo>
                <a:cubicBezTo>
                  <a:pt x="5983" y="382"/>
                  <a:pt x="6016" y="234"/>
                  <a:pt x="6033" y="70"/>
                </a:cubicBezTo>
                <a:cubicBezTo>
                  <a:pt x="6041" y="26"/>
                  <a:pt x="6003" y="0"/>
                  <a:pt x="5963" y="0"/>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434;p40">
            <a:extLst>
              <a:ext uri="{FF2B5EF4-FFF2-40B4-BE49-F238E27FC236}">
                <a16:creationId xmlns:a16="http://schemas.microsoft.com/office/drawing/2014/main" id="{256EA69A-7961-AFB9-5B18-13CBAF7727F7}"/>
              </a:ext>
            </a:extLst>
          </p:cNvPr>
          <p:cNvGrpSpPr/>
          <p:nvPr/>
        </p:nvGrpSpPr>
        <p:grpSpPr>
          <a:xfrm>
            <a:off x="898059" y="1294802"/>
            <a:ext cx="1809745" cy="3055238"/>
            <a:chOff x="957237" y="2078413"/>
            <a:chExt cx="1583015" cy="2530475"/>
          </a:xfrm>
        </p:grpSpPr>
        <p:sp>
          <p:nvSpPr>
            <p:cNvPr id="3" name="Google Shape;1435;p40">
              <a:extLst>
                <a:ext uri="{FF2B5EF4-FFF2-40B4-BE49-F238E27FC236}">
                  <a16:creationId xmlns:a16="http://schemas.microsoft.com/office/drawing/2014/main" id="{232430ED-E98A-1797-EA05-B274B189019C}"/>
                </a:ext>
              </a:extLst>
            </p:cNvPr>
            <p:cNvSpPr/>
            <p:nvPr/>
          </p:nvSpPr>
          <p:spPr>
            <a:xfrm flipH="1">
              <a:off x="1072100" y="4351488"/>
              <a:ext cx="1353300" cy="257400"/>
            </a:xfrm>
            <a:prstGeom prst="ellipse">
              <a:avLst/>
            </a:pr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436;p40">
              <a:extLst>
                <a:ext uri="{FF2B5EF4-FFF2-40B4-BE49-F238E27FC236}">
                  <a16:creationId xmlns:a16="http://schemas.microsoft.com/office/drawing/2014/main" id="{25305FA7-6DF3-917C-23FF-6A4C9C10A44F}"/>
                </a:ext>
              </a:extLst>
            </p:cNvPr>
            <p:cNvSpPr/>
            <p:nvPr/>
          </p:nvSpPr>
          <p:spPr>
            <a:xfrm flipH="1">
              <a:off x="1464331" y="4392762"/>
              <a:ext cx="575471" cy="112025"/>
            </a:xfrm>
            <a:custGeom>
              <a:avLst/>
              <a:gdLst/>
              <a:ahLst/>
              <a:cxnLst/>
              <a:rect l="l" t="t" r="r" b="b"/>
              <a:pathLst>
                <a:path w="3375" h="657" extrusionOk="0">
                  <a:moveTo>
                    <a:pt x="3374" y="0"/>
                  </a:moveTo>
                  <a:lnTo>
                    <a:pt x="0" y="23"/>
                  </a:lnTo>
                  <a:lnTo>
                    <a:pt x="11" y="333"/>
                  </a:lnTo>
                  <a:cubicBezTo>
                    <a:pt x="11" y="480"/>
                    <a:pt x="696" y="657"/>
                    <a:pt x="1681" y="657"/>
                  </a:cubicBezTo>
                  <a:cubicBezTo>
                    <a:pt x="1738" y="657"/>
                    <a:pt x="1795" y="656"/>
                    <a:pt x="1854" y="655"/>
                  </a:cubicBezTo>
                  <a:cubicBezTo>
                    <a:pt x="3074" y="633"/>
                    <a:pt x="3374" y="422"/>
                    <a:pt x="3374" y="289"/>
                  </a:cubicBezTo>
                  <a:lnTo>
                    <a:pt x="3374" y="0"/>
                  </a:lnTo>
                  <a:close/>
                </a:path>
              </a:pathLst>
            </a:custGeom>
            <a:solidFill>
              <a:srgbClr val="E793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437;p40">
              <a:extLst>
                <a:ext uri="{FF2B5EF4-FFF2-40B4-BE49-F238E27FC236}">
                  <a16:creationId xmlns:a16="http://schemas.microsoft.com/office/drawing/2014/main" id="{CF4F7231-4AD2-28C1-F744-D5FADBA8AF84}"/>
                </a:ext>
              </a:extLst>
            </p:cNvPr>
            <p:cNvSpPr/>
            <p:nvPr/>
          </p:nvSpPr>
          <p:spPr>
            <a:xfrm flipH="1">
              <a:off x="1447280" y="4328308"/>
              <a:ext cx="608039" cy="125836"/>
            </a:xfrm>
            <a:custGeom>
              <a:avLst/>
              <a:gdLst/>
              <a:ahLst/>
              <a:cxnLst/>
              <a:rect l="l" t="t" r="r" b="b"/>
              <a:pathLst>
                <a:path w="3566" h="738" extrusionOk="0">
                  <a:moveTo>
                    <a:pt x="1726" y="0"/>
                  </a:moveTo>
                  <a:cubicBezTo>
                    <a:pt x="963" y="0"/>
                    <a:pt x="235" y="122"/>
                    <a:pt x="102" y="345"/>
                  </a:cubicBezTo>
                  <a:lnTo>
                    <a:pt x="102" y="356"/>
                  </a:lnTo>
                  <a:cubicBezTo>
                    <a:pt x="0" y="570"/>
                    <a:pt x="648" y="738"/>
                    <a:pt x="1666" y="738"/>
                  </a:cubicBezTo>
                  <a:cubicBezTo>
                    <a:pt x="1756" y="738"/>
                    <a:pt x="1849" y="736"/>
                    <a:pt x="1945" y="734"/>
                  </a:cubicBezTo>
                  <a:cubicBezTo>
                    <a:pt x="3565" y="700"/>
                    <a:pt x="3543" y="345"/>
                    <a:pt x="3387" y="267"/>
                  </a:cubicBezTo>
                  <a:cubicBezTo>
                    <a:pt x="3028" y="85"/>
                    <a:pt x="2365" y="0"/>
                    <a:pt x="1726" y="0"/>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438;p40">
              <a:extLst>
                <a:ext uri="{FF2B5EF4-FFF2-40B4-BE49-F238E27FC236}">
                  <a16:creationId xmlns:a16="http://schemas.microsoft.com/office/drawing/2014/main" id="{39FC4BEF-4D7A-920F-D6A0-0710FC38D6AC}"/>
                </a:ext>
              </a:extLst>
            </p:cNvPr>
            <p:cNvSpPr/>
            <p:nvPr/>
          </p:nvSpPr>
          <p:spPr>
            <a:xfrm flipH="1">
              <a:off x="1723675" y="3942441"/>
              <a:ext cx="55075" cy="454239"/>
            </a:xfrm>
            <a:custGeom>
              <a:avLst/>
              <a:gdLst/>
              <a:ahLst/>
              <a:cxnLst/>
              <a:rect l="l" t="t" r="r" b="b"/>
              <a:pathLst>
                <a:path w="323" h="2664" extrusionOk="0">
                  <a:moveTo>
                    <a:pt x="1" y="0"/>
                  </a:moveTo>
                  <a:lnTo>
                    <a:pt x="1" y="2630"/>
                  </a:lnTo>
                  <a:cubicBezTo>
                    <a:pt x="51" y="2653"/>
                    <a:pt x="106" y="2664"/>
                    <a:pt x="162" y="2664"/>
                  </a:cubicBezTo>
                  <a:cubicBezTo>
                    <a:pt x="217" y="2664"/>
                    <a:pt x="273" y="2653"/>
                    <a:pt x="323" y="2630"/>
                  </a:cubicBezTo>
                  <a:lnTo>
                    <a:pt x="323" y="0"/>
                  </a:lnTo>
                  <a:close/>
                </a:path>
              </a:pathLst>
            </a:custGeom>
            <a:solidFill>
              <a:srgbClr val="E793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39;p40">
              <a:extLst>
                <a:ext uri="{FF2B5EF4-FFF2-40B4-BE49-F238E27FC236}">
                  <a16:creationId xmlns:a16="http://schemas.microsoft.com/office/drawing/2014/main" id="{BBB86030-A210-E3DB-F49E-5991CBE210DD}"/>
                </a:ext>
              </a:extLst>
            </p:cNvPr>
            <p:cNvSpPr/>
            <p:nvPr/>
          </p:nvSpPr>
          <p:spPr>
            <a:xfrm flipH="1">
              <a:off x="1004639" y="3866734"/>
              <a:ext cx="1496907" cy="222345"/>
            </a:xfrm>
            <a:custGeom>
              <a:avLst/>
              <a:gdLst/>
              <a:ahLst/>
              <a:cxnLst/>
              <a:rect l="l" t="t" r="r" b="b"/>
              <a:pathLst>
                <a:path w="8779" h="1304" extrusionOk="0">
                  <a:moveTo>
                    <a:pt x="8779" y="0"/>
                  </a:moveTo>
                  <a:lnTo>
                    <a:pt x="12" y="67"/>
                  </a:lnTo>
                  <a:cubicBezTo>
                    <a:pt x="12" y="67"/>
                    <a:pt x="0" y="655"/>
                    <a:pt x="23" y="699"/>
                  </a:cubicBezTo>
                  <a:cubicBezTo>
                    <a:pt x="176" y="1068"/>
                    <a:pt x="1800" y="1304"/>
                    <a:pt x="4208" y="1304"/>
                  </a:cubicBezTo>
                  <a:cubicBezTo>
                    <a:pt x="4413" y="1304"/>
                    <a:pt x="4624" y="1302"/>
                    <a:pt x="4839" y="1299"/>
                  </a:cubicBezTo>
                  <a:cubicBezTo>
                    <a:pt x="8002" y="1243"/>
                    <a:pt x="8768" y="810"/>
                    <a:pt x="8779" y="533"/>
                  </a:cubicBezTo>
                  <a:lnTo>
                    <a:pt x="8779" y="0"/>
                  </a:lnTo>
                  <a:close/>
                </a:path>
              </a:pathLst>
            </a:custGeom>
            <a:solidFill>
              <a:srgbClr val="E793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40;p40">
              <a:extLst>
                <a:ext uri="{FF2B5EF4-FFF2-40B4-BE49-F238E27FC236}">
                  <a16:creationId xmlns:a16="http://schemas.microsoft.com/office/drawing/2014/main" id="{4CAB7220-C674-F313-4271-5B9BB5F93EDC}"/>
                </a:ext>
              </a:extLst>
            </p:cNvPr>
            <p:cNvSpPr/>
            <p:nvPr/>
          </p:nvSpPr>
          <p:spPr>
            <a:xfrm flipH="1">
              <a:off x="957238" y="3739022"/>
              <a:ext cx="1583015" cy="257300"/>
            </a:xfrm>
            <a:custGeom>
              <a:avLst/>
              <a:gdLst/>
              <a:ahLst/>
              <a:cxnLst/>
              <a:rect l="l" t="t" r="r" b="b"/>
              <a:pathLst>
                <a:path w="9284" h="1509" extrusionOk="0">
                  <a:moveTo>
                    <a:pt x="4681" y="0"/>
                  </a:moveTo>
                  <a:cubicBezTo>
                    <a:pt x="2630" y="0"/>
                    <a:pt x="628" y="270"/>
                    <a:pt x="261" y="749"/>
                  </a:cubicBezTo>
                  <a:cubicBezTo>
                    <a:pt x="1" y="1207"/>
                    <a:pt x="1746" y="1508"/>
                    <a:pt x="4494" y="1508"/>
                  </a:cubicBezTo>
                  <a:cubicBezTo>
                    <a:pt x="4680" y="1508"/>
                    <a:pt x="4871" y="1507"/>
                    <a:pt x="5066" y="1504"/>
                  </a:cubicBezTo>
                  <a:cubicBezTo>
                    <a:pt x="9283" y="1426"/>
                    <a:pt x="9228" y="694"/>
                    <a:pt x="8828" y="527"/>
                  </a:cubicBezTo>
                  <a:cubicBezTo>
                    <a:pt x="7926" y="166"/>
                    <a:pt x="6288" y="0"/>
                    <a:pt x="4681" y="0"/>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41;p40">
              <a:extLst>
                <a:ext uri="{FF2B5EF4-FFF2-40B4-BE49-F238E27FC236}">
                  <a16:creationId xmlns:a16="http://schemas.microsoft.com/office/drawing/2014/main" id="{62117478-C849-FA54-D616-F9998A8333DE}"/>
                </a:ext>
              </a:extLst>
            </p:cNvPr>
            <p:cNvSpPr/>
            <p:nvPr/>
          </p:nvSpPr>
          <p:spPr>
            <a:xfrm flipH="1">
              <a:off x="1225959" y="2078413"/>
              <a:ext cx="921777" cy="1837245"/>
            </a:xfrm>
            <a:custGeom>
              <a:avLst/>
              <a:gdLst/>
              <a:ahLst/>
              <a:cxnLst/>
              <a:rect l="l" t="t" r="r" b="b"/>
              <a:pathLst>
                <a:path w="5406" h="10775" extrusionOk="0">
                  <a:moveTo>
                    <a:pt x="1954" y="1"/>
                  </a:moveTo>
                  <a:cubicBezTo>
                    <a:pt x="1510" y="1"/>
                    <a:pt x="911" y="711"/>
                    <a:pt x="977" y="1011"/>
                  </a:cubicBezTo>
                  <a:cubicBezTo>
                    <a:pt x="1055" y="1310"/>
                    <a:pt x="1432" y="1366"/>
                    <a:pt x="1432" y="1366"/>
                  </a:cubicBezTo>
                  <a:cubicBezTo>
                    <a:pt x="1432" y="1366"/>
                    <a:pt x="722" y="3086"/>
                    <a:pt x="755" y="3208"/>
                  </a:cubicBezTo>
                  <a:cubicBezTo>
                    <a:pt x="778" y="3319"/>
                    <a:pt x="1166" y="3585"/>
                    <a:pt x="1299" y="3607"/>
                  </a:cubicBezTo>
                  <a:cubicBezTo>
                    <a:pt x="1432" y="3630"/>
                    <a:pt x="1910" y="3641"/>
                    <a:pt x="1910" y="3641"/>
                  </a:cubicBezTo>
                  <a:lnTo>
                    <a:pt x="1699" y="4296"/>
                  </a:lnTo>
                  <a:cubicBezTo>
                    <a:pt x="1699" y="4296"/>
                    <a:pt x="500" y="4429"/>
                    <a:pt x="422" y="4518"/>
                  </a:cubicBezTo>
                  <a:cubicBezTo>
                    <a:pt x="234" y="4706"/>
                    <a:pt x="1" y="5794"/>
                    <a:pt x="1" y="6216"/>
                  </a:cubicBezTo>
                  <a:cubicBezTo>
                    <a:pt x="1" y="7192"/>
                    <a:pt x="189" y="7658"/>
                    <a:pt x="189" y="7658"/>
                  </a:cubicBezTo>
                  <a:lnTo>
                    <a:pt x="456" y="10399"/>
                  </a:lnTo>
                  <a:cubicBezTo>
                    <a:pt x="1033" y="10544"/>
                    <a:pt x="1621" y="10655"/>
                    <a:pt x="2220" y="10732"/>
                  </a:cubicBezTo>
                  <a:cubicBezTo>
                    <a:pt x="2430" y="10761"/>
                    <a:pt x="2641" y="10775"/>
                    <a:pt x="2851" y="10775"/>
                  </a:cubicBezTo>
                  <a:cubicBezTo>
                    <a:pt x="3375" y="10775"/>
                    <a:pt x="3897" y="10688"/>
                    <a:pt x="4396" y="10522"/>
                  </a:cubicBezTo>
                  <a:cubicBezTo>
                    <a:pt x="4396" y="10522"/>
                    <a:pt x="5250" y="7381"/>
                    <a:pt x="5317" y="6449"/>
                  </a:cubicBezTo>
                  <a:cubicBezTo>
                    <a:pt x="5405" y="5339"/>
                    <a:pt x="5084" y="4984"/>
                    <a:pt x="4917" y="4773"/>
                  </a:cubicBezTo>
                  <a:cubicBezTo>
                    <a:pt x="4762" y="4773"/>
                    <a:pt x="3608" y="4518"/>
                    <a:pt x="3608" y="4518"/>
                  </a:cubicBezTo>
                  <a:lnTo>
                    <a:pt x="3563" y="3075"/>
                  </a:lnTo>
                  <a:cubicBezTo>
                    <a:pt x="3907" y="3075"/>
                    <a:pt x="4473" y="1466"/>
                    <a:pt x="4140" y="1133"/>
                  </a:cubicBezTo>
                  <a:cubicBezTo>
                    <a:pt x="3963" y="445"/>
                    <a:pt x="2409" y="1"/>
                    <a:pt x="1954" y="1"/>
                  </a:cubicBezTo>
                  <a:close/>
                </a:path>
              </a:pathLst>
            </a:custGeom>
            <a:solidFill>
              <a:srgbClr val="F7DE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42;p40">
              <a:extLst>
                <a:ext uri="{FF2B5EF4-FFF2-40B4-BE49-F238E27FC236}">
                  <a16:creationId xmlns:a16="http://schemas.microsoft.com/office/drawing/2014/main" id="{C47F4EFA-BE80-A6BB-8740-BA90F2508652}"/>
                </a:ext>
              </a:extLst>
            </p:cNvPr>
            <p:cNvSpPr/>
            <p:nvPr/>
          </p:nvSpPr>
          <p:spPr>
            <a:xfrm flipH="1">
              <a:off x="1225948" y="2138270"/>
              <a:ext cx="758940" cy="1797713"/>
            </a:xfrm>
            <a:custGeom>
              <a:avLst/>
              <a:gdLst/>
              <a:ahLst/>
              <a:cxnLst/>
              <a:rect l="l" t="t" r="r" b="b"/>
              <a:pathLst>
                <a:path w="4451" h="10389" extrusionOk="0">
                  <a:moveTo>
                    <a:pt x="2342" y="0"/>
                  </a:moveTo>
                  <a:cubicBezTo>
                    <a:pt x="2375" y="144"/>
                    <a:pt x="2408" y="289"/>
                    <a:pt x="2464" y="422"/>
                  </a:cubicBezTo>
                  <a:cubicBezTo>
                    <a:pt x="2508" y="588"/>
                    <a:pt x="2497" y="777"/>
                    <a:pt x="2364" y="866"/>
                  </a:cubicBezTo>
                  <a:cubicBezTo>
                    <a:pt x="2302" y="897"/>
                    <a:pt x="2232" y="911"/>
                    <a:pt x="2161" y="911"/>
                  </a:cubicBezTo>
                  <a:cubicBezTo>
                    <a:pt x="2107" y="911"/>
                    <a:pt x="2051" y="902"/>
                    <a:pt x="1998" y="888"/>
                  </a:cubicBezTo>
                  <a:cubicBezTo>
                    <a:pt x="1498" y="788"/>
                    <a:pt x="988" y="699"/>
                    <a:pt x="488" y="566"/>
                  </a:cubicBezTo>
                  <a:cubicBezTo>
                    <a:pt x="411" y="544"/>
                    <a:pt x="344" y="522"/>
                    <a:pt x="278" y="477"/>
                  </a:cubicBezTo>
                  <a:cubicBezTo>
                    <a:pt x="211" y="433"/>
                    <a:pt x="178" y="366"/>
                    <a:pt x="178" y="289"/>
                  </a:cubicBezTo>
                  <a:cubicBezTo>
                    <a:pt x="178" y="244"/>
                    <a:pt x="189" y="211"/>
                    <a:pt x="189" y="167"/>
                  </a:cubicBezTo>
                  <a:lnTo>
                    <a:pt x="189" y="167"/>
                  </a:lnTo>
                  <a:cubicBezTo>
                    <a:pt x="67" y="344"/>
                    <a:pt x="0" y="511"/>
                    <a:pt x="33" y="633"/>
                  </a:cubicBezTo>
                  <a:cubicBezTo>
                    <a:pt x="111" y="932"/>
                    <a:pt x="477" y="977"/>
                    <a:pt x="477" y="977"/>
                  </a:cubicBezTo>
                  <a:lnTo>
                    <a:pt x="477" y="988"/>
                  </a:lnTo>
                  <a:cubicBezTo>
                    <a:pt x="480" y="983"/>
                    <a:pt x="487" y="981"/>
                    <a:pt x="499" y="981"/>
                  </a:cubicBezTo>
                  <a:cubicBezTo>
                    <a:pt x="609" y="981"/>
                    <a:pt x="1083" y="1145"/>
                    <a:pt x="1143" y="1165"/>
                  </a:cubicBezTo>
                  <a:lnTo>
                    <a:pt x="1898" y="1376"/>
                  </a:lnTo>
                  <a:cubicBezTo>
                    <a:pt x="1931" y="1387"/>
                    <a:pt x="1965" y="1398"/>
                    <a:pt x="1965" y="1432"/>
                  </a:cubicBezTo>
                  <a:cubicBezTo>
                    <a:pt x="1965" y="1443"/>
                    <a:pt x="1965" y="1454"/>
                    <a:pt x="1953" y="1465"/>
                  </a:cubicBezTo>
                  <a:cubicBezTo>
                    <a:pt x="1898" y="1576"/>
                    <a:pt x="1831" y="1676"/>
                    <a:pt x="1776" y="1787"/>
                  </a:cubicBezTo>
                  <a:cubicBezTo>
                    <a:pt x="1720" y="1898"/>
                    <a:pt x="1665" y="1987"/>
                    <a:pt x="1798" y="2053"/>
                  </a:cubicBezTo>
                  <a:cubicBezTo>
                    <a:pt x="1809" y="2056"/>
                    <a:pt x="1820" y="2057"/>
                    <a:pt x="1831" y="2057"/>
                  </a:cubicBezTo>
                  <a:cubicBezTo>
                    <a:pt x="1863" y="2057"/>
                    <a:pt x="1892" y="2045"/>
                    <a:pt x="1909" y="2020"/>
                  </a:cubicBezTo>
                  <a:cubicBezTo>
                    <a:pt x="1942" y="1998"/>
                    <a:pt x="1965" y="1964"/>
                    <a:pt x="1987" y="1931"/>
                  </a:cubicBezTo>
                  <a:cubicBezTo>
                    <a:pt x="2027" y="1884"/>
                    <a:pt x="2097" y="1832"/>
                    <a:pt x="2160" y="1832"/>
                  </a:cubicBezTo>
                  <a:cubicBezTo>
                    <a:pt x="2201" y="1832"/>
                    <a:pt x="2238" y="1853"/>
                    <a:pt x="2264" y="1909"/>
                  </a:cubicBezTo>
                  <a:cubicBezTo>
                    <a:pt x="2331" y="2053"/>
                    <a:pt x="2231" y="2264"/>
                    <a:pt x="2153" y="2386"/>
                  </a:cubicBezTo>
                  <a:cubicBezTo>
                    <a:pt x="2120" y="2464"/>
                    <a:pt x="2064" y="2519"/>
                    <a:pt x="1987" y="2564"/>
                  </a:cubicBezTo>
                  <a:cubicBezTo>
                    <a:pt x="1962" y="2576"/>
                    <a:pt x="1934" y="2582"/>
                    <a:pt x="1905" y="2582"/>
                  </a:cubicBezTo>
                  <a:cubicBezTo>
                    <a:pt x="1857" y="2582"/>
                    <a:pt x="1806" y="2565"/>
                    <a:pt x="1765" y="2530"/>
                  </a:cubicBezTo>
                  <a:cubicBezTo>
                    <a:pt x="1587" y="2719"/>
                    <a:pt x="1177" y="3163"/>
                    <a:pt x="1177" y="3163"/>
                  </a:cubicBezTo>
                  <a:lnTo>
                    <a:pt x="1132" y="3363"/>
                  </a:lnTo>
                  <a:cubicBezTo>
                    <a:pt x="1454" y="3329"/>
                    <a:pt x="1787" y="3285"/>
                    <a:pt x="2109" y="3252"/>
                  </a:cubicBezTo>
                  <a:lnTo>
                    <a:pt x="2109" y="3252"/>
                  </a:lnTo>
                  <a:cubicBezTo>
                    <a:pt x="2087" y="3518"/>
                    <a:pt x="2042" y="3784"/>
                    <a:pt x="2009" y="4062"/>
                  </a:cubicBezTo>
                  <a:cubicBezTo>
                    <a:pt x="1998" y="4084"/>
                    <a:pt x="1998" y="4095"/>
                    <a:pt x="2009" y="4117"/>
                  </a:cubicBezTo>
                  <a:cubicBezTo>
                    <a:pt x="1698" y="4373"/>
                    <a:pt x="1332" y="4473"/>
                    <a:pt x="1376" y="4606"/>
                  </a:cubicBezTo>
                  <a:cubicBezTo>
                    <a:pt x="1454" y="4805"/>
                    <a:pt x="1953" y="4761"/>
                    <a:pt x="2342" y="4916"/>
                  </a:cubicBezTo>
                  <a:cubicBezTo>
                    <a:pt x="2397" y="4939"/>
                    <a:pt x="2442" y="4972"/>
                    <a:pt x="2475" y="5016"/>
                  </a:cubicBezTo>
                  <a:cubicBezTo>
                    <a:pt x="2497" y="5050"/>
                    <a:pt x="2508" y="5094"/>
                    <a:pt x="2508" y="5138"/>
                  </a:cubicBezTo>
                  <a:cubicBezTo>
                    <a:pt x="2542" y="5649"/>
                    <a:pt x="2575" y="6159"/>
                    <a:pt x="2608" y="6681"/>
                  </a:cubicBezTo>
                  <a:cubicBezTo>
                    <a:pt x="2619" y="6859"/>
                    <a:pt x="2619" y="7081"/>
                    <a:pt x="2475" y="7203"/>
                  </a:cubicBezTo>
                  <a:cubicBezTo>
                    <a:pt x="2397" y="7247"/>
                    <a:pt x="2320" y="7280"/>
                    <a:pt x="2231" y="7291"/>
                  </a:cubicBezTo>
                  <a:cubicBezTo>
                    <a:pt x="1898" y="7358"/>
                    <a:pt x="1554" y="7391"/>
                    <a:pt x="1210" y="7391"/>
                  </a:cubicBezTo>
                  <a:cubicBezTo>
                    <a:pt x="1110" y="7402"/>
                    <a:pt x="977" y="7436"/>
                    <a:pt x="988" y="7536"/>
                  </a:cubicBezTo>
                  <a:cubicBezTo>
                    <a:pt x="988" y="7613"/>
                    <a:pt x="1088" y="7635"/>
                    <a:pt x="1154" y="7658"/>
                  </a:cubicBezTo>
                  <a:cubicBezTo>
                    <a:pt x="1343" y="7691"/>
                    <a:pt x="1521" y="7758"/>
                    <a:pt x="1687" y="7846"/>
                  </a:cubicBezTo>
                  <a:cubicBezTo>
                    <a:pt x="1831" y="7902"/>
                    <a:pt x="1942" y="8002"/>
                    <a:pt x="2009" y="8124"/>
                  </a:cubicBezTo>
                  <a:cubicBezTo>
                    <a:pt x="2064" y="8257"/>
                    <a:pt x="1965" y="8479"/>
                    <a:pt x="1931" y="8612"/>
                  </a:cubicBezTo>
                  <a:cubicBezTo>
                    <a:pt x="1854" y="8978"/>
                    <a:pt x="1731" y="9333"/>
                    <a:pt x="1587" y="9666"/>
                  </a:cubicBezTo>
                  <a:cubicBezTo>
                    <a:pt x="1476" y="9888"/>
                    <a:pt x="1376" y="10110"/>
                    <a:pt x="1299" y="10343"/>
                  </a:cubicBezTo>
                  <a:cubicBezTo>
                    <a:pt x="1513" y="10373"/>
                    <a:pt x="1728" y="10388"/>
                    <a:pt x="1943" y="10388"/>
                  </a:cubicBezTo>
                  <a:cubicBezTo>
                    <a:pt x="2451" y="10388"/>
                    <a:pt x="2957" y="10304"/>
                    <a:pt x="3441" y="10133"/>
                  </a:cubicBezTo>
                  <a:cubicBezTo>
                    <a:pt x="3441" y="10133"/>
                    <a:pt x="4295" y="7003"/>
                    <a:pt x="4373" y="6071"/>
                  </a:cubicBezTo>
                  <a:cubicBezTo>
                    <a:pt x="4450" y="4961"/>
                    <a:pt x="4129" y="4606"/>
                    <a:pt x="3962" y="4395"/>
                  </a:cubicBezTo>
                  <a:cubicBezTo>
                    <a:pt x="3818" y="4395"/>
                    <a:pt x="2653" y="4129"/>
                    <a:pt x="2653" y="4129"/>
                  </a:cubicBezTo>
                  <a:lnTo>
                    <a:pt x="2619" y="2686"/>
                  </a:lnTo>
                  <a:cubicBezTo>
                    <a:pt x="2952" y="2686"/>
                    <a:pt x="3518" y="1077"/>
                    <a:pt x="3196" y="744"/>
                  </a:cubicBezTo>
                  <a:cubicBezTo>
                    <a:pt x="3108" y="444"/>
                    <a:pt x="2752" y="189"/>
                    <a:pt x="2342" y="0"/>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43;p40">
              <a:extLst>
                <a:ext uri="{FF2B5EF4-FFF2-40B4-BE49-F238E27FC236}">
                  <a16:creationId xmlns:a16="http://schemas.microsoft.com/office/drawing/2014/main" id="{03848842-E747-54E7-1D90-3507B1B443D2}"/>
                </a:ext>
              </a:extLst>
            </p:cNvPr>
            <p:cNvSpPr/>
            <p:nvPr/>
          </p:nvSpPr>
          <p:spPr>
            <a:xfrm flipH="1">
              <a:off x="1265075" y="2915265"/>
              <a:ext cx="199257" cy="491758"/>
            </a:xfrm>
            <a:custGeom>
              <a:avLst/>
              <a:gdLst/>
              <a:ahLst/>
              <a:cxnLst/>
              <a:rect l="l" t="t" r="r" b="b"/>
              <a:pathLst>
                <a:path w="1799" h="2884" extrusionOk="0">
                  <a:moveTo>
                    <a:pt x="1077" y="1"/>
                  </a:moveTo>
                  <a:cubicBezTo>
                    <a:pt x="800" y="1"/>
                    <a:pt x="278" y="56"/>
                    <a:pt x="123" y="622"/>
                  </a:cubicBezTo>
                  <a:cubicBezTo>
                    <a:pt x="1" y="1055"/>
                    <a:pt x="67" y="2398"/>
                    <a:pt x="322" y="2742"/>
                  </a:cubicBezTo>
                  <a:cubicBezTo>
                    <a:pt x="391" y="2834"/>
                    <a:pt x="582" y="2884"/>
                    <a:pt x="767" y="2884"/>
                  </a:cubicBezTo>
                  <a:cubicBezTo>
                    <a:pt x="849" y="2884"/>
                    <a:pt x="931" y="2874"/>
                    <a:pt x="999" y="2853"/>
                  </a:cubicBezTo>
                  <a:cubicBezTo>
                    <a:pt x="1288" y="2775"/>
                    <a:pt x="1721" y="1444"/>
                    <a:pt x="1765" y="1077"/>
                  </a:cubicBezTo>
                  <a:cubicBezTo>
                    <a:pt x="1799" y="722"/>
                    <a:pt x="1543" y="1"/>
                    <a:pt x="1077" y="1"/>
                  </a:cubicBezTo>
                  <a:close/>
                </a:path>
              </a:pathLst>
            </a:custGeom>
            <a:solidFill>
              <a:srgbClr val="E0736E">
                <a:alpha val="53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44;p40">
              <a:extLst>
                <a:ext uri="{FF2B5EF4-FFF2-40B4-BE49-F238E27FC236}">
                  <a16:creationId xmlns:a16="http://schemas.microsoft.com/office/drawing/2014/main" id="{5735B794-9674-72FE-A0A3-51B84596F817}"/>
                </a:ext>
              </a:extLst>
            </p:cNvPr>
            <p:cNvSpPr/>
            <p:nvPr/>
          </p:nvSpPr>
          <p:spPr>
            <a:xfrm flipH="1">
              <a:off x="2160941" y="3757461"/>
              <a:ext cx="160961" cy="125154"/>
            </a:xfrm>
            <a:custGeom>
              <a:avLst/>
              <a:gdLst/>
              <a:ahLst/>
              <a:cxnLst/>
              <a:rect l="l" t="t" r="r" b="b"/>
              <a:pathLst>
                <a:path w="944" h="734" extrusionOk="0">
                  <a:moveTo>
                    <a:pt x="613" y="0"/>
                  </a:moveTo>
                  <a:cubicBezTo>
                    <a:pt x="534" y="0"/>
                    <a:pt x="433" y="57"/>
                    <a:pt x="389" y="57"/>
                  </a:cubicBezTo>
                  <a:cubicBezTo>
                    <a:pt x="266" y="101"/>
                    <a:pt x="155" y="157"/>
                    <a:pt x="67" y="234"/>
                  </a:cubicBezTo>
                  <a:cubicBezTo>
                    <a:pt x="11" y="334"/>
                    <a:pt x="0" y="445"/>
                    <a:pt x="22" y="556"/>
                  </a:cubicBezTo>
                  <a:cubicBezTo>
                    <a:pt x="144" y="634"/>
                    <a:pt x="278" y="689"/>
                    <a:pt x="422" y="734"/>
                  </a:cubicBezTo>
                  <a:cubicBezTo>
                    <a:pt x="533" y="734"/>
                    <a:pt x="644" y="712"/>
                    <a:pt x="744" y="678"/>
                  </a:cubicBezTo>
                  <a:cubicBezTo>
                    <a:pt x="832" y="567"/>
                    <a:pt x="899" y="445"/>
                    <a:pt x="943" y="323"/>
                  </a:cubicBezTo>
                  <a:cubicBezTo>
                    <a:pt x="943" y="301"/>
                    <a:pt x="866" y="234"/>
                    <a:pt x="821" y="234"/>
                  </a:cubicBezTo>
                  <a:cubicBezTo>
                    <a:pt x="777" y="234"/>
                    <a:pt x="688" y="24"/>
                    <a:pt x="666" y="12"/>
                  </a:cubicBezTo>
                  <a:cubicBezTo>
                    <a:pt x="650" y="4"/>
                    <a:pt x="632" y="0"/>
                    <a:pt x="613" y="0"/>
                  </a:cubicBezTo>
                  <a:close/>
                </a:path>
              </a:pathLst>
            </a:custGeom>
            <a:solidFill>
              <a:srgbClr val="F7DE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45;p40">
              <a:extLst>
                <a:ext uri="{FF2B5EF4-FFF2-40B4-BE49-F238E27FC236}">
                  <a16:creationId xmlns:a16="http://schemas.microsoft.com/office/drawing/2014/main" id="{7E718EF1-C560-2F75-4173-D234A35B807D}"/>
                </a:ext>
              </a:extLst>
            </p:cNvPr>
            <p:cNvSpPr/>
            <p:nvPr/>
          </p:nvSpPr>
          <p:spPr>
            <a:xfrm flipH="1">
              <a:off x="2160941" y="3783208"/>
              <a:ext cx="100430" cy="99407"/>
            </a:xfrm>
            <a:custGeom>
              <a:avLst/>
              <a:gdLst/>
              <a:ahLst/>
              <a:cxnLst/>
              <a:rect l="l" t="t" r="r" b="b"/>
              <a:pathLst>
                <a:path w="589" h="583" extrusionOk="0">
                  <a:moveTo>
                    <a:pt x="251" y="0"/>
                  </a:moveTo>
                  <a:cubicBezTo>
                    <a:pt x="194" y="0"/>
                    <a:pt x="111" y="34"/>
                    <a:pt x="111" y="50"/>
                  </a:cubicBezTo>
                  <a:cubicBezTo>
                    <a:pt x="133" y="106"/>
                    <a:pt x="145" y="172"/>
                    <a:pt x="156" y="239"/>
                  </a:cubicBezTo>
                  <a:cubicBezTo>
                    <a:pt x="145" y="305"/>
                    <a:pt x="122" y="372"/>
                    <a:pt x="89" y="439"/>
                  </a:cubicBezTo>
                  <a:cubicBezTo>
                    <a:pt x="89" y="439"/>
                    <a:pt x="0" y="516"/>
                    <a:pt x="67" y="583"/>
                  </a:cubicBezTo>
                  <a:cubicBezTo>
                    <a:pt x="178" y="583"/>
                    <a:pt x="289" y="561"/>
                    <a:pt x="389" y="527"/>
                  </a:cubicBezTo>
                  <a:cubicBezTo>
                    <a:pt x="477" y="416"/>
                    <a:pt x="544" y="305"/>
                    <a:pt x="588" y="172"/>
                  </a:cubicBezTo>
                  <a:cubicBezTo>
                    <a:pt x="588" y="150"/>
                    <a:pt x="522" y="95"/>
                    <a:pt x="477" y="95"/>
                  </a:cubicBezTo>
                  <a:cubicBezTo>
                    <a:pt x="470" y="95"/>
                    <a:pt x="468" y="99"/>
                    <a:pt x="460" y="99"/>
                  </a:cubicBezTo>
                  <a:cubicBezTo>
                    <a:pt x="457" y="99"/>
                    <a:pt x="452" y="98"/>
                    <a:pt x="444" y="95"/>
                  </a:cubicBezTo>
                  <a:cubicBezTo>
                    <a:pt x="433" y="72"/>
                    <a:pt x="333" y="50"/>
                    <a:pt x="300" y="17"/>
                  </a:cubicBezTo>
                  <a:cubicBezTo>
                    <a:pt x="291" y="5"/>
                    <a:pt x="273" y="0"/>
                    <a:pt x="251" y="0"/>
                  </a:cubicBez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46;p40">
              <a:extLst>
                <a:ext uri="{FF2B5EF4-FFF2-40B4-BE49-F238E27FC236}">
                  <a16:creationId xmlns:a16="http://schemas.microsoft.com/office/drawing/2014/main" id="{653C015D-A916-67DE-9A78-9C7D1E487DA3}"/>
                </a:ext>
              </a:extLst>
            </p:cNvPr>
            <p:cNvSpPr/>
            <p:nvPr/>
          </p:nvSpPr>
          <p:spPr>
            <a:xfrm flipH="1">
              <a:off x="2030330" y="3823108"/>
              <a:ext cx="96679" cy="74683"/>
            </a:xfrm>
            <a:custGeom>
              <a:avLst/>
              <a:gdLst/>
              <a:ahLst/>
              <a:cxnLst/>
              <a:rect l="l" t="t" r="r" b="b"/>
              <a:pathLst>
                <a:path w="567" h="438" extrusionOk="0">
                  <a:moveTo>
                    <a:pt x="267" y="0"/>
                  </a:moveTo>
                  <a:cubicBezTo>
                    <a:pt x="216" y="0"/>
                    <a:pt x="166" y="8"/>
                    <a:pt x="111" y="16"/>
                  </a:cubicBezTo>
                  <a:cubicBezTo>
                    <a:pt x="56" y="60"/>
                    <a:pt x="22" y="116"/>
                    <a:pt x="0" y="182"/>
                  </a:cubicBezTo>
                  <a:cubicBezTo>
                    <a:pt x="45" y="249"/>
                    <a:pt x="111" y="316"/>
                    <a:pt x="167" y="382"/>
                  </a:cubicBezTo>
                  <a:cubicBezTo>
                    <a:pt x="233" y="404"/>
                    <a:pt x="300" y="427"/>
                    <a:pt x="366" y="438"/>
                  </a:cubicBezTo>
                  <a:cubicBezTo>
                    <a:pt x="433" y="393"/>
                    <a:pt x="500" y="349"/>
                    <a:pt x="566" y="293"/>
                  </a:cubicBezTo>
                  <a:cubicBezTo>
                    <a:pt x="566" y="282"/>
                    <a:pt x="544" y="227"/>
                    <a:pt x="522" y="216"/>
                  </a:cubicBezTo>
                  <a:cubicBezTo>
                    <a:pt x="500" y="205"/>
                    <a:pt x="500" y="71"/>
                    <a:pt x="500" y="60"/>
                  </a:cubicBezTo>
                  <a:cubicBezTo>
                    <a:pt x="466" y="16"/>
                    <a:pt x="366" y="16"/>
                    <a:pt x="333" y="5"/>
                  </a:cubicBezTo>
                  <a:cubicBezTo>
                    <a:pt x="310" y="2"/>
                    <a:pt x="289" y="0"/>
                    <a:pt x="267" y="0"/>
                  </a:cubicBezTo>
                  <a:close/>
                </a:path>
              </a:pathLst>
            </a:custGeom>
            <a:solidFill>
              <a:srgbClr val="F7DE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47;p40">
              <a:extLst>
                <a:ext uri="{FF2B5EF4-FFF2-40B4-BE49-F238E27FC236}">
                  <a16:creationId xmlns:a16="http://schemas.microsoft.com/office/drawing/2014/main" id="{2B5769BD-D0CF-8B3E-0CF1-4CC56E45B1DB}"/>
                </a:ext>
              </a:extLst>
            </p:cNvPr>
            <p:cNvSpPr/>
            <p:nvPr/>
          </p:nvSpPr>
          <p:spPr>
            <a:xfrm flipH="1">
              <a:off x="2028454" y="3840159"/>
              <a:ext cx="72126" cy="55757"/>
            </a:xfrm>
            <a:custGeom>
              <a:avLst/>
              <a:gdLst/>
              <a:ahLst/>
              <a:cxnLst/>
              <a:rect l="l" t="t" r="r" b="b"/>
              <a:pathLst>
                <a:path w="423" h="327" extrusionOk="0">
                  <a:moveTo>
                    <a:pt x="207" y="0"/>
                  </a:moveTo>
                  <a:cubicBezTo>
                    <a:pt x="196" y="0"/>
                    <a:pt x="189" y="2"/>
                    <a:pt x="189" y="5"/>
                  </a:cubicBezTo>
                  <a:cubicBezTo>
                    <a:pt x="178" y="38"/>
                    <a:pt x="167" y="71"/>
                    <a:pt x="156" y="116"/>
                  </a:cubicBezTo>
                  <a:cubicBezTo>
                    <a:pt x="134" y="149"/>
                    <a:pt x="100" y="182"/>
                    <a:pt x="67" y="204"/>
                  </a:cubicBezTo>
                  <a:cubicBezTo>
                    <a:pt x="67" y="204"/>
                    <a:pt x="1" y="227"/>
                    <a:pt x="23" y="271"/>
                  </a:cubicBezTo>
                  <a:cubicBezTo>
                    <a:pt x="78" y="304"/>
                    <a:pt x="145" y="327"/>
                    <a:pt x="211" y="327"/>
                  </a:cubicBezTo>
                  <a:cubicBezTo>
                    <a:pt x="278" y="293"/>
                    <a:pt x="345" y="249"/>
                    <a:pt x="411" y="193"/>
                  </a:cubicBezTo>
                  <a:cubicBezTo>
                    <a:pt x="422" y="182"/>
                    <a:pt x="389" y="116"/>
                    <a:pt x="367" y="116"/>
                  </a:cubicBezTo>
                  <a:cubicBezTo>
                    <a:pt x="359" y="116"/>
                    <a:pt x="357" y="121"/>
                    <a:pt x="356" y="121"/>
                  </a:cubicBezTo>
                  <a:cubicBezTo>
                    <a:pt x="356" y="121"/>
                    <a:pt x="356" y="119"/>
                    <a:pt x="356" y="116"/>
                  </a:cubicBezTo>
                  <a:cubicBezTo>
                    <a:pt x="356" y="105"/>
                    <a:pt x="311" y="60"/>
                    <a:pt x="300" y="27"/>
                  </a:cubicBezTo>
                  <a:cubicBezTo>
                    <a:pt x="292" y="11"/>
                    <a:pt x="236" y="0"/>
                    <a:pt x="207" y="0"/>
                  </a:cubicBez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16"/>
          <p:cNvGrpSpPr/>
          <p:nvPr/>
        </p:nvGrpSpPr>
        <p:grpSpPr>
          <a:xfrm>
            <a:off x="-222659" y="-1280164"/>
            <a:ext cx="11771466" cy="8005162"/>
            <a:chOff x="-222659" y="-1280164"/>
            <a:chExt cx="11771466" cy="8005162"/>
          </a:xfrm>
        </p:grpSpPr>
        <p:sp>
          <p:nvSpPr>
            <p:cNvPr id="120" name="Google Shape;120;p16"/>
            <p:cNvSpPr/>
            <p:nvPr/>
          </p:nvSpPr>
          <p:spPr>
            <a:xfrm rot="1537089">
              <a:off x="-222659" y="3919863"/>
              <a:ext cx="3763895" cy="2805135"/>
            </a:xfrm>
            <a:custGeom>
              <a:avLst/>
              <a:gdLst/>
              <a:ahLst/>
              <a:cxnLst/>
              <a:rect l="l" t="t" r="r" b="b"/>
              <a:pathLst>
                <a:path w="44758" h="33357" extrusionOk="0">
                  <a:moveTo>
                    <a:pt x="38958" y="1"/>
                  </a:moveTo>
                  <a:cubicBezTo>
                    <a:pt x="36691" y="1"/>
                    <a:pt x="34504" y="1448"/>
                    <a:pt x="32879" y="3116"/>
                  </a:cubicBezTo>
                  <a:cubicBezTo>
                    <a:pt x="30985" y="5076"/>
                    <a:pt x="29490" y="7452"/>
                    <a:pt x="27280" y="9064"/>
                  </a:cubicBezTo>
                  <a:cubicBezTo>
                    <a:pt x="21864" y="13001"/>
                    <a:pt x="14089" y="11091"/>
                    <a:pt x="7991" y="13865"/>
                  </a:cubicBezTo>
                  <a:cubicBezTo>
                    <a:pt x="4270" y="15560"/>
                    <a:pt x="1479" y="19082"/>
                    <a:pt x="515" y="23036"/>
                  </a:cubicBezTo>
                  <a:cubicBezTo>
                    <a:pt x="0" y="25146"/>
                    <a:pt x="615" y="27904"/>
                    <a:pt x="1944" y="30047"/>
                  </a:cubicBezTo>
                  <a:cubicBezTo>
                    <a:pt x="2725" y="31310"/>
                    <a:pt x="3755" y="32356"/>
                    <a:pt x="4968" y="32921"/>
                  </a:cubicBezTo>
                  <a:cubicBezTo>
                    <a:pt x="5615" y="33222"/>
                    <a:pt x="6307" y="33357"/>
                    <a:pt x="7009" y="33357"/>
                  </a:cubicBezTo>
                  <a:cubicBezTo>
                    <a:pt x="8594" y="33357"/>
                    <a:pt x="10225" y="32667"/>
                    <a:pt x="11480" y="31642"/>
                  </a:cubicBezTo>
                  <a:cubicBezTo>
                    <a:pt x="15916" y="27987"/>
                    <a:pt x="17395" y="21989"/>
                    <a:pt x="22894" y="19314"/>
                  </a:cubicBezTo>
                  <a:cubicBezTo>
                    <a:pt x="25536" y="18035"/>
                    <a:pt x="28443" y="17437"/>
                    <a:pt x="31300" y="16789"/>
                  </a:cubicBezTo>
                  <a:cubicBezTo>
                    <a:pt x="34158" y="16141"/>
                    <a:pt x="37065" y="15410"/>
                    <a:pt x="39541" y="13848"/>
                  </a:cubicBezTo>
                  <a:cubicBezTo>
                    <a:pt x="42033" y="12303"/>
                    <a:pt x="44093" y="9811"/>
                    <a:pt x="44425" y="6887"/>
                  </a:cubicBezTo>
                  <a:cubicBezTo>
                    <a:pt x="44758" y="3980"/>
                    <a:pt x="42963" y="773"/>
                    <a:pt x="40089" y="125"/>
                  </a:cubicBezTo>
                  <a:cubicBezTo>
                    <a:pt x="39712" y="40"/>
                    <a:pt x="39334" y="1"/>
                    <a:pt x="38958" y="1"/>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16"/>
            <p:cNvSpPr/>
            <p:nvPr/>
          </p:nvSpPr>
          <p:spPr>
            <a:xfrm rot="-6380833">
              <a:off x="7549271" y="-387263"/>
              <a:ext cx="4723416" cy="2937614"/>
            </a:xfrm>
            <a:custGeom>
              <a:avLst/>
              <a:gdLst/>
              <a:ahLst/>
              <a:cxnLst/>
              <a:rect l="l" t="t" r="r" b="b"/>
              <a:pathLst>
                <a:path w="29939" h="19643" extrusionOk="0">
                  <a:moveTo>
                    <a:pt x="26233" y="0"/>
                  </a:moveTo>
                  <a:cubicBezTo>
                    <a:pt x="26211" y="0"/>
                    <a:pt x="26189" y="1"/>
                    <a:pt x="26167" y="1"/>
                  </a:cubicBezTo>
                  <a:cubicBezTo>
                    <a:pt x="25303" y="35"/>
                    <a:pt x="24605" y="649"/>
                    <a:pt x="23808" y="998"/>
                  </a:cubicBezTo>
                  <a:cubicBezTo>
                    <a:pt x="23179" y="1284"/>
                    <a:pt x="22526" y="1390"/>
                    <a:pt x="21859" y="1390"/>
                  </a:cubicBezTo>
                  <a:cubicBezTo>
                    <a:pt x="20043" y="1390"/>
                    <a:pt x="18115" y="606"/>
                    <a:pt x="16232" y="533"/>
                  </a:cubicBezTo>
                  <a:cubicBezTo>
                    <a:pt x="16154" y="531"/>
                    <a:pt x="16077" y="530"/>
                    <a:pt x="15999" y="530"/>
                  </a:cubicBezTo>
                  <a:cubicBezTo>
                    <a:pt x="13362" y="530"/>
                    <a:pt x="10908" y="1895"/>
                    <a:pt x="9520" y="4155"/>
                  </a:cubicBezTo>
                  <a:cubicBezTo>
                    <a:pt x="8523" y="5800"/>
                    <a:pt x="8125" y="7926"/>
                    <a:pt x="6563" y="9039"/>
                  </a:cubicBezTo>
                  <a:cubicBezTo>
                    <a:pt x="5682" y="9687"/>
                    <a:pt x="4553" y="9887"/>
                    <a:pt x="3572" y="10385"/>
                  </a:cubicBezTo>
                  <a:cubicBezTo>
                    <a:pt x="2360" y="10967"/>
                    <a:pt x="0" y="13110"/>
                    <a:pt x="682" y="14671"/>
                  </a:cubicBezTo>
                  <a:cubicBezTo>
                    <a:pt x="1230" y="15917"/>
                    <a:pt x="5084" y="16931"/>
                    <a:pt x="6297" y="17363"/>
                  </a:cubicBezTo>
                  <a:cubicBezTo>
                    <a:pt x="10412" y="18878"/>
                    <a:pt x="14772" y="19643"/>
                    <a:pt x="19156" y="19643"/>
                  </a:cubicBezTo>
                  <a:cubicBezTo>
                    <a:pt x="19339" y="19643"/>
                    <a:pt x="19521" y="19642"/>
                    <a:pt x="19704" y="19639"/>
                  </a:cubicBezTo>
                  <a:cubicBezTo>
                    <a:pt x="21648" y="19606"/>
                    <a:pt x="23675" y="19390"/>
                    <a:pt x="25253" y="18260"/>
                  </a:cubicBezTo>
                  <a:cubicBezTo>
                    <a:pt x="26400" y="17429"/>
                    <a:pt x="27197" y="16200"/>
                    <a:pt x="27795" y="14921"/>
                  </a:cubicBezTo>
                  <a:cubicBezTo>
                    <a:pt x="29540" y="11216"/>
                    <a:pt x="29938" y="7012"/>
                    <a:pt x="28942" y="3042"/>
                  </a:cubicBezTo>
                  <a:cubicBezTo>
                    <a:pt x="28581" y="1634"/>
                    <a:pt x="27689" y="0"/>
                    <a:pt x="26233" y="0"/>
                  </a:cubicBezTo>
                  <a:close/>
                </a:path>
              </a:pathLst>
            </a:custGeom>
            <a:solidFill>
              <a:srgbClr val="F7DEC9">
                <a:alpha val="72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rot="10093811">
              <a:off x="6466586" y="3916004"/>
              <a:ext cx="5082221" cy="1945145"/>
            </a:xfrm>
            <a:custGeom>
              <a:avLst/>
              <a:gdLst/>
              <a:ahLst/>
              <a:cxnLst/>
              <a:rect l="l" t="t" r="r" b="b"/>
              <a:pathLst>
                <a:path w="38969" h="13209" extrusionOk="0">
                  <a:moveTo>
                    <a:pt x="33990" y="1"/>
                  </a:moveTo>
                  <a:cubicBezTo>
                    <a:pt x="33188" y="1"/>
                    <a:pt x="32144" y="220"/>
                    <a:pt x="30819" y="718"/>
                  </a:cubicBezTo>
                  <a:cubicBezTo>
                    <a:pt x="26167" y="2462"/>
                    <a:pt x="21100" y="2595"/>
                    <a:pt x="16149" y="3094"/>
                  </a:cubicBezTo>
                  <a:cubicBezTo>
                    <a:pt x="11214" y="3592"/>
                    <a:pt x="6081" y="4589"/>
                    <a:pt x="2210" y="7696"/>
                  </a:cubicBezTo>
                  <a:cubicBezTo>
                    <a:pt x="1063" y="8626"/>
                    <a:pt x="0" y="10238"/>
                    <a:pt x="864" y="11434"/>
                  </a:cubicBezTo>
                  <a:cubicBezTo>
                    <a:pt x="3110" y="10393"/>
                    <a:pt x="5503" y="9311"/>
                    <a:pt x="7959" y="9311"/>
                  </a:cubicBezTo>
                  <a:cubicBezTo>
                    <a:pt x="8246" y="9311"/>
                    <a:pt x="8534" y="9326"/>
                    <a:pt x="8822" y="9357"/>
                  </a:cubicBezTo>
                  <a:cubicBezTo>
                    <a:pt x="10218" y="9507"/>
                    <a:pt x="11547" y="10038"/>
                    <a:pt x="12842" y="10537"/>
                  </a:cubicBezTo>
                  <a:cubicBezTo>
                    <a:pt x="15767" y="11683"/>
                    <a:pt x="18757" y="12780"/>
                    <a:pt x="21864" y="13112"/>
                  </a:cubicBezTo>
                  <a:cubicBezTo>
                    <a:pt x="22456" y="13175"/>
                    <a:pt x="23055" y="13208"/>
                    <a:pt x="23654" y="13208"/>
                  </a:cubicBezTo>
                  <a:cubicBezTo>
                    <a:pt x="26214" y="13208"/>
                    <a:pt x="28778" y="12602"/>
                    <a:pt x="30852" y="11135"/>
                  </a:cubicBezTo>
                  <a:cubicBezTo>
                    <a:pt x="34658" y="8445"/>
                    <a:pt x="38969" y="1"/>
                    <a:pt x="33990" y="1"/>
                  </a:cubicBezTo>
                  <a:close/>
                </a:path>
              </a:pathLst>
            </a:custGeom>
            <a:solidFill>
              <a:srgbClr val="F9AA9D">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rot="1028534" flipH="1">
              <a:off x="7637512" y="3666796"/>
              <a:ext cx="1825275" cy="914716"/>
            </a:xfrm>
            <a:custGeom>
              <a:avLst/>
              <a:gdLst/>
              <a:ahLst/>
              <a:cxnLst/>
              <a:rect l="l" t="t" r="r" b="b"/>
              <a:pathLst>
                <a:path w="6146" h="3080" extrusionOk="0">
                  <a:moveTo>
                    <a:pt x="6137" y="1"/>
                  </a:moveTo>
                  <a:cubicBezTo>
                    <a:pt x="6114" y="1"/>
                    <a:pt x="5969" y="86"/>
                    <a:pt x="5720" y="234"/>
                  </a:cubicBezTo>
                  <a:cubicBezTo>
                    <a:pt x="5584" y="310"/>
                    <a:pt x="5417" y="401"/>
                    <a:pt x="5225" y="507"/>
                  </a:cubicBezTo>
                  <a:lnTo>
                    <a:pt x="4911" y="664"/>
                  </a:lnTo>
                  <a:lnTo>
                    <a:pt x="4830" y="704"/>
                  </a:lnTo>
                  <a:cubicBezTo>
                    <a:pt x="4972" y="537"/>
                    <a:pt x="5103" y="365"/>
                    <a:pt x="5220" y="183"/>
                  </a:cubicBezTo>
                  <a:cubicBezTo>
                    <a:pt x="5235" y="152"/>
                    <a:pt x="5212" y="124"/>
                    <a:pt x="5185" y="124"/>
                  </a:cubicBezTo>
                  <a:cubicBezTo>
                    <a:pt x="5176" y="124"/>
                    <a:pt x="5167" y="127"/>
                    <a:pt x="5159" y="133"/>
                  </a:cubicBezTo>
                  <a:cubicBezTo>
                    <a:pt x="5002" y="315"/>
                    <a:pt x="4815" y="558"/>
                    <a:pt x="4734" y="750"/>
                  </a:cubicBezTo>
                  <a:lnTo>
                    <a:pt x="4557" y="831"/>
                  </a:lnTo>
                  <a:cubicBezTo>
                    <a:pt x="4395" y="907"/>
                    <a:pt x="4218" y="987"/>
                    <a:pt x="4026" y="1068"/>
                  </a:cubicBezTo>
                  <a:cubicBezTo>
                    <a:pt x="4294" y="821"/>
                    <a:pt x="4537" y="553"/>
                    <a:pt x="4755" y="259"/>
                  </a:cubicBezTo>
                  <a:cubicBezTo>
                    <a:pt x="4781" y="230"/>
                    <a:pt x="4755" y="192"/>
                    <a:pt x="4723" y="192"/>
                  </a:cubicBezTo>
                  <a:cubicBezTo>
                    <a:pt x="4712" y="192"/>
                    <a:pt x="4700" y="197"/>
                    <a:pt x="4689" y="209"/>
                  </a:cubicBezTo>
                  <a:cubicBezTo>
                    <a:pt x="4441" y="441"/>
                    <a:pt x="4072" y="816"/>
                    <a:pt x="3925" y="1109"/>
                  </a:cubicBezTo>
                  <a:cubicBezTo>
                    <a:pt x="3733" y="1190"/>
                    <a:pt x="3536" y="1271"/>
                    <a:pt x="3323" y="1352"/>
                  </a:cubicBezTo>
                  <a:cubicBezTo>
                    <a:pt x="3602" y="1073"/>
                    <a:pt x="3854" y="775"/>
                    <a:pt x="4087" y="462"/>
                  </a:cubicBezTo>
                  <a:cubicBezTo>
                    <a:pt x="4113" y="432"/>
                    <a:pt x="4084" y="394"/>
                    <a:pt x="4053" y="394"/>
                  </a:cubicBezTo>
                  <a:cubicBezTo>
                    <a:pt x="4042" y="394"/>
                    <a:pt x="4031" y="399"/>
                    <a:pt x="4021" y="411"/>
                  </a:cubicBezTo>
                  <a:cubicBezTo>
                    <a:pt x="3763" y="659"/>
                    <a:pt x="3389" y="1058"/>
                    <a:pt x="3232" y="1382"/>
                  </a:cubicBezTo>
                  <a:cubicBezTo>
                    <a:pt x="3081" y="1443"/>
                    <a:pt x="2924" y="1498"/>
                    <a:pt x="2762" y="1554"/>
                  </a:cubicBezTo>
                  <a:cubicBezTo>
                    <a:pt x="2676" y="1589"/>
                    <a:pt x="2580" y="1620"/>
                    <a:pt x="2479" y="1650"/>
                  </a:cubicBezTo>
                  <a:cubicBezTo>
                    <a:pt x="2883" y="1291"/>
                    <a:pt x="3248" y="891"/>
                    <a:pt x="3561" y="456"/>
                  </a:cubicBezTo>
                  <a:cubicBezTo>
                    <a:pt x="3588" y="426"/>
                    <a:pt x="3560" y="387"/>
                    <a:pt x="3529" y="387"/>
                  </a:cubicBezTo>
                  <a:cubicBezTo>
                    <a:pt x="3519" y="387"/>
                    <a:pt x="3509" y="391"/>
                    <a:pt x="3500" y="401"/>
                  </a:cubicBezTo>
                  <a:cubicBezTo>
                    <a:pt x="3177" y="704"/>
                    <a:pt x="2631" y="1250"/>
                    <a:pt x="2393" y="1675"/>
                  </a:cubicBezTo>
                  <a:cubicBezTo>
                    <a:pt x="2206" y="1731"/>
                    <a:pt x="2003" y="1797"/>
                    <a:pt x="1786" y="1857"/>
                  </a:cubicBezTo>
                  <a:cubicBezTo>
                    <a:pt x="2206" y="1448"/>
                    <a:pt x="2590" y="993"/>
                    <a:pt x="2934" y="512"/>
                  </a:cubicBezTo>
                  <a:cubicBezTo>
                    <a:pt x="2956" y="478"/>
                    <a:pt x="2929" y="442"/>
                    <a:pt x="2899" y="442"/>
                  </a:cubicBezTo>
                  <a:cubicBezTo>
                    <a:pt x="2888" y="442"/>
                    <a:pt x="2877" y="446"/>
                    <a:pt x="2868" y="456"/>
                  </a:cubicBezTo>
                  <a:cubicBezTo>
                    <a:pt x="2524" y="785"/>
                    <a:pt x="1923" y="1397"/>
                    <a:pt x="1700" y="1883"/>
                  </a:cubicBezTo>
                  <a:cubicBezTo>
                    <a:pt x="1528" y="1933"/>
                    <a:pt x="1356" y="1984"/>
                    <a:pt x="1184" y="2029"/>
                  </a:cubicBezTo>
                  <a:cubicBezTo>
                    <a:pt x="1624" y="1524"/>
                    <a:pt x="2034" y="987"/>
                    <a:pt x="2408" y="431"/>
                  </a:cubicBezTo>
                  <a:cubicBezTo>
                    <a:pt x="2434" y="401"/>
                    <a:pt x="2408" y="364"/>
                    <a:pt x="2379" y="364"/>
                  </a:cubicBezTo>
                  <a:cubicBezTo>
                    <a:pt x="2368" y="364"/>
                    <a:pt x="2357" y="369"/>
                    <a:pt x="2347" y="381"/>
                  </a:cubicBezTo>
                  <a:cubicBezTo>
                    <a:pt x="1988" y="740"/>
                    <a:pt x="1361" y="1427"/>
                    <a:pt x="1118" y="2049"/>
                  </a:cubicBezTo>
                  <a:cubicBezTo>
                    <a:pt x="739" y="2151"/>
                    <a:pt x="375" y="2242"/>
                    <a:pt x="77" y="2318"/>
                  </a:cubicBezTo>
                  <a:cubicBezTo>
                    <a:pt x="31" y="2328"/>
                    <a:pt x="1" y="2373"/>
                    <a:pt x="11" y="2419"/>
                  </a:cubicBezTo>
                  <a:cubicBezTo>
                    <a:pt x="24" y="2457"/>
                    <a:pt x="59" y="2482"/>
                    <a:pt x="97" y="2482"/>
                  </a:cubicBezTo>
                  <a:cubicBezTo>
                    <a:pt x="104" y="2482"/>
                    <a:pt x="110" y="2481"/>
                    <a:pt x="117" y="2479"/>
                  </a:cubicBezTo>
                  <a:cubicBezTo>
                    <a:pt x="426" y="2403"/>
                    <a:pt x="800" y="2307"/>
                    <a:pt x="1184" y="2201"/>
                  </a:cubicBezTo>
                  <a:cubicBezTo>
                    <a:pt x="1791" y="2570"/>
                    <a:pt x="2438" y="2864"/>
                    <a:pt x="3116" y="3076"/>
                  </a:cubicBezTo>
                  <a:cubicBezTo>
                    <a:pt x="3122" y="3079"/>
                    <a:pt x="3128" y="3080"/>
                    <a:pt x="3134" y="3080"/>
                  </a:cubicBezTo>
                  <a:cubicBezTo>
                    <a:pt x="3173" y="3080"/>
                    <a:pt x="3191" y="3022"/>
                    <a:pt x="3146" y="3000"/>
                  </a:cubicBezTo>
                  <a:cubicBezTo>
                    <a:pt x="2701" y="2768"/>
                    <a:pt x="1877" y="2348"/>
                    <a:pt x="1265" y="2181"/>
                  </a:cubicBezTo>
                  <a:cubicBezTo>
                    <a:pt x="1376" y="2151"/>
                    <a:pt x="1488" y="2115"/>
                    <a:pt x="1604" y="2085"/>
                  </a:cubicBezTo>
                  <a:cubicBezTo>
                    <a:pt x="2231" y="2348"/>
                    <a:pt x="2894" y="2540"/>
                    <a:pt x="3566" y="2651"/>
                  </a:cubicBezTo>
                  <a:cubicBezTo>
                    <a:pt x="3568" y="2651"/>
                    <a:pt x="3570" y="2652"/>
                    <a:pt x="3571" y="2652"/>
                  </a:cubicBezTo>
                  <a:cubicBezTo>
                    <a:pt x="3613" y="2652"/>
                    <a:pt x="3630" y="2595"/>
                    <a:pt x="3586" y="2575"/>
                  </a:cubicBezTo>
                  <a:cubicBezTo>
                    <a:pt x="3121" y="2403"/>
                    <a:pt x="2287" y="2115"/>
                    <a:pt x="1710" y="2055"/>
                  </a:cubicBezTo>
                  <a:cubicBezTo>
                    <a:pt x="1938" y="1984"/>
                    <a:pt x="2155" y="1923"/>
                    <a:pt x="2352" y="1857"/>
                  </a:cubicBezTo>
                  <a:cubicBezTo>
                    <a:pt x="2909" y="2049"/>
                    <a:pt x="3480" y="2181"/>
                    <a:pt x="4067" y="2252"/>
                  </a:cubicBezTo>
                  <a:cubicBezTo>
                    <a:pt x="4073" y="2254"/>
                    <a:pt x="4079" y="2255"/>
                    <a:pt x="4084" y="2255"/>
                  </a:cubicBezTo>
                  <a:cubicBezTo>
                    <a:pt x="4128" y="2255"/>
                    <a:pt x="4147" y="2189"/>
                    <a:pt x="4097" y="2171"/>
                  </a:cubicBezTo>
                  <a:cubicBezTo>
                    <a:pt x="3682" y="2044"/>
                    <a:pt x="3000" y="1857"/>
                    <a:pt x="2499" y="1812"/>
                  </a:cubicBezTo>
                  <a:cubicBezTo>
                    <a:pt x="2615" y="1776"/>
                    <a:pt x="2727" y="1736"/>
                    <a:pt x="2823" y="1706"/>
                  </a:cubicBezTo>
                  <a:cubicBezTo>
                    <a:pt x="2979" y="1645"/>
                    <a:pt x="3131" y="1589"/>
                    <a:pt x="3278" y="1529"/>
                  </a:cubicBezTo>
                  <a:cubicBezTo>
                    <a:pt x="3672" y="1685"/>
                    <a:pt x="4097" y="1771"/>
                    <a:pt x="4522" y="1781"/>
                  </a:cubicBezTo>
                  <a:cubicBezTo>
                    <a:pt x="4523" y="1782"/>
                    <a:pt x="4525" y="1782"/>
                    <a:pt x="4526" y="1782"/>
                  </a:cubicBezTo>
                  <a:cubicBezTo>
                    <a:pt x="4568" y="1782"/>
                    <a:pt x="4581" y="1715"/>
                    <a:pt x="4532" y="1706"/>
                  </a:cubicBezTo>
                  <a:cubicBezTo>
                    <a:pt x="4259" y="1620"/>
                    <a:pt x="3789" y="1493"/>
                    <a:pt x="3419" y="1478"/>
                  </a:cubicBezTo>
                  <a:cubicBezTo>
                    <a:pt x="3627" y="1392"/>
                    <a:pt x="3824" y="1306"/>
                    <a:pt x="4011" y="1225"/>
                  </a:cubicBezTo>
                  <a:cubicBezTo>
                    <a:pt x="4248" y="1316"/>
                    <a:pt x="4555" y="1339"/>
                    <a:pt x="4824" y="1339"/>
                  </a:cubicBezTo>
                  <a:cubicBezTo>
                    <a:pt x="4929" y="1339"/>
                    <a:pt x="5027" y="1336"/>
                    <a:pt x="5114" y="1331"/>
                  </a:cubicBezTo>
                  <a:cubicBezTo>
                    <a:pt x="5169" y="1331"/>
                    <a:pt x="5169" y="1250"/>
                    <a:pt x="5114" y="1250"/>
                  </a:cubicBezTo>
                  <a:cubicBezTo>
                    <a:pt x="4780" y="1205"/>
                    <a:pt x="4446" y="1180"/>
                    <a:pt x="4112" y="1180"/>
                  </a:cubicBezTo>
                  <a:cubicBezTo>
                    <a:pt x="4289" y="1099"/>
                    <a:pt x="4456" y="1018"/>
                    <a:pt x="4613" y="937"/>
                  </a:cubicBezTo>
                  <a:lnTo>
                    <a:pt x="4795" y="851"/>
                  </a:lnTo>
                  <a:lnTo>
                    <a:pt x="4830" y="831"/>
                  </a:lnTo>
                  <a:cubicBezTo>
                    <a:pt x="4921" y="863"/>
                    <a:pt x="5042" y="875"/>
                    <a:pt x="5172" y="875"/>
                  </a:cubicBezTo>
                  <a:cubicBezTo>
                    <a:pt x="5344" y="875"/>
                    <a:pt x="5532" y="854"/>
                    <a:pt x="5685" y="831"/>
                  </a:cubicBezTo>
                  <a:cubicBezTo>
                    <a:pt x="5734" y="826"/>
                    <a:pt x="5731" y="750"/>
                    <a:pt x="5684" y="750"/>
                  </a:cubicBezTo>
                  <a:cubicBezTo>
                    <a:pt x="5683" y="750"/>
                    <a:pt x="5682" y="750"/>
                    <a:pt x="5680" y="750"/>
                  </a:cubicBezTo>
                  <a:cubicBezTo>
                    <a:pt x="5627" y="748"/>
                    <a:pt x="5575" y="747"/>
                    <a:pt x="5522" y="747"/>
                  </a:cubicBezTo>
                  <a:cubicBezTo>
                    <a:pt x="5317" y="747"/>
                    <a:pt x="5112" y="762"/>
                    <a:pt x="4906" y="790"/>
                  </a:cubicBezTo>
                  <a:lnTo>
                    <a:pt x="4962" y="760"/>
                  </a:lnTo>
                  <a:lnTo>
                    <a:pt x="5275" y="588"/>
                  </a:lnTo>
                  <a:cubicBezTo>
                    <a:pt x="5463" y="477"/>
                    <a:pt x="5629" y="376"/>
                    <a:pt x="5756" y="290"/>
                  </a:cubicBezTo>
                  <a:cubicBezTo>
                    <a:pt x="6009" y="113"/>
                    <a:pt x="6145" y="11"/>
                    <a:pt x="6140" y="1"/>
                  </a:cubicBezTo>
                  <a:cubicBezTo>
                    <a:pt x="6140" y="1"/>
                    <a:pt x="6139" y="1"/>
                    <a:pt x="6137" y="1"/>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rot="15942878" flipH="1">
              <a:off x="323608" y="730545"/>
              <a:ext cx="857271" cy="1034316"/>
            </a:xfrm>
            <a:custGeom>
              <a:avLst/>
              <a:gdLst/>
              <a:ahLst/>
              <a:cxnLst/>
              <a:rect l="l" t="t" r="r" b="b"/>
              <a:pathLst>
                <a:path w="9016" h="10878" extrusionOk="0">
                  <a:moveTo>
                    <a:pt x="578" y="0"/>
                  </a:moveTo>
                  <a:cubicBezTo>
                    <a:pt x="530" y="0"/>
                    <a:pt x="486" y="38"/>
                    <a:pt x="510" y="96"/>
                  </a:cubicBezTo>
                  <a:cubicBezTo>
                    <a:pt x="682" y="532"/>
                    <a:pt x="880" y="967"/>
                    <a:pt x="1093" y="1403"/>
                  </a:cubicBezTo>
                  <a:cubicBezTo>
                    <a:pt x="0" y="2800"/>
                    <a:pt x="1118" y="5265"/>
                    <a:pt x="1118" y="5265"/>
                  </a:cubicBezTo>
                  <a:cubicBezTo>
                    <a:pt x="1915" y="4328"/>
                    <a:pt x="1570" y="2677"/>
                    <a:pt x="1323" y="1847"/>
                  </a:cubicBezTo>
                  <a:lnTo>
                    <a:pt x="1323" y="1847"/>
                  </a:lnTo>
                  <a:cubicBezTo>
                    <a:pt x="1652" y="2463"/>
                    <a:pt x="2014" y="3063"/>
                    <a:pt x="2408" y="3654"/>
                  </a:cubicBezTo>
                  <a:cubicBezTo>
                    <a:pt x="1595" y="5257"/>
                    <a:pt x="3082" y="7657"/>
                    <a:pt x="3082" y="7657"/>
                  </a:cubicBezTo>
                  <a:cubicBezTo>
                    <a:pt x="3707" y="6514"/>
                    <a:pt x="3008" y="4756"/>
                    <a:pt x="2638" y="3983"/>
                  </a:cubicBezTo>
                  <a:lnTo>
                    <a:pt x="2638" y="3983"/>
                  </a:lnTo>
                  <a:cubicBezTo>
                    <a:pt x="3066" y="4600"/>
                    <a:pt x="3534" y="5208"/>
                    <a:pt x="4027" y="5791"/>
                  </a:cubicBezTo>
                  <a:cubicBezTo>
                    <a:pt x="3230" y="7402"/>
                    <a:pt x="4709" y="9785"/>
                    <a:pt x="4709" y="9785"/>
                  </a:cubicBezTo>
                  <a:cubicBezTo>
                    <a:pt x="5367" y="8585"/>
                    <a:pt x="4553" y="6703"/>
                    <a:pt x="4208" y="6005"/>
                  </a:cubicBezTo>
                  <a:lnTo>
                    <a:pt x="4208" y="6005"/>
                  </a:lnTo>
                  <a:cubicBezTo>
                    <a:pt x="4693" y="6572"/>
                    <a:pt x="5202" y="7122"/>
                    <a:pt x="5728" y="7648"/>
                  </a:cubicBezTo>
                  <a:cubicBezTo>
                    <a:pt x="6476" y="9645"/>
                    <a:pt x="9015" y="10878"/>
                    <a:pt x="9015" y="10878"/>
                  </a:cubicBezTo>
                  <a:cubicBezTo>
                    <a:pt x="8498" y="9333"/>
                    <a:pt x="6681" y="8109"/>
                    <a:pt x="5975" y="7681"/>
                  </a:cubicBezTo>
                  <a:cubicBezTo>
                    <a:pt x="5482" y="7196"/>
                    <a:pt x="4997" y="6679"/>
                    <a:pt x="4537" y="6153"/>
                  </a:cubicBezTo>
                  <a:lnTo>
                    <a:pt x="4537" y="6153"/>
                  </a:lnTo>
                  <a:cubicBezTo>
                    <a:pt x="5278" y="6743"/>
                    <a:pt x="6763" y="7766"/>
                    <a:pt x="8119" y="7766"/>
                  </a:cubicBezTo>
                  <a:cubicBezTo>
                    <a:pt x="8160" y="7766"/>
                    <a:pt x="8202" y="7765"/>
                    <a:pt x="8243" y="7763"/>
                  </a:cubicBezTo>
                  <a:cubicBezTo>
                    <a:pt x="8243" y="7763"/>
                    <a:pt x="6229" y="5742"/>
                    <a:pt x="4196" y="5742"/>
                  </a:cubicBezTo>
                  <a:cubicBezTo>
                    <a:pt x="4191" y="5742"/>
                    <a:pt x="4187" y="5742"/>
                    <a:pt x="4183" y="5742"/>
                  </a:cubicBezTo>
                  <a:cubicBezTo>
                    <a:pt x="3682" y="5150"/>
                    <a:pt x="3213" y="4542"/>
                    <a:pt x="2778" y="3917"/>
                  </a:cubicBezTo>
                  <a:lnTo>
                    <a:pt x="2778" y="3917"/>
                  </a:lnTo>
                  <a:cubicBezTo>
                    <a:pt x="3464" y="4476"/>
                    <a:pt x="5040" y="5630"/>
                    <a:pt x="6484" y="5630"/>
                  </a:cubicBezTo>
                  <a:cubicBezTo>
                    <a:pt x="6528" y="5630"/>
                    <a:pt x="6572" y="5629"/>
                    <a:pt x="6616" y="5627"/>
                  </a:cubicBezTo>
                  <a:cubicBezTo>
                    <a:pt x="6616" y="5627"/>
                    <a:pt x="4602" y="3613"/>
                    <a:pt x="2564" y="3613"/>
                  </a:cubicBezTo>
                  <a:cubicBezTo>
                    <a:pt x="2137" y="2981"/>
                    <a:pt x="1743" y="2323"/>
                    <a:pt x="1389" y="1649"/>
                  </a:cubicBezTo>
                  <a:lnTo>
                    <a:pt x="1389" y="1649"/>
                  </a:lnTo>
                  <a:cubicBezTo>
                    <a:pt x="1989" y="2274"/>
                    <a:pt x="3526" y="3745"/>
                    <a:pt x="5104" y="3909"/>
                  </a:cubicBezTo>
                  <a:cubicBezTo>
                    <a:pt x="5104" y="3909"/>
                    <a:pt x="3361" y="1674"/>
                    <a:pt x="1249" y="1370"/>
                  </a:cubicBezTo>
                  <a:cubicBezTo>
                    <a:pt x="1028" y="934"/>
                    <a:pt x="839" y="499"/>
                    <a:pt x="666" y="63"/>
                  </a:cubicBezTo>
                  <a:cubicBezTo>
                    <a:pt x="649" y="19"/>
                    <a:pt x="612" y="0"/>
                    <a:pt x="578" y="0"/>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6" name="Google Shape;126;p16"/>
            <p:cNvGrpSpPr/>
            <p:nvPr/>
          </p:nvGrpSpPr>
          <p:grpSpPr>
            <a:xfrm rot="-10179084">
              <a:off x="1868760" y="4528016"/>
              <a:ext cx="501872" cy="264659"/>
              <a:chOff x="4559475" y="3797625"/>
              <a:chExt cx="114250" cy="60250"/>
            </a:xfrm>
          </p:grpSpPr>
          <p:sp>
            <p:nvSpPr>
              <p:cNvPr id="127" name="Google Shape;127;p16"/>
              <p:cNvSpPr/>
              <p:nvPr/>
            </p:nvSpPr>
            <p:spPr>
              <a:xfrm>
                <a:off x="4601850" y="3797625"/>
                <a:ext cx="35325" cy="33875"/>
              </a:xfrm>
              <a:custGeom>
                <a:avLst/>
                <a:gdLst/>
                <a:ahLst/>
                <a:cxnLst/>
                <a:rect l="l" t="t" r="r" b="b"/>
                <a:pathLst>
                  <a:path w="1413" h="1355" extrusionOk="0">
                    <a:moveTo>
                      <a:pt x="1396" y="619"/>
                    </a:moveTo>
                    <a:cubicBezTo>
                      <a:pt x="1395" y="668"/>
                      <a:pt x="1379" y="733"/>
                      <a:pt x="1379" y="781"/>
                    </a:cubicBezTo>
                    <a:cubicBezTo>
                      <a:pt x="1379" y="727"/>
                      <a:pt x="1386" y="673"/>
                      <a:pt x="1396" y="619"/>
                    </a:cubicBezTo>
                    <a:close/>
                    <a:moveTo>
                      <a:pt x="864" y="0"/>
                    </a:moveTo>
                    <a:cubicBezTo>
                      <a:pt x="804" y="0"/>
                      <a:pt x="753" y="9"/>
                      <a:pt x="698" y="20"/>
                    </a:cubicBezTo>
                    <a:lnTo>
                      <a:pt x="698" y="20"/>
                    </a:lnTo>
                    <a:lnTo>
                      <a:pt x="548" y="34"/>
                    </a:lnTo>
                    <a:lnTo>
                      <a:pt x="399" y="100"/>
                    </a:lnTo>
                    <a:cubicBezTo>
                      <a:pt x="266" y="167"/>
                      <a:pt x="166" y="283"/>
                      <a:pt x="117" y="416"/>
                    </a:cubicBezTo>
                    <a:cubicBezTo>
                      <a:pt x="0" y="665"/>
                      <a:pt x="67" y="964"/>
                      <a:pt x="249" y="1163"/>
                    </a:cubicBezTo>
                    <a:cubicBezTo>
                      <a:pt x="385" y="1287"/>
                      <a:pt x="557" y="1355"/>
                      <a:pt x="732" y="1355"/>
                    </a:cubicBezTo>
                    <a:cubicBezTo>
                      <a:pt x="793" y="1355"/>
                      <a:pt x="854" y="1347"/>
                      <a:pt x="914" y="1329"/>
                    </a:cubicBezTo>
                    <a:cubicBezTo>
                      <a:pt x="1047" y="1296"/>
                      <a:pt x="1163" y="1197"/>
                      <a:pt x="1263" y="1097"/>
                    </a:cubicBezTo>
                    <a:cubicBezTo>
                      <a:pt x="1346" y="981"/>
                      <a:pt x="1412" y="831"/>
                      <a:pt x="1396" y="682"/>
                    </a:cubicBezTo>
                    <a:cubicBezTo>
                      <a:pt x="1396" y="666"/>
                      <a:pt x="1396" y="636"/>
                      <a:pt x="1396" y="619"/>
                    </a:cubicBezTo>
                    <a:lnTo>
                      <a:pt x="1396" y="619"/>
                    </a:lnTo>
                    <a:cubicBezTo>
                      <a:pt x="1401" y="590"/>
                      <a:pt x="1407" y="561"/>
                      <a:pt x="1412" y="532"/>
                    </a:cubicBezTo>
                    <a:cubicBezTo>
                      <a:pt x="1412" y="399"/>
                      <a:pt x="1346" y="250"/>
                      <a:pt x="1246" y="150"/>
                    </a:cubicBezTo>
                    <a:cubicBezTo>
                      <a:pt x="1147" y="50"/>
                      <a:pt x="1014" y="0"/>
                      <a:pt x="864" y="0"/>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4654600" y="3843300"/>
                <a:ext cx="19125" cy="14575"/>
              </a:xfrm>
              <a:custGeom>
                <a:avLst/>
                <a:gdLst/>
                <a:ahLst/>
                <a:cxnLst/>
                <a:rect l="l" t="t" r="r" b="b"/>
                <a:pathLst>
                  <a:path w="765" h="583" extrusionOk="0">
                    <a:moveTo>
                      <a:pt x="382" y="1"/>
                    </a:moveTo>
                    <a:cubicBezTo>
                      <a:pt x="0" y="1"/>
                      <a:pt x="0" y="582"/>
                      <a:pt x="382" y="582"/>
                    </a:cubicBezTo>
                    <a:cubicBezTo>
                      <a:pt x="764" y="582"/>
                      <a:pt x="764" y="1"/>
                      <a:pt x="382" y="1"/>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4559475" y="3832100"/>
                <a:ext cx="17050" cy="12900"/>
              </a:xfrm>
              <a:custGeom>
                <a:avLst/>
                <a:gdLst/>
                <a:ahLst/>
                <a:cxnLst/>
                <a:rect l="l" t="t" r="r" b="b"/>
                <a:pathLst>
                  <a:path w="682" h="516" extrusionOk="0">
                    <a:moveTo>
                      <a:pt x="333" y="0"/>
                    </a:moveTo>
                    <a:cubicBezTo>
                      <a:pt x="1" y="0"/>
                      <a:pt x="1" y="515"/>
                      <a:pt x="333" y="515"/>
                    </a:cubicBezTo>
                    <a:cubicBezTo>
                      <a:pt x="682" y="515"/>
                      <a:pt x="682" y="0"/>
                      <a:pt x="333" y="0"/>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123;p16">
            <a:extLst>
              <a:ext uri="{FF2B5EF4-FFF2-40B4-BE49-F238E27FC236}">
                <a16:creationId xmlns:a16="http://schemas.microsoft.com/office/drawing/2014/main" id="{7AB4283B-DD24-3307-D47C-7A457B4D4422}"/>
              </a:ext>
            </a:extLst>
          </p:cNvPr>
          <p:cNvSpPr/>
          <p:nvPr/>
        </p:nvSpPr>
        <p:spPr>
          <a:xfrm rot="2509569">
            <a:off x="-630820" y="-1733837"/>
            <a:ext cx="1818459" cy="4368224"/>
          </a:xfrm>
          <a:custGeom>
            <a:avLst/>
            <a:gdLst/>
            <a:ahLst/>
            <a:cxnLst/>
            <a:rect l="l" t="t" r="r" b="b"/>
            <a:pathLst>
              <a:path w="23593" h="45172" extrusionOk="0">
                <a:moveTo>
                  <a:pt x="14182" y="0"/>
                </a:moveTo>
                <a:cubicBezTo>
                  <a:pt x="13269" y="0"/>
                  <a:pt x="12360" y="159"/>
                  <a:pt x="11498" y="496"/>
                </a:cubicBezTo>
                <a:cubicBezTo>
                  <a:pt x="9055" y="1443"/>
                  <a:pt x="7294" y="3553"/>
                  <a:pt x="5749" y="5663"/>
                </a:cubicBezTo>
                <a:cubicBezTo>
                  <a:pt x="3972" y="8089"/>
                  <a:pt x="2327" y="10647"/>
                  <a:pt x="1363" y="13505"/>
                </a:cubicBezTo>
                <a:cubicBezTo>
                  <a:pt x="1" y="17476"/>
                  <a:pt x="51" y="21779"/>
                  <a:pt x="117" y="25982"/>
                </a:cubicBezTo>
                <a:cubicBezTo>
                  <a:pt x="167" y="30684"/>
                  <a:pt x="234" y="35418"/>
                  <a:pt x="948" y="40070"/>
                </a:cubicBezTo>
                <a:cubicBezTo>
                  <a:pt x="1164" y="41582"/>
                  <a:pt x="1513" y="43160"/>
                  <a:pt x="2559" y="44257"/>
                </a:cubicBezTo>
                <a:cubicBezTo>
                  <a:pt x="3186" y="44907"/>
                  <a:pt x="4093" y="45171"/>
                  <a:pt x="5143" y="45171"/>
                </a:cubicBezTo>
                <a:cubicBezTo>
                  <a:pt x="8549" y="45171"/>
                  <a:pt x="13463" y="42390"/>
                  <a:pt x="15203" y="40967"/>
                </a:cubicBezTo>
                <a:cubicBezTo>
                  <a:pt x="17695" y="38907"/>
                  <a:pt x="19439" y="35718"/>
                  <a:pt x="19140" y="32478"/>
                </a:cubicBezTo>
                <a:cubicBezTo>
                  <a:pt x="18791" y="28706"/>
                  <a:pt x="15801" y="25234"/>
                  <a:pt x="16665" y="21546"/>
                </a:cubicBezTo>
                <a:cubicBezTo>
                  <a:pt x="17279" y="19004"/>
                  <a:pt x="19555" y="17260"/>
                  <a:pt x="21051" y="15083"/>
                </a:cubicBezTo>
                <a:cubicBezTo>
                  <a:pt x="23227" y="11893"/>
                  <a:pt x="23593" y="7424"/>
                  <a:pt x="21566" y="4118"/>
                </a:cubicBezTo>
                <a:cubicBezTo>
                  <a:pt x="20023" y="1602"/>
                  <a:pt x="17086" y="0"/>
                  <a:pt x="14182" y="0"/>
                </a:cubicBezTo>
                <a:close/>
              </a:path>
            </a:pathLst>
          </a:custGeom>
          <a:solidFill>
            <a:srgbClr val="F9AA9D">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45766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16"/>
          <p:cNvGrpSpPr/>
          <p:nvPr/>
        </p:nvGrpSpPr>
        <p:grpSpPr>
          <a:xfrm>
            <a:off x="-222659" y="-1280164"/>
            <a:ext cx="11771466" cy="8005162"/>
            <a:chOff x="-222659" y="-1280164"/>
            <a:chExt cx="11771466" cy="8005162"/>
          </a:xfrm>
        </p:grpSpPr>
        <p:sp>
          <p:nvSpPr>
            <p:cNvPr id="120" name="Google Shape;120;p16"/>
            <p:cNvSpPr/>
            <p:nvPr/>
          </p:nvSpPr>
          <p:spPr>
            <a:xfrm rot="1537089">
              <a:off x="-222659" y="3919863"/>
              <a:ext cx="3763895" cy="2805135"/>
            </a:xfrm>
            <a:custGeom>
              <a:avLst/>
              <a:gdLst/>
              <a:ahLst/>
              <a:cxnLst/>
              <a:rect l="l" t="t" r="r" b="b"/>
              <a:pathLst>
                <a:path w="44758" h="33357" extrusionOk="0">
                  <a:moveTo>
                    <a:pt x="38958" y="1"/>
                  </a:moveTo>
                  <a:cubicBezTo>
                    <a:pt x="36691" y="1"/>
                    <a:pt x="34504" y="1448"/>
                    <a:pt x="32879" y="3116"/>
                  </a:cubicBezTo>
                  <a:cubicBezTo>
                    <a:pt x="30985" y="5076"/>
                    <a:pt x="29490" y="7452"/>
                    <a:pt x="27280" y="9064"/>
                  </a:cubicBezTo>
                  <a:cubicBezTo>
                    <a:pt x="21864" y="13001"/>
                    <a:pt x="14089" y="11091"/>
                    <a:pt x="7991" y="13865"/>
                  </a:cubicBezTo>
                  <a:cubicBezTo>
                    <a:pt x="4270" y="15560"/>
                    <a:pt x="1479" y="19082"/>
                    <a:pt x="515" y="23036"/>
                  </a:cubicBezTo>
                  <a:cubicBezTo>
                    <a:pt x="0" y="25146"/>
                    <a:pt x="615" y="27904"/>
                    <a:pt x="1944" y="30047"/>
                  </a:cubicBezTo>
                  <a:cubicBezTo>
                    <a:pt x="2725" y="31310"/>
                    <a:pt x="3755" y="32356"/>
                    <a:pt x="4968" y="32921"/>
                  </a:cubicBezTo>
                  <a:cubicBezTo>
                    <a:pt x="5615" y="33222"/>
                    <a:pt x="6307" y="33357"/>
                    <a:pt x="7009" y="33357"/>
                  </a:cubicBezTo>
                  <a:cubicBezTo>
                    <a:pt x="8594" y="33357"/>
                    <a:pt x="10225" y="32667"/>
                    <a:pt x="11480" y="31642"/>
                  </a:cubicBezTo>
                  <a:cubicBezTo>
                    <a:pt x="15916" y="27987"/>
                    <a:pt x="17395" y="21989"/>
                    <a:pt x="22894" y="19314"/>
                  </a:cubicBezTo>
                  <a:cubicBezTo>
                    <a:pt x="25536" y="18035"/>
                    <a:pt x="28443" y="17437"/>
                    <a:pt x="31300" y="16789"/>
                  </a:cubicBezTo>
                  <a:cubicBezTo>
                    <a:pt x="34158" y="16141"/>
                    <a:pt x="37065" y="15410"/>
                    <a:pt x="39541" y="13848"/>
                  </a:cubicBezTo>
                  <a:cubicBezTo>
                    <a:pt x="42033" y="12303"/>
                    <a:pt x="44093" y="9811"/>
                    <a:pt x="44425" y="6887"/>
                  </a:cubicBezTo>
                  <a:cubicBezTo>
                    <a:pt x="44758" y="3980"/>
                    <a:pt x="42963" y="773"/>
                    <a:pt x="40089" y="125"/>
                  </a:cubicBezTo>
                  <a:cubicBezTo>
                    <a:pt x="39712" y="40"/>
                    <a:pt x="39334" y="1"/>
                    <a:pt x="38958" y="1"/>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16"/>
            <p:cNvSpPr/>
            <p:nvPr/>
          </p:nvSpPr>
          <p:spPr>
            <a:xfrm rot="-6380833">
              <a:off x="7549271" y="-387263"/>
              <a:ext cx="4723416" cy="2937614"/>
            </a:xfrm>
            <a:custGeom>
              <a:avLst/>
              <a:gdLst/>
              <a:ahLst/>
              <a:cxnLst/>
              <a:rect l="l" t="t" r="r" b="b"/>
              <a:pathLst>
                <a:path w="29939" h="19643" extrusionOk="0">
                  <a:moveTo>
                    <a:pt x="26233" y="0"/>
                  </a:moveTo>
                  <a:cubicBezTo>
                    <a:pt x="26211" y="0"/>
                    <a:pt x="26189" y="1"/>
                    <a:pt x="26167" y="1"/>
                  </a:cubicBezTo>
                  <a:cubicBezTo>
                    <a:pt x="25303" y="35"/>
                    <a:pt x="24605" y="649"/>
                    <a:pt x="23808" y="998"/>
                  </a:cubicBezTo>
                  <a:cubicBezTo>
                    <a:pt x="23179" y="1284"/>
                    <a:pt x="22526" y="1390"/>
                    <a:pt x="21859" y="1390"/>
                  </a:cubicBezTo>
                  <a:cubicBezTo>
                    <a:pt x="20043" y="1390"/>
                    <a:pt x="18115" y="606"/>
                    <a:pt x="16232" y="533"/>
                  </a:cubicBezTo>
                  <a:cubicBezTo>
                    <a:pt x="16154" y="531"/>
                    <a:pt x="16077" y="530"/>
                    <a:pt x="15999" y="530"/>
                  </a:cubicBezTo>
                  <a:cubicBezTo>
                    <a:pt x="13362" y="530"/>
                    <a:pt x="10908" y="1895"/>
                    <a:pt x="9520" y="4155"/>
                  </a:cubicBezTo>
                  <a:cubicBezTo>
                    <a:pt x="8523" y="5800"/>
                    <a:pt x="8125" y="7926"/>
                    <a:pt x="6563" y="9039"/>
                  </a:cubicBezTo>
                  <a:cubicBezTo>
                    <a:pt x="5682" y="9687"/>
                    <a:pt x="4553" y="9887"/>
                    <a:pt x="3572" y="10385"/>
                  </a:cubicBezTo>
                  <a:cubicBezTo>
                    <a:pt x="2360" y="10967"/>
                    <a:pt x="0" y="13110"/>
                    <a:pt x="682" y="14671"/>
                  </a:cubicBezTo>
                  <a:cubicBezTo>
                    <a:pt x="1230" y="15917"/>
                    <a:pt x="5084" y="16931"/>
                    <a:pt x="6297" y="17363"/>
                  </a:cubicBezTo>
                  <a:cubicBezTo>
                    <a:pt x="10412" y="18878"/>
                    <a:pt x="14772" y="19643"/>
                    <a:pt x="19156" y="19643"/>
                  </a:cubicBezTo>
                  <a:cubicBezTo>
                    <a:pt x="19339" y="19643"/>
                    <a:pt x="19521" y="19642"/>
                    <a:pt x="19704" y="19639"/>
                  </a:cubicBezTo>
                  <a:cubicBezTo>
                    <a:pt x="21648" y="19606"/>
                    <a:pt x="23675" y="19390"/>
                    <a:pt x="25253" y="18260"/>
                  </a:cubicBezTo>
                  <a:cubicBezTo>
                    <a:pt x="26400" y="17429"/>
                    <a:pt x="27197" y="16200"/>
                    <a:pt x="27795" y="14921"/>
                  </a:cubicBezTo>
                  <a:cubicBezTo>
                    <a:pt x="29540" y="11216"/>
                    <a:pt x="29938" y="7012"/>
                    <a:pt x="28942" y="3042"/>
                  </a:cubicBezTo>
                  <a:cubicBezTo>
                    <a:pt x="28581" y="1634"/>
                    <a:pt x="27689" y="0"/>
                    <a:pt x="26233" y="0"/>
                  </a:cubicBezTo>
                  <a:close/>
                </a:path>
              </a:pathLst>
            </a:custGeom>
            <a:solidFill>
              <a:srgbClr val="F7DEC9">
                <a:alpha val="72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rot="10093811">
              <a:off x="6466586" y="3916004"/>
              <a:ext cx="5082221" cy="1945145"/>
            </a:xfrm>
            <a:custGeom>
              <a:avLst/>
              <a:gdLst/>
              <a:ahLst/>
              <a:cxnLst/>
              <a:rect l="l" t="t" r="r" b="b"/>
              <a:pathLst>
                <a:path w="38969" h="13209" extrusionOk="0">
                  <a:moveTo>
                    <a:pt x="33990" y="1"/>
                  </a:moveTo>
                  <a:cubicBezTo>
                    <a:pt x="33188" y="1"/>
                    <a:pt x="32144" y="220"/>
                    <a:pt x="30819" y="718"/>
                  </a:cubicBezTo>
                  <a:cubicBezTo>
                    <a:pt x="26167" y="2462"/>
                    <a:pt x="21100" y="2595"/>
                    <a:pt x="16149" y="3094"/>
                  </a:cubicBezTo>
                  <a:cubicBezTo>
                    <a:pt x="11214" y="3592"/>
                    <a:pt x="6081" y="4589"/>
                    <a:pt x="2210" y="7696"/>
                  </a:cubicBezTo>
                  <a:cubicBezTo>
                    <a:pt x="1063" y="8626"/>
                    <a:pt x="0" y="10238"/>
                    <a:pt x="864" y="11434"/>
                  </a:cubicBezTo>
                  <a:cubicBezTo>
                    <a:pt x="3110" y="10393"/>
                    <a:pt x="5503" y="9311"/>
                    <a:pt x="7959" y="9311"/>
                  </a:cubicBezTo>
                  <a:cubicBezTo>
                    <a:pt x="8246" y="9311"/>
                    <a:pt x="8534" y="9326"/>
                    <a:pt x="8822" y="9357"/>
                  </a:cubicBezTo>
                  <a:cubicBezTo>
                    <a:pt x="10218" y="9507"/>
                    <a:pt x="11547" y="10038"/>
                    <a:pt x="12842" y="10537"/>
                  </a:cubicBezTo>
                  <a:cubicBezTo>
                    <a:pt x="15767" y="11683"/>
                    <a:pt x="18757" y="12780"/>
                    <a:pt x="21864" y="13112"/>
                  </a:cubicBezTo>
                  <a:cubicBezTo>
                    <a:pt x="22456" y="13175"/>
                    <a:pt x="23055" y="13208"/>
                    <a:pt x="23654" y="13208"/>
                  </a:cubicBezTo>
                  <a:cubicBezTo>
                    <a:pt x="26214" y="13208"/>
                    <a:pt x="28778" y="12602"/>
                    <a:pt x="30852" y="11135"/>
                  </a:cubicBezTo>
                  <a:cubicBezTo>
                    <a:pt x="34658" y="8445"/>
                    <a:pt x="38969" y="1"/>
                    <a:pt x="33990" y="1"/>
                  </a:cubicBezTo>
                  <a:close/>
                </a:path>
              </a:pathLst>
            </a:custGeom>
            <a:solidFill>
              <a:srgbClr val="F9AA9D">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rot="1028534" flipH="1">
              <a:off x="7637512" y="3666796"/>
              <a:ext cx="1825275" cy="914716"/>
            </a:xfrm>
            <a:custGeom>
              <a:avLst/>
              <a:gdLst/>
              <a:ahLst/>
              <a:cxnLst/>
              <a:rect l="l" t="t" r="r" b="b"/>
              <a:pathLst>
                <a:path w="6146" h="3080" extrusionOk="0">
                  <a:moveTo>
                    <a:pt x="6137" y="1"/>
                  </a:moveTo>
                  <a:cubicBezTo>
                    <a:pt x="6114" y="1"/>
                    <a:pt x="5969" y="86"/>
                    <a:pt x="5720" y="234"/>
                  </a:cubicBezTo>
                  <a:cubicBezTo>
                    <a:pt x="5584" y="310"/>
                    <a:pt x="5417" y="401"/>
                    <a:pt x="5225" y="507"/>
                  </a:cubicBezTo>
                  <a:lnTo>
                    <a:pt x="4911" y="664"/>
                  </a:lnTo>
                  <a:lnTo>
                    <a:pt x="4830" y="704"/>
                  </a:lnTo>
                  <a:cubicBezTo>
                    <a:pt x="4972" y="537"/>
                    <a:pt x="5103" y="365"/>
                    <a:pt x="5220" y="183"/>
                  </a:cubicBezTo>
                  <a:cubicBezTo>
                    <a:pt x="5235" y="152"/>
                    <a:pt x="5212" y="124"/>
                    <a:pt x="5185" y="124"/>
                  </a:cubicBezTo>
                  <a:cubicBezTo>
                    <a:pt x="5176" y="124"/>
                    <a:pt x="5167" y="127"/>
                    <a:pt x="5159" y="133"/>
                  </a:cubicBezTo>
                  <a:cubicBezTo>
                    <a:pt x="5002" y="315"/>
                    <a:pt x="4815" y="558"/>
                    <a:pt x="4734" y="750"/>
                  </a:cubicBezTo>
                  <a:lnTo>
                    <a:pt x="4557" y="831"/>
                  </a:lnTo>
                  <a:cubicBezTo>
                    <a:pt x="4395" y="907"/>
                    <a:pt x="4218" y="987"/>
                    <a:pt x="4026" y="1068"/>
                  </a:cubicBezTo>
                  <a:cubicBezTo>
                    <a:pt x="4294" y="821"/>
                    <a:pt x="4537" y="553"/>
                    <a:pt x="4755" y="259"/>
                  </a:cubicBezTo>
                  <a:cubicBezTo>
                    <a:pt x="4781" y="230"/>
                    <a:pt x="4755" y="192"/>
                    <a:pt x="4723" y="192"/>
                  </a:cubicBezTo>
                  <a:cubicBezTo>
                    <a:pt x="4712" y="192"/>
                    <a:pt x="4700" y="197"/>
                    <a:pt x="4689" y="209"/>
                  </a:cubicBezTo>
                  <a:cubicBezTo>
                    <a:pt x="4441" y="441"/>
                    <a:pt x="4072" y="816"/>
                    <a:pt x="3925" y="1109"/>
                  </a:cubicBezTo>
                  <a:cubicBezTo>
                    <a:pt x="3733" y="1190"/>
                    <a:pt x="3536" y="1271"/>
                    <a:pt x="3323" y="1352"/>
                  </a:cubicBezTo>
                  <a:cubicBezTo>
                    <a:pt x="3602" y="1073"/>
                    <a:pt x="3854" y="775"/>
                    <a:pt x="4087" y="462"/>
                  </a:cubicBezTo>
                  <a:cubicBezTo>
                    <a:pt x="4113" y="432"/>
                    <a:pt x="4084" y="394"/>
                    <a:pt x="4053" y="394"/>
                  </a:cubicBezTo>
                  <a:cubicBezTo>
                    <a:pt x="4042" y="394"/>
                    <a:pt x="4031" y="399"/>
                    <a:pt x="4021" y="411"/>
                  </a:cubicBezTo>
                  <a:cubicBezTo>
                    <a:pt x="3763" y="659"/>
                    <a:pt x="3389" y="1058"/>
                    <a:pt x="3232" y="1382"/>
                  </a:cubicBezTo>
                  <a:cubicBezTo>
                    <a:pt x="3081" y="1443"/>
                    <a:pt x="2924" y="1498"/>
                    <a:pt x="2762" y="1554"/>
                  </a:cubicBezTo>
                  <a:cubicBezTo>
                    <a:pt x="2676" y="1589"/>
                    <a:pt x="2580" y="1620"/>
                    <a:pt x="2479" y="1650"/>
                  </a:cubicBezTo>
                  <a:cubicBezTo>
                    <a:pt x="2883" y="1291"/>
                    <a:pt x="3248" y="891"/>
                    <a:pt x="3561" y="456"/>
                  </a:cubicBezTo>
                  <a:cubicBezTo>
                    <a:pt x="3588" y="426"/>
                    <a:pt x="3560" y="387"/>
                    <a:pt x="3529" y="387"/>
                  </a:cubicBezTo>
                  <a:cubicBezTo>
                    <a:pt x="3519" y="387"/>
                    <a:pt x="3509" y="391"/>
                    <a:pt x="3500" y="401"/>
                  </a:cubicBezTo>
                  <a:cubicBezTo>
                    <a:pt x="3177" y="704"/>
                    <a:pt x="2631" y="1250"/>
                    <a:pt x="2393" y="1675"/>
                  </a:cubicBezTo>
                  <a:cubicBezTo>
                    <a:pt x="2206" y="1731"/>
                    <a:pt x="2003" y="1797"/>
                    <a:pt x="1786" y="1857"/>
                  </a:cubicBezTo>
                  <a:cubicBezTo>
                    <a:pt x="2206" y="1448"/>
                    <a:pt x="2590" y="993"/>
                    <a:pt x="2934" y="512"/>
                  </a:cubicBezTo>
                  <a:cubicBezTo>
                    <a:pt x="2956" y="478"/>
                    <a:pt x="2929" y="442"/>
                    <a:pt x="2899" y="442"/>
                  </a:cubicBezTo>
                  <a:cubicBezTo>
                    <a:pt x="2888" y="442"/>
                    <a:pt x="2877" y="446"/>
                    <a:pt x="2868" y="456"/>
                  </a:cubicBezTo>
                  <a:cubicBezTo>
                    <a:pt x="2524" y="785"/>
                    <a:pt x="1923" y="1397"/>
                    <a:pt x="1700" y="1883"/>
                  </a:cubicBezTo>
                  <a:cubicBezTo>
                    <a:pt x="1528" y="1933"/>
                    <a:pt x="1356" y="1984"/>
                    <a:pt x="1184" y="2029"/>
                  </a:cubicBezTo>
                  <a:cubicBezTo>
                    <a:pt x="1624" y="1524"/>
                    <a:pt x="2034" y="987"/>
                    <a:pt x="2408" y="431"/>
                  </a:cubicBezTo>
                  <a:cubicBezTo>
                    <a:pt x="2434" y="401"/>
                    <a:pt x="2408" y="364"/>
                    <a:pt x="2379" y="364"/>
                  </a:cubicBezTo>
                  <a:cubicBezTo>
                    <a:pt x="2368" y="364"/>
                    <a:pt x="2357" y="369"/>
                    <a:pt x="2347" y="381"/>
                  </a:cubicBezTo>
                  <a:cubicBezTo>
                    <a:pt x="1988" y="740"/>
                    <a:pt x="1361" y="1427"/>
                    <a:pt x="1118" y="2049"/>
                  </a:cubicBezTo>
                  <a:cubicBezTo>
                    <a:pt x="739" y="2151"/>
                    <a:pt x="375" y="2242"/>
                    <a:pt x="77" y="2318"/>
                  </a:cubicBezTo>
                  <a:cubicBezTo>
                    <a:pt x="31" y="2328"/>
                    <a:pt x="1" y="2373"/>
                    <a:pt x="11" y="2419"/>
                  </a:cubicBezTo>
                  <a:cubicBezTo>
                    <a:pt x="24" y="2457"/>
                    <a:pt x="59" y="2482"/>
                    <a:pt x="97" y="2482"/>
                  </a:cubicBezTo>
                  <a:cubicBezTo>
                    <a:pt x="104" y="2482"/>
                    <a:pt x="110" y="2481"/>
                    <a:pt x="117" y="2479"/>
                  </a:cubicBezTo>
                  <a:cubicBezTo>
                    <a:pt x="426" y="2403"/>
                    <a:pt x="800" y="2307"/>
                    <a:pt x="1184" y="2201"/>
                  </a:cubicBezTo>
                  <a:cubicBezTo>
                    <a:pt x="1791" y="2570"/>
                    <a:pt x="2438" y="2864"/>
                    <a:pt x="3116" y="3076"/>
                  </a:cubicBezTo>
                  <a:cubicBezTo>
                    <a:pt x="3122" y="3079"/>
                    <a:pt x="3128" y="3080"/>
                    <a:pt x="3134" y="3080"/>
                  </a:cubicBezTo>
                  <a:cubicBezTo>
                    <a:pt x="3173" y="3080"/>
                    <a:pt x="3191" y="3022"/>
                    <a:pt x="3146" y="3000"/>
                  </a:cubicBezTo>
                  <a:cubicBezTo>
                    <a:pt x="2701" y="2768"/>
                    <a:pt x="1877" y="2348"/>
                    <a:pt x="1265" y="2181"/>
                  </a:cubicBezTo>
                  <a:cubicBezTo>
                    <a:pt x="1376" y="2151"/>
                    <a:pt x="1488" y="2115"/>
                    <a:pt x="1604" y="2085"/>
                  </a:cubicBezTo>
                  <a:cubicBezTo>
                    <a:pt x="2231" y="2348"/>
                    <a:pt x="2894" y="2540"/>
                    <a:pt x="3566" y="2651"/>
                  </a:cubicBezTo>
                  <a:cubicBezTo>
                    <a:pt x="3568" y="2651"/>
                    <a:pt x="3570" y="2652"/>
                    <a:pt x="3571" y="2652"/>
                  </a:cubicBezTo>
                  <a:cubicBezTo>
                    <a:pt x="3613" y="2652"/>
                    <a:pt x="3630" y="2595"/>
                    <a:pt x="3586" y="2575"/>
                  </a:cubicBezTo>
                  <a:cubicBezTo>
                    <a:pt x="3121" y="2403"/>
                    <a:pt x="2287" y="2115"/>
                    <a:pt x="1710" y="2055"/>
                  </a:cubicBezTo>
                  <a:cubicBezTo>
                    <a:pt x="1938" y="1984"/>
                    <a:pt x="2155" y="1923"/>
                    <a:pt x="2352" y="1857"/>
                  </a:cubicBezTo>
                  <a:cubicBezTo>
                    <a:pt x="2909" y="2049"/>
                    <a:pt x="3480" y="2181"/>
                    <a:pt x="4067" y="2252"/>
                  </a:cubicBezTo>
                  <a:cubicBezTo>
                    <a:pt x="4073" y="2254"/>
                    <a:pt x="4079" y="2255"/>
                    <a:pt x="4084" y="2255"/>
                  </a:cubicBezTo>
                  <a:cubicBezTo>
                    <a:pt x="4128" y="2255"/>
                    <a:pt x="4147" y="2189"/>
                    <a:pt x="4097" y="2171"/>
                  </a:cubicBezTo>
                  <a:cubicBezTo>
                    <a:pt x="3682" y="2044"/>
                    <a:pt x="3000" y="1857"/>
                    <a:pt x="2499" y="1812"/>
                  </a:cubicBezTo>
                  <a:cubicBezTo>
                    <a:pt x="2615" y="1776"/>
                    <a:pt x="2727" y="1736"/>
                    <a:pt x="2823" y="1706"/>
                  </a:cubicBezTo>
                  <a:cubicBezTo>
                    <a:pt x="2979" y="1645"/>
                    <a:pt x="3131" y="1589"/>
                    <a:pt x="3278" y="1529"/>
                  </a:cubicBezTo>
                  <a:cubicBezTo>
                    <a:pt x="3672" y="1685"/>
                    <a:pt x="4097" y="1771"/>
                    <a:pt x="4522" y="1781"/>
                  </a:cubicBezTo>
                  <a:cubicBezTo>
                    <a:pt x="4523" y="1782"/>
                    <a:pt x="4525" y="1782"/>
                    <a:pt x="4526" y="1782"/>
                  </a:cubicBezTo>
                  <a:cubicBezTo>
                    <a:pt x="4568" y="1782"/>
                    <a:pt x="4581" y="1715"/>
                    <a:pt x="4532" y="1706"/>
                  </a:cubicBezTo>
                  <a:cubicBezTo>
                    <a:pt x="4259" y="1620"/>
                    <a:pt x="3789" y="1493"/>
                    <a:pt x="3419" y="1478"/>
                  </a:cubicBezTo>
                  <a:cubicBezTo>
                    <a:pt x="3627" y="1392"/>
                    <a:pt x="3824" y="1306"/>
                    <a:pt x="4011" y="1225"/>
                  </a:cubicBezTo>
                  <a:cubicBezTo>
                    <a:pt x="4248" y="1316"/>
                    <a:pt x="4555" y="1339"/>
                    <a:pt x="4824" y="1339"/>
                  </a:cubicBezTo>
                  <a:cubicBezTo>
                    <a:pt x="4929" y="1339"/>
                    <a:pt x="5027" y="1336"/>
                    <a:pt x="5114" y="1331"/>
                  </a:cubicBezTo>
                  <a:cubicBezTo>
                    <a:pt x="5169" y="1331"/>
                    <a:pt x="5169" y="1250"/>
                    <a:pt x="5114" y="1250"/>
                  </a:cubicBezTo>
                  <a:cubicBezTo>
                    <a:pt x="4780" y="1205"/>
                    <a:pt x="4446" y="1180"/>
                    <a:pt x="4112" y="1180"/>
                  </a:cubicBezTo>
                  <a:cubicBezTo>
                    <a:pt x="4289" y="1099"/>
                    <a:pt x="4456" y="1018"/>
                    <a:pt x="4613" y="937"/>
                  </a:cubicBezTo>
                  <a:lnTo>
                    <a:pt x="4795" y="851"/>
                  </a:lnTo>
                  <a:lnTo>
                    <a:pt x="4830" y="831"/>
                  </a:lnTo>
                  <a:cubicBezTo>
                    <a:pt x="4921" y="863"/>
                    <a:pt x="5042" y="875"/>
                    <a:pt x="5172" y="875"/>
                  </a:cubicBezTo>
                  <a:cubicBezTo>
                    <a:pt x="5344" y="875"/>
                    <a:pt x="5532" y="854"/>
                    <a:pt x="5685" y="831"/>
                  </a:cubicBezTo>
                  <a:cubicBezTo>
                    <a:pt x="5734" y="826"/>
                    <a:pt x="5731" y="750"/>
                    <a:pt x="5684" y="750"/>
                  </a:cubicBezTo>
                  <a:cubicBezTo>
                    <a:pt x="5683" y="750"/>
                    <a:pt x="5682" y="750"/>
                    <a:pt x="5680" y="750"/>
                  </a:cubicBezTo>
                  <a:cubicBezTo>
                    <a:pt x="5627" y="748"/>
                    <a:pt x="5575" y="747"/>
                    <a:pt x="5522" y="747"/>
                  </a:cubicBezTo>
                  <a:cubicBezTo>
                    <a:pt x="5317" y="747"/>
                    <a:pt x="5112" y="762"/>
                    <a:pt x="4906" y="790"/>
                  </a:cubicBezTo>
                  <a:lnTo>
                    <a:pt x="4962" y="760"/>
                  </a:lnTo>
                  <a:lnTo>
                    <a:pt x="5275" y="588"/>
                  </a:lnTo>
                  <a:cubicBezTo>
                    <a:pt x="5463" y="477"/>
                    <a:pt x="5629" y="376"/>
                    <a:pt x="5756" y="290"/>
                  </a:cubicBezTo>
                  <a:cubicBezTo>
                    <a:pt x="6009" y="113"/>
                    <a:pt x="6145" y="11"/>
                    <a:pt x="6140" y="1"/>
                  </a:cubicBezTo>
                  <a:cubicBezTo>
                    <a:pt x="6140" y="1"/>
                    <a:pt x="6139" y="1"/>
                    <a:pt x="6137" y="1"/>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rot="15942878" flipH="1">
              <a:off x="323608" y="730545"/>
              <a:ext cx="857271" cy="1034316"/>
            </a:xfrm>
            <a:custGeom>
              <a:avLst/>
              <a:gdLst/>
              <a:ahLst/>
              <a:cxnLst/>
              <a:rect l="l" t="t" r="r" b="b"/>
              <a:pathLst>
                <a:path w="9016" h="10878" extrusionOk="0">
                  <a:moveTo>
                    <a:pt x="578" y="0"/>
                  </a:moveTo>
                  <a:cubicBezTo>
                    <a:pt x="530" y="0"/>
                    <a:pt x="486" y="38"/>
                    <a:pt x="510" y="96"/>
                  </a:cubicBezTo>
                  <a:cubicBezTo>
                    <a:pt x="682" y="532"/>
                    <a:pt x="880" y="967"/>
                    <a:pt x="1093" y="1403"/>
                  </a:cubicBezTo>
                  <a:cubicBezTo>
                    <a:pt x="0" y="2800"/>
                    <a:pt x="1118" y="5265"/>
                    <a:pt x="1118" y="5265"/>
                  </a:cubicBezTo>
                  <a:cubicBezTo>
                    <a:pt x="1915" y="4328"/>
                    <a:pt x="1570" y="2677"/>
                    <a:pt x="1323" y="1847"/>
                  </a:cubicBezTo>
                  <a:lnTo>
                    <a:pt x="1323" y="1847"/>
                  </a:lnTo>
                  <a:cubicBezTo>
                    <a:pt x="1652" y="2463"/>
                    <a:pt x="2014" y="3063"/>
                    <a:pt x="2408" y="3654"/>
                  </a:cubicBezTo>
                  <a:cubicBezTo>
                    <a:pt x="1595" y="5257"/>
                    <a:pt x="3082" y="7657"/>
                    <a:pt x="3082" y="7657"/>
                  </a:cubicBezTo>
                  <a:cubicBezTo>
                    <a:pt x="3707" y="6514"/>
                    <a:pt x="3008" y="4756"/>
                    <a:pt x="2638" y="3983"/>
                  </a:cubicBezTo>
                  <a:lnTo>
                    <a:pt x="2638" y="3983"/>
                  </a:lnTo>
                  <a:cubicBezTo>
                    <a:pt x="3066" y="4600"/>
                    <a:pt x="3534" y="5208"/>
                    <a:pt x="4027" y="5791"/>
                  </a:cubicBezTo>
                  <a:cubicBezTo>
                    <a:pt x="3230" y="7402"/>
                    <a:pt x="4709" y="9785"/>
                    <a:pt x="4709" y="9785"/>
                  </a:cubicBezTo>
                  <a:cubicBezTo>
                    <a:pt x="5367" y="8585"/>
                    <a:pt x="4553" y="6703"/>
                    <a:pt x="4208" y="6005"/>
                  </a:cubicBezTo>
                  <a:lnTo>
                    <a:pt x="4208" y="6005"/>
                  </a:lnTo>
                  <a:cubicBezTo>
                    <a:pt x="4693" y="6572"/>
                    <a:pt x="5202" y="7122"/>
                    <a:pt x="5728" y="7648"/>
                  </a:cubicBezTo>
                  <a:cubicBezTo>
                    <a:pt x="6476" y="9645"/>
                    <a:pt x="9015" y="10878"/>
                    <a:pt x="9015" y="10878"/>
                  </a:cubicBezTo>
                  <a:cubicBezTo>
                    <a:pt x="8498" y="9333"/>
                    <a:pt x="6681" y="8109"/>
                    <a:pt x="5975" y="7681"/>
                  </a:cubicBezTo>
                  <a:cubicBezTo>
                    <a:pt x="5482" y="7196"/>
                    <a:pt x="4997" y="6679"/>
                    <a:pt x="4537" y="6153"/>
                  </a:cubicBezTo>
                  <a:lnTo>
                    <a:pt x="4537" y="6153"/>
                  </a:lnTo>
                  <a:cubicBezTo>
                    <a:pt x="5278" y="6743"/>
                    <a:pt x="6763" y="7766"/>
                    <a:pt x="8119" y="7766"/>
                  </a:cubicBezTo>
                  <a:cubicBezTo>
                    <a:pt x="8160" y="7766"/>
                    <a:pt x="8202" y="7765"/>
                    <a:pt x="8243" y="7763"/>
                  </a:cubicBezTo>
                  <a:cubicBezTo>
                    <a:pt x="8243" y="7763"/>
                    <a:pt x="6229" y="5742"/>
                    <a:pt x="4196" y="5742"/>
                  </a:cubicBezTo>
                  <a:cubicBezTo>
                    <a:pt x="4191" y="5742"/>
                    <a:pt x="4187" y="5742"/>
                    <a:pt x="4183" y="5742"/>
                  </a:cubicBezTo>
                  <a:cubicBezTo>
                    <a:pt x="3682" y="5150"/>
                    <a:pt x="3213" y="4542"/>
                    <a:pt x="2778" y="3917"/>
                  </a:cubicBezTo>
                  <a:lnTo>
                    <a:pt x="2778" y="3917"/>
                  </a:lnTo>
                  <a:cubicBezTo>
                    <a:pt x="3464" y="4476"/>
                    <a:pt x="5040" y="5630"/>
                    <a:pt x="6484" y="5630"/>
                  </a:cubicBezTo>
                  <a:cubicBezTo>
                    <a:pt x="6528" y="5630"/>
                    <a:pt x="6572" y="5629"/>
                    <a:pt x="6616" y="5627"/>
                  </a:cubicBezTo>
                  <a:cubicBezTo>
                    <a:pt x="6616" y="5627"/>
                    <a:pt x="4602" y="3613"/>
                    <a:pt x="2564" y="3613"/>
                  </a:cubicBezTo>
                  <a:cubicBezTo>
                    <a:pt x="2137" y="2981"/>
                    <a:pt x="1743" y="2323"/>
                    <a:pt x="1389" y="1649"/>
                  </a:cubicBezTo>
                  <a:lnTo>
                    <a:pt x="1389" y="1649"/>
                  </a:lnTo>
                  <a:cubicBezTo>
                    <a:pt x="1989" y="2274"/>
                    <a:pt x="3526" y="3745"/>
                    <a:pt x="5104" y="3909"/>
                  </a:cubicBezTo>
                  <a:cubicBezTo>
                    <a:pt x="5104" y="3909"/>
                    <a:pt x="3361" y="1674"/>
                    <a:pt x="1249" y="1370"/>
                  </a:cubicBezTo>
                  <a:cubicBezTo>
                    <a:pt x="1028" y="934"/>
                    <a:pt x="839" y="499"/>
                    <a:pt x="666" y="63"/>
                  </a:cubicBezTo>
                  <a:cubicBezTo>
                    <a:pt x="649" y="19"/>
                    <a:pt x="612" y="0"/>
                    <a:pt x="578" y="0"/>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6" name="Google Shape;126;p16"/>
            <p:cNvGrpSpPr/>
            <p:nvPr/>
          </p:nvGrpSpPr>
          <p:grpSpPr>
            <a:xfrm rot="-10179084">
              <a:off x="1868760" y="4528016"/>
              <a:ext cx="501872" cy="264659"/>
              <a:chOff x="4559475" y="3797625"/>
              <a:chExt cx="114250" cy="60250"/>
            </a:xfrm>
          </p:grpSpPr>
          <p:sp>
            <p:nvSpPr>
              <p:cNvPr id="127" name="Google Shape;127;p16"/>
              <p:cNvSpPr/>
              <p:nvPr/>
            </p:nvSpPr>
            <p:spPr>
              <a:xfrm>
                <a:off x="4601850" y="3797625"/>
                <a:ext cx="35325" cy="33875"/>
              </a:xfrm>
              <a:custGeom>
                <a:avLst/>
                <a:gdLst/>
                <a:ahLst/>
                <a:cxnLst/>
                <a:rect l="l" t="t" r="r" b="b"/>
                <a:pathLst>
                  <a:path w="1413" h="1355" extrusionOk="0">
                    <a:moveTo>
                      <a:pt x="1396" y="619"/>
                    </a:moveTo>
                    <a:cubicBezTo>
                      <a:pt x="1395" y="668"/>
                      <a:pt x="1379" y="733"/>
                      <a:pt x="1379" y="781"/>
                    </a:cubicBezTo>
                    <a:cubicBezTo>
                      <a:pt x="1379" y="727"/>
                      <a:pt x="1386" y="673"/>
                      <a:pt x="1396" y="619"/>
                    </a:cubicBezTo>
                    <a:close/>
                    <a:moveTo>
                      <a:pt x="864" y="0"/>
                    </a:moveTo>
                    <a:cubicBezTo>
                      <a:pt x="804" y="0"/>
                      <a:pt x="753" y="9"/>
                      <a:pt x="698" y="20"/>
                    </a:cubicBezTo>
                    <a:lnTo>
                      <a:pt x="698" y="20"/>
                    </a:lnTo>
                    <a:lnTo>
                      <a:pt x="548" y="34"/>
                    </a:lnTo>
                    <a:lnTo>
                      <a:pt x="399" y="100"/>
                    </a:lnTo>
                    <a:cubicBezTo>
                      <a:pt x="266" y="167"/>
                      <a:pt x="166" y="283"/>
                      <a:pt x="117" y="416"/>
                    </a:cubicBezTo>
                    <a:cubicBezTo>
                      <a:pt x="0" y="665"/>
                      <a:pt x="67" y="964"/>
                      <a:pt x="249" y="1163"/>
                    </a:cubicBezTo>
                    <a:cubicBezTo>
                      <a:pt x="385" y="1287"/>
                      <a:pt x="557" y="1355"/>
                      <a:pt x="732" y="1355"/>
                    </a:cubicBezTo>
                    <a:cubicBezTo>
                      <a:pt x="793" y="1355"/>
                      <a:pt x="854" y="1347"/>
                      <a:pt x="914" y="1329"/>
                    </a:cubicBezTo>
                    <a:cubicBezTo>
                      <a:pt x="1047" y="1296"/>
                      <a:pt x="1163" y="1197"/>
                      <a:pt x="1263" y="1097"/>
                    </a:cubicBezTo>
                    <a:cubicBezTo>
                      <a:pt x="1346" y="981"/>
                      <a:pt x="1412" y="831"/>
                      <a:pt x="1396" y="682"/>
                    </a:cubicBezTo>
                    <a:cubicBezTo>
                      <a:pt x="1396" y="666"/>
                      <a:pt x="1396" y="636"/>
                      <a:pt x="1396" y="619"/>
                    </a:cubicBezTo>
                    <a:lnTo>
                      <a:pt x="1396" y="619"/>
                    </a:lnTo>
                    <a:cubicBezTo>
                      <a:pt x="1401" y="590"/>
                      <a:pt x="1407" y="561"/>
                      <a:pt x="1412" y="532"/>
                    </a:cubicBezTo>
                    <a:cubicBezTo>
                      <a:pt x="1412" y="399"/>
                      <a:pt x="1346" y="250"/>
                      <a:pt x="1246" y="150"/>
                    </a:cubicBezTo>
                    <a:cubicBezTo>
                      <a:pt x="1147" y="50"/>
                      <a:pt x="1014" y="0"/>
                      <a:pt x="864" y="0"/>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4654600" y="3843300"/>
                <a:ext cx="19125" cy="14575"/>
              </a:xfrm>
              <a:custGeom>
                <a:avLst/>
                <a:gdLst/>
                <a:ahLst/>
                <a:cxnLst/>
                <a:rect l="l" t="t" r="r" b="b"/>
                <a:pathLst>
                  <a:path w="765" h="583" extrusionOk="0">
                    <a:moveTo>
                      <a:pt x="382" y="1"/>
                    </a:moveTo>
                    <a:cubicBezTo>
                      <a:pt x="0" y="1"/>
                      <a:pt x="0" y="582"/>
                      <a:pt x="382" y="582"/>
                    </a:cubicBezTo>
                    <a:cubicBezTo>
                      <a:pt x="764" y="582"/>
                      <a:pt x="764" y="1"/>
                      <a:pt x="382" y="1"/>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4559475" y="3832100"/>
                <a:ext cx="17050" cy="12900"/>
              </a:xfrm>
              <a:custGeom>
                <a:avLst/>
                <a:gdLst/>
                <a:ahLst/>
                <a:cxnLst/>
                <a:rect l="l" t="t" r="r" b="b"/>
                <a:pathLst>
                  <a:path w="682" h="516" extrusionOk="0">
                    <a:moveTo>
                      <a:pt x="333" y="0"/>
                    </a:moveTo>
                    <a:cubicBezTo>
                      <a:pt x="1" y="0"/>
                      <a:pt x="1" y="515"/>
                      <a:pt x="333" y="515"/>
                    </a:cubicBezTo>
                    <a:cubicBezTo>
                      <a:pt x="682" y="515"/>
                      <a:pt x="682" y="0"/>
                      <a:pt x="333" y="0"/>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0" name="Google Shape;130;p16"/>
          <p:cNvSpPr txBox="1">
            <a:spLocks noGrp="1"/>
          </p:cNvSpPr>
          <p:nvPr>
            <p:ph type="body" idx="1"/>
          </p:nvPr>
        </p:nvSpPr>
        <p:spPr>
          <a:xfrm>
            <a:off x="1106841" y="1054747"/>
            <a:ext cx="7284915" cy="3638477"/>
          </a:xfrm>
          <a:prstGeom prst="rect">
            <a:avLst/>
          </a:prstGeom>
        </p:spPr>
        <p:txBody>
          <a:bodyPr spcFirstLastPara="1" wrap="square" lIns="91425" tIns="91425" rIns="91425" bIns="91425" anchor="ctr" anchorCtr="0">
            <a:normAutofit fontScale="77500" lnSpcReduction="20000"/>
          </a:bodyPr>
          <a:lstStyle/>
          <a:p>
            <a:pPr marL="152400" indent="0" algn="l">
              <a:buNone/>
            </a:pPr>
            <a:r>
              <a:rPr lang="en-US" sz="1600" b="0" i="0" dirty="0">
                <a:solidFill>
                  <a:srgbClr val="797979"/>
                </a:solidFill>
                <a:effectLst/>
                <a:latin typeface="Inter" panose="020B0604020202020204" charset="0"/>
              </a:rPr>
              <a:t>Training a style transfer model requires two networks: a pre-trained feature extractor and a transfer network.</a:t>
            </a:r>
          </a:p>
          <a:p>
            <a:pPr marL="152400" indent="0" algn="l">
              <a:buNone/>
            </a:pPr>
            <a:endParaRPr lang="en-US" sz="1600" b="0" i="0" dirty="0">
              <a:solidFill>
                <a:srgbClr val="797979"/>
              </a:solidFill>
              <a:effectLst/>
              <a:latin typeface="Inter" panose="020B0604020202020204" charset="0"/>
            </a:endParaRPr>
          </a:p>
          <a:p>
            <a:pPr marL="152400" indent="0" algn="l">
              <a:buNone/>
            </a:pPr>
            <a:r>
              <a:rPr lang="en-US" sz="1600" b="0" i="0" dirty="0">
                <a:solidFill>
                  <a:srgbClr val="797979"/>
                </a:solidFill>
                <a:effectLst/>
                <a:latin typeface="Inter" panose="020B0604020202020204" charset="0"/>
              </a:rPr>
              <a:t>NST uses a pre-trained model trained on ImageNet- VGG in TensorFlow.</a:t>
            </a:r>
          </a:p>
          <a:p>
            <a:pPr marL="152400" indent="0" algn="l">
              <a:buNone/>
            </a:pPr>
            <a:r>
              <a:rPr lang="en-US" sz="1600" b="0" i="0" dirty="0">
                <a:solidFill>
                  <a:srgbClr val="797979"/>
                </a:solidFill>
                <a:effectLst/>
                <a:latin typeface="Inter" panose="020B0604020202020204" charset="0"/>
              </a:rPr>
              <a:t>Images themselves make no sense to the model. These have to be converted into raw pixels and given to the model to transform it into a set of features, which is what Convolutional Neural Networks are responsible for.</a:t>
            </a:r>
          </a:p>
          <a:p>
            <a:pPr marL="152400" indent="0" algn="l">
              <a:buNone/>
            </a:pPr>
            <a:endParaRPr lang="en-US" sz="1600" b="0" i="0" dirty="0">
              <a:solidFill>
                <a:srgbClr val="797979"/>
              </a:solidFill>
              <a:effectLst/>
              <a:latin typeface="Inter" panose="020B0604020202020204" charset="0"/>
            </a:endParaRPr>
          </a:p>
          <a:p>
            <a:pPr marL="152400" indent="0" algn="l">
              <a:buNone/>
            </a:pPr>
            <a:r>
              <a:rPr lang="en-US" sz="1600" b="0" i="0" dirty="0">
                <a:solidFill>
                  <a:srgbClr val="797979"/>
                </a:solidFill>
                <a:effectLst/>
                <a:latin typeface="Inter" panose="020B0604020202020204" charset="0"/>
              </a:rPr>
              <a:t>Thus, somewhere in between the layers, where the image is fed into the model, and the layer, which gives the output, the model serves as a complex feature extractor. All we need to leverage from the model is its intermediate layers, and then use them to describe the content and style of the input images.</a:t>
            </a:r>
          </a:p>
          <a:p>
            <a:pPr marL="152400" indent="0" algn="l">
              <a:buNone/>
            </a:pPr>
            <a:endParaRPr lang="en-US" sz="1600" b="0" i="0" dirty="0">
              <a:solidFill>
                <a:srgbClr val="797979"/>
              </a:solidFill>
              <a:effectLst/>
              <a:latin typeface="Inter" panose="020B0604020202020204" charset="0"/>
            </a:endParaRPr>
          </a:p>
          <a:p>
            <a:pPr marL="152400" indent="0" algn="l">
              <a:buNone/>
            </a:pPr>
            <a:r>
              <a:rPr lang="en-US" sz="1600" b="0" i="0" dirty="0">
                <a:solidFill>
                  <a:srgbClr val="797979"/>
                </a:solidFill>
                <a:effectLst/>
                <a:latin typeface="Inter" panose="020B0604020202020204" charset="0"/>
              </a:rPr>
              <a:t>The input image is transformed into representations that have more information about the content of the image, rather than the detailed pixel value.</a:t>
            </a:r>
          </a:p>
          <a:p>
            <a:pPr marL="152400" indent="0" algn="l">
              <a:buNone/>
            </a:pPr>
            <a:endParaRPr lang="en-US" sz="1600" b="0" i="0" dirty="0">
              <a:solidFill>
                <a:srgbClr val="797979"/>
              </a:solidFill>
              <a:effectLst/>
              <a:latin typeface="Inter" panose="020B0604020202020204" charset="0"/>
            </a:endParaRPr>
          </a:p>
          <a:p>
            <a:pPr marL="152400" indent="0" algn="l">
              <a:buNone/>
            </a:pPr>
            <a:r>
              <a:rPr lang="en-US" sz="1600" b="0" i="0" dirty="0">
                <a:solidFill>
                  <a:srgbClr val="797979"/>
                </a:solidFill>
                <a:effectLst/>
                <a:latin typeface="Inter" panose="020B0604020202020204" charset="0"/>
              </a:rPr>
              <a:t>The features that we get from the higher levels of the model can be considered more related to the content of the image.</a:t>
            </a:r>
          </a:p>
          <a:p>
            <a:pPr marL="152400" indent="0" algn="l">
              <a:buNone/>
            </a:pPr>
            <a:endParaRPr lang="en-US" sz="1600" b="0" i="0" dirty="0">
              <a:solidFill>
                <a:srgbClr val="797979"/>
              </a:solidFill>
              <a:effectLst/>
              <a:latin typeface="Inter" panose="020B0604020202020204" charset="0"/>
            </a:endParaRPr>
          </a:p>
          <a:p>
            <a:pPr marL="152400" indent="0" algn="l">
              <a:buNone/>
            </a:pPr>
            <a:r>
              <a:rPr lang="en-US" sz="1600" b="0" i="0" dirty="0">
                <a:solidFill>
                  <a:srgbClr val="797979"/>
                </a:solidFill>
                <a:effectLst/>
                <a:latin typeface="Inter" panose="020B0604020202020204" charset="0"/>
              </a:rPr>
              <a:t>To obtain a representation of the style of a reference image, we use the correlation between different filter responses.</a:t>
            </a:r>
          </a:p>
        </p:txBody>
      </p:sp>
      <p:sp>
        <p:nvSpPr>
          <p:cNvPr id="131" name="Google Shape;131;p16"/>
          <p:cNvSpPr txBox="1">
            <a:spLocks noGrp="1"/>
          </p:cNvSpPr>
          <p:nvPr>
            <p:ph type="title"/>
          </p:nvPr>
        </p:nvSpPr>
        <p:spPr>
          <a:xfrm>
            <a:off x="647850" y="450275"/>
            <a:ext cx="7848300" cy="572700"/>
          </a:xfrm>
          <a:prstGeom prst="rect">
            <a:avLst/>
          </a:prstGeom>
        </p:spPr>
        <p:txBody>
          <a:bodyPr spcFirstLastPara="1" wrap="square" lIns="91425" tIns="91425" rIns="91425" bIns="91425" anchor="ctr" anchorCtr="0">
            <a:noAutofit/>
          </a:bodyPr>
          <a:lstStyle/>
          <a:p>
            <a:r>
              <a:rPr lang="en-US" sz="2400" b="0" i="0" dirty="0">
                <a:solidFill>
                  <a:srgbClr val="E0736E"/>
                </a:solidFill>
                <a:effectLst/>
                <a:latin typeface="Chonburi" panose="00000500000000000000" pitchFamily="2" charset="-34"/>
                <a:cs typeface="Chonburi" panose="00000500000000000000" pitchFamily="2" charset="-34"/>
              </a:rPr>
              <a:t>Neural Style Transfer basic structure</a:t>
            </a:r>
          </a:p>
        </p:txBody>
      </p:sp>
      <p:sp>
        <p:nvSpPr>
          <p:cNvPr id="2" name="Google Shape;123;p16">
            <a:extLst>
              <a:ext uri="{FF2B5EF4-FFF2-40B4-BE49-F238E27FC236}">
                <a16:creationId xmlns:a16="http://schemas.microsoft.com/office/drawing/2014/main" id="{7AB4283B-DD24-3307-D47C-7A457B4D4422}"/>
              </a:ext>
            </a:extLst>
          </p:cNvPr>
          <p:cNvSpPr/>
          <p:nvPr/>
        </p:nvSpPr>
        <p:spPr>
          <a:xfrm rot="2509569">
            <a:off x="-630820" y="-1733837"/>
            <a:ext cx="1818459" cy="4368224"/>
          </a:xfrm>
          <a:custGeom>
            <a:avLst/>
            <a:gdLst/>
            <a:ahLst/>
            <a:cxnLst/>
            <a:rect l="l" t="t" r="r" b="b"/>
            <a:pathLst>
              <a:path w="23593" h="45172" extrusionOk="0">
                <a:moveTo>
                  <a:pt x="14182" y="0"/>
                </a:moveTo>
                <a:cubicBezTo>
                  <a:pt x="13269" y="0"/>
                  <a:pt x="12360" y="159"/>
                  <a:pt x="11498" y="496"/>
                </a:cubicBezTo>
                <a:cubicBezTo>
                  <a:pt x="9055" y="1443"/>
                  <a:pt x="7294" y="3553"/>
                  <a:pt x="5749" y="5663"/>
                </a:cubicBezTo>
                <a:cubicBezTo>
                  <a:pt x="3972" y="8089"/>
                  <a:pt x="2327" y="10647"/>
                  <a:pt x="1363" y="13505"/>
                </a:cubicBezTo>
                <a:cubicBezTo>
                  <a:pt x="1" y="17476"/>
                  <a:pt x="51" y="21779"/>
                  <a:pt x="117" y="25982"/>
                </a:cubicBezTo>
                <a:cubicBezTo>
                  <a:pt x="167" y="30684"/>
                  <a:pt x="234" y="35418"/>
                  <a:pt x="948" y="40070"/>
                </a:cubicBezTo>
                <a:cubicBezTo>
                  <a:pt x="1164" y="41582"/>
                  <a:pt x="1513" y="43160"/>
                  <a:pt x="2559" y="44257"/>
                </a:cubicBezTo>
                <a:cubicBezTo>
                  <a:pt x="3186" y="44907"/>
                  <a:pt x="4093" y="45171"/>
                  <a:pt x="5143" y="45171"/>
                </a:cubicBezTo>
                <a:cubicBezTo>
                  <a:pt x="8549" y="45171"/>
                  <a:pt x="13463" y="42390"/>
                  <a:pt x="15203" y="40967"/>
                </a:cubicBezTo>
                <a:cubicBezTo>
                  <a:pt x="17695" y="38907"/>
                  <a:pt x="19439" y="35718"/>
                  <a:pt x="19140" y="32478"/>
                </a:cubicBezTo>
                <a:cubicBezTo>
                  <a:pt x="18791" y="28706"/>
                  <a:pt x="15801" y="25234"/>
                  <a:pt x="16665" y="21546"/>
                </a:cubicBezTo>
                <a:cubicBezTo>
                  <a:pt x="17279" y="19004"/>
                  <a:pt x="19555" y="17260"/>
                  <a:pt x="21051" y="15083"/>
                </a:cubicBezTo>
                <a:cubicBezTo>
                  <a:pt x="23227" y="11893"/>
                  <a:pt x="23593" y="7424"/>
                  <a:pt x="21566" y="4118"/>
                </a:cubicBezTo>
                <a:cubicBezTo>
                  <a:pt x="20023" y="1602"/>
                  <a:pt x="17086" y="0"/>
                  <a:pt x="14182" y="0"/>
                </a:cubicBezTo>
                <a:close/>
              </a:path>
            </a:pathLst>
          </a:custGeom>
          <a:solidFill>
            <a:srgbClr val="F9AA9D">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29157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16"/>
          <p:cNvGrpSpPr/>
          <p:nvPr/>
        </p:nvGrpSpPr>
        <p:grpSpPr>
          <a:xfrm>
            <a:off x="-222659" y="-1280164"/>
            <a:ext cx="11771466" cy="8005162"/>
            <a:chOff x="-222659" y="-1280164"/>
            <a:chExt cx="11771466" cy="8005162"/>
          </a:xfrm>
        </p:grpSpPr>
        <p:sp>
          <p:nvSpPr>
            <p:cNvPr id="120" name="Google Shape;120;p16"/>
            <p:cNvSpPr/>
            <p:nvPr/>
          </p:nvSpPr>
          <p:spPr>
            <a:xfrm rot="1537089">
              <a:off x="-222659" y="3919863"/>
              <a:ext cx="3763895" cy="2805135"/>
            </a:xfrm>
            <a:custGeom>
              <a:avLst/>
              <a:gdLst/>
              <a:ahLst/>
              <a:cxnLst/>
              <a:rect l="l" t="t" r="r" b="b"/>
              <a:pathLst>
                <a:path w="44758" h="33357" extrusionOk="0">
                  <a:moveTo>
                    <a:pt x="38958" y="1"/>
                  </a:moveTo>
                  <a:cubicBezTo>
                    <a:pt x="36691" y="1"/>
                    <a:pt x="34504" y="1448"/>
                    <a:pt x="32879" y="3116"/>
                  </a:cubicBezTo>
                  <a:cubicBezTo>
                    <a:pt x="30985" y="5076"/>
                    <a:pt x="29490" y="7452"/>
                    <a:pt x="27280" y="9064"/>
                  </a:cubicBezTo>
                  <a:cubicBezTo>
                    <a:pt x="21864" y="13001"/>
                    <a:pt x="14089" y="11091"/>
                    <a:pt x="7991" y="13865"/>
                  </a:cubicBezTo>
                  <a:cubicBezTo>
                    <a:pt x="4270" y="15560"/>
                    <a:pt x="1479" y="19082"/>
                    <a:pt x="515" y="23036"/>
                  </a:cubicBezTo>
                  <a:cubicBezTo>
                    <a:pt x="0" y="25146"/>
                    <a:pt x="615" y="27904"/>
                    <a:pt x="1944" y="30047"/>
                  </a:cubicBezTo>
                  <a:cubicBezTo>
                    <a:pt x="2725" y="31310"/>
                    <a:pt x="3755" y="32356"/>
                    <a:pt x="4968" y="32921"/>
                  </a:cubicBezTo>
                  <a:cubicBezTo>
                    <a:pt x="5615" y="33222"/>
                    <a:pt x="6307" y="33357"/>
                    <a:pt x="7009" y="33357"/>
                  </a:cubicBezTo>
                  <a:cubicBezTo>
                    <a:pt x="8594" y="33357"/>
                    <a:pt x="10225" y="32667"/>
                    <a:pt x="11480" y="31642"/>
                  </a:cubicBezTo>
                  <a:cubicBezTo>
                    <a:pt x="15916" y="27987"/>
                    <a:pt x="17395" y="21989"/>
                    <a:pt x="22894" y="19314"/>
                  </a:cubicBezTo>
                  <a:cubicBezTo>
                    <a:pt x="25536" y="18035"/>
                    <a:pt x="28443" y="17437"/>
                    <a:pt x="31300" y="16789"/>
                  </a:cubicBezTo>
                  <a:cubicBezTo>
                    <a:pt x="34158" y="16141"/>
                    <a:pt x="37065" y="15410"/>
                    <a:pt x="39541" y="13848"/>
                  </a:cubicBezTo>
                  <a:cubicBezTo>
                    <a:pt x="42033" y="12303"/>
                    <a:pt x="44093" y="9811"/>
                    <a:pt x="44425" y="6887"/>
                  </a:cubicBezTo>
                  <a:cubicBezTo>
                    <a:pt x="44758" y="3980"/>
                    <a:pt x="42963" y="773"/>
                    <a:pt x="40089" y="125"/>
                  </a:cubicBezTo>
                  <a:cubicBezTo>
                    <a:pt x="39712" y="40"/>
                    <a:pt x="39334" y="1"/>
                    <a:pt x="38958" y="1"/>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16"/>
            <p:cNvSpPr/>
            <p:nvPr/>
          </p:nvSpPr>
          <p:spPr>
            <a:xfrm rot="-6380833">
              <a:off x="7549271" y="-387263"/>
              <a:ext cx="4723416" cy="2937614"/>
            </a:xfrm>
            <a:custGeom>
              <a:avLst/>
              <a:gdLst/>
              <a:ahLst/>
              <a:cxnLst/>
              <a:rect l="l" t="t" r="r" b="b"/>
              <a:pathLst>
                <a:path w="29939" h="19643" extrusionOk="0">
                  <a:moveTo>
                    <a:pt x="26233" y="0"/>
                  </a:moveTo>
                  <a:cubicBezTo>
                    <a:pt x="26211" y="0"/>
                    <a:pt x="26189" y="1"/>
                    <a:pt x="26167" y="1"/>
                  </a:cubicBezTo>
                  <a:cubicBezTo>
                    <a:pt x="25303" y="35"/>
                    <a:pt x="24605" y="649"/>
                    <a:pt x="23808" y="998"/>
                  </a:cubicBezTo>
                  <a:cubicBezTo>
                    <a:pt x="23179" y="1284"/>
                    <a:pt x="22526" y="1390"/>
                    <a:pt x="21859" y="1390"/>
                  </a:cubicBezTo>
                  <a:cubicBezTo>
                    <a:pt x="20043" y="1390"/>
                    <a:pt x="18115" y="606"/>
                    <a:pt x="16232" y="533"/>
                  </a:cubicBezTo>
                  <a:cubicBezTo>
                    <a:pt x="16154" y="531"/>
                    <a:pt x="16077" y="530"/>
                    <a:pt x="15999" y="530"/>
                  </a:cubicBezTo>
                  <a:cubicBezTo>
                    <a:pt x="13362" y="530"/>
                    <a:pt x="10908" y="1895"/>
                    <a:pt x="9520" y="4155"/>
                  </a:cubicBezTo>
                  <a:cubicBezTo>
                    <a:pt x="8523" y="5800"/>
                    <a:pt x="8125" y="7926"/>
                    <a:pt x="6563" y="9039"/>
                  </a:cubicBezTo>
                  <a:cubicBezTo>
                    <a:pt x="5682" y="9687"/>
                    <a:pt x="4553" y="9887"/>
                    <a:pt x="3572" y="10385"/>
                  </a:cubicBezTo>
                  <a:cubicBezTo>
                    <a:pt x="2360" y="10967"/>
                    <a:pt x="0" y="13110"/>
                    <a:pt x="682" y="14671"/>
                  </a:cubicBezTo>
                  <a:cubicBezTo>
                    <a:pt x="1230" y="15917"/>
                    <a:pt x="5084" y="16931"/>
                    <a:pt x="6297" y="17363"/>
                  </a:cubicBezTo>
                  <a:cubicBezTo>
                    <a:pt x="10412" y="18878"/>
                    <a:pt x="14772" y="19643"/>
                    <a:pt x="19156" y="19643"/>
                  </a:cubicBezTo>
                  <a:cubicBezTo>
                    <a:pt x="19339" y="19643"/>
                    <a:pt x="19521" y="19642"/>
                    <a:pt x="19704" y="19639"/>
                  </a:cubicBezTo>
                  <a:cubicBezTo>
                    <a:pt x="21648" y="19606"/>
                    <a:pt x="23675" y="19390"/>
                    <a:pt x="25253" y="18260"/>
                  </a:cubicBezTo>
                  <a:cubicBezTo>
                    <a:pt x="26400" y="17429"/>
                    <a:pt x="27197" y="16200"/>
                    <a:pt x="27795" y="14921"/>
                  </a:cubicBezTo>
                  <a:cubicBezTo>
                    <a:pt x="29540" y="11216"/>
                    <a:pt x="29938" y="7012"/>
                    <a:pt x="28942" y="3042"/>
                  </a:cubicBezTo>
                  <a:cubicBezTo>
                    <a:pt x="28581" y="1634"/>
                    <a:pt x="27689" y="0"/>
                    <a:pt x="26233" y="0"/>
                  </a:cubicBezTo>
                  <a:close/>
                </a:path>
              </a:pathLst>
            </a:custGeom>
            <a:solidFill>
              <a:srgbClr val="F7DEC9">
                <a:alpha val="72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rot="10093811">
              <a:off x="6466586" y="3916004"/>
              <a:ext cx="5082221" cy="1945145"/>
            </a:xfrm>
            <a:custGeom>
              <a:avLst/>
              <a:gdLst/>
              <a:ahLst/>
              <a:cxnLst/>
              <a:rect l="l" t="t" r="r" b="b"/>
              <a:pathLst>
                <a:path w="38969" h="13209" extrusionOk="0">
                  <a:moveTo>
                    <a:pt x="33990" y="1"/>
                  </a:moveTo>
                  <a:cubicBezTo>
                    <a:pt x="33188" y="1"/>
                    <a:pt x="32144" y="220"/>
                    <a:pt x="30819" y="718"/>
                  </a:cubicBezTo>
                  <a:cubicBezTo>
                    <a:pt x="26167" y="2462"/>
                    <a:pt x="21100" y="2595"/>
                    <a:pt x="16149" y="3094"/>
                  </a:cubicBezTo>
                  <a:cubicBezTo>
                    <a:pt x="11214" y="3592"/>
                    <a:pt x="6081" y="4589"/>
                    <a:pt x="2210" y="7696"/>
                  </a:cubicBezTo>
                  <a:cubicBezTo>
                    <a:pt x="1063" y="8626"/>
                    <a:pt x="0" y="10238"/>
                    <a:pt x="864" y="11434"/>
                  </a:cubicBezTo>
                  <a:cubicBezTo>
                    <a:pt x="3110" y="10393"/>
                    <a:pt x="5503" y="9311"/>
                    <a:pt x="7959" y="9311"/>
                  </a:cubicBezTo>
                  <a:cubicBezTo>
                    <a:pt x="8246" y="9311"/>
                    <a:pt x="8534" y="9326"/>
                    <a:pt x="8822" y="9357"/>
                  </a:cubicBezTo>
                  <a:cubicBezTo>
                    <a:pt x="10218" y="9507"/>
                    <a:pt x="11547" y="10038"/>
                    <a:pt x="12842" y="10537"/>
                  </a:cubicBezTo>
                  <a:cubicBezTo>
                    <a:pt x="15767" y="11683"/>
                    <a:pt x="18757" y="12780"/>
                    <a:pt x="21864" y="13112"/>
                  </a:cubicBezTo>
                  <a:cubicBezTo>
                    <a:pt x="22456" y="13175"/>
                    <a:pt x="23055" y="13208"/>
                    <a:pt x="23654" y="13208"/>
                  </a:cubicBezTo>
                  <a:cubicBezTo>
                    <a:pt x="26214" y="13208"/>
                    <a:pt x="28778" y="12602"/>
                    <a:pt x="30852" y="11135"/>
                  </a:cubicBezTo>
                  <a:cubicBezTo>
                    <a:pt x="34658" y="8445"/>
                    <a:pt x="38969" y="1"/>
                    <a:pt x="33990" y="1"/>
                  </a:cubicBezTo>
                  <a:close/>
                </a:path>
              </a:pathLst>
            </a:custGeom>
            <a:solidFill>
              <a:srgbClr val="F9AA9D">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rot="1028534" flipH="1">
              <a:off x="7637512" y="3666796"/>
              <a:ext cx="1825275" cy="914716"/>
            </a:xfrm>
            <a:custGeom>
              <a:avLst/>
              <a:gdLst/>
              <a:ahLst/>
              <a:cxnLst/>
              <a:rect l="l" t="t" r="r" b="b"/>
              <a:pathLst>
                <a:path w="6146" h="3080" extrusionOk="0">
                  <a:moveTo>
                    <a:pt x="6137" y="1"/>
                  </a:moveTo>
                  <a:cubicBezTo>
                    <a:pt x="6114" y="1"/>
                    <a:pt x="5969" y="86"/>
                    <a:pt x="5720" y="234"/>
                  </a:cubicBezTo>
                  <a:cubicBezTo>
                    <a:pt x="5584" y="310"/>
                    <a:pt x="5417" y="401"/>
                    <a:pt x="5225" y="507"/>
                  </a:cubicBezTo>
                  <a:lnTo>
                    <a:pt x="4911" y="664"/>
                  </a:lnTo>
                  <a:lnTo>
                    <a:pt x="4830" y="704"/>
                  </a:lnTo>
                  <a:cubicBezTo>
                    <a:pt x="4972" y="537"/>
                    <a:pt x="5103" y="365"/>
                    <a:pt x="5220" y="183"/>
                  </a:cubicBezTo>
                  <a:cubicBezTo>
                    <a:pt x="5235" y="152"/>
                    <a:pt x="5212" y="124"/>
                    <a:pt x="5185" y="124"/>
                  </a:cubicBezTo>
                  <a:cubicBezTo>
                    <a:pt x="5176" y="124"/>
                    <a:pt x="5167" y="127"/>
                    <a:pt x="5159" y="133"/>
                  </a:cubicBezTo>
                  <a:cubicBezTo>
                    <a:pt x="5002" y="315"/>
                    <a:pt x="4815" y="558"/>
                    <a:pt x="4734" y="750"/>
                  </a:cubicBezTo>
                  <a:lnTo>
                    <a:pt x="4557" y="831"/>
                  </a:lnTo>
                  <a:cubicBezTo>
                    <a:pt x="4395" y="907"/>
                    <a:pt x="4218" y="987"/>
                    <a:pt x="4026" y="1068"/>
                  </a:cubicBezTo>
                  <a:cubicBezTo>
                    <a:pt x="4294" y="821"/>
                    <a:pt x="4537" y="553"/>
                    <a:pt x="4755" y="259"/>
                  </a:cubicBezTo>
                  <a:cubicBezTo>
                    <a:pt x="4781" y="230"/>
                    <a:pt x="4755" y="192"/>
                    <a:pt x="4723" y="192"/>
                  </a:cubicBezTo>
                  <a:cubicBezTo>
                    <a:pt x="4712" y="192"/>
                    <a:pt x="4700" y="197"/>
                    <a:pt x="4689" y="209"/>
                  </a:cubicBezTo>
                  <a:cubicBezTo>
                    <a:pt x="4441" y="441"/>
                    <a:pt x="4072" y="816"/>
                    <a:pt x="3925" y="1109"/>
                  </a:cubicBezTo>
                  <a:cubicBezTo>
                    <a:pt x="3733" y="1190"/>
                    <a:pt x="3536" y="1271"/>
                    <a:pt x="3323" y="1352"/>
                  </a:cubicBezTo>
                  <a:cubicBezTo>
                    <a:pt x="3602" y="1073"/>
                    <a:pt x="3854" y="775"/>
                    <a:pt x="4087" y="462"/>
                  </a:cubicBezTo>
                  <a:cubicBezTo>
                    <a:pt x="4113" y="432"/>
                    <a:pt x="4084" y="394"/>
                    <a:pt x="4053" y="394"/>
                  </a:cubicBezTo>
                  <a:cubicBezTo>
                    <a:pt x="4042" y="394"/>
                    <a:pt x="4031" y="399"/>
                    <a:pt x="4021" y="411"/>
                  </a:cubicBezTo>
                  <a:cubicBezTo>
                    <a:pt x="3763" y="659"/>
                    <a:pt x="3389" y="1058"/>
                    <a:pt x="3232" y="1382"/>
                  </a:cubicBezTo>
                  <a:cubicBezTo>
                    <a:pt x="3081" y="1443"/>
                    <a:pt x="2924" y="1498"/>
                    <a:pt x="2762" y="1554"/>
                  </a:cubicBezTo>
                  <a:cubicBezTo>
                    <a:pt x="2676" y="1589"/>
                    <a:pt x="2580" y="1620"/>
                    <a:pt x="2479" y="1650"/>
                  </a:cubicBezTo>
                  <a:cubicBezTo>
                    <a:pt x="2883" y="1291"/>
                    <a:pt x="3248" y="891"/>
                    <a:pt x="3561" y="456"/>
                  </a:cubicBezTo>
                  <a:cubicBezTo>
                    <a:pt x="3588" y="426"/>
                    <a:pt x="3560" y="387"/>
                    <a:pt x="3529" y="387"/>
                  </a:cubicBezTo>
                  <a:cubicBezTo>
                    <a:pt x="3519" y="387"/>
                    <a:pt x="3509" y="391"/>
                    <a:pt x="3500" y="401"/>
                  </a:cubicBezTo>
                  <a:cubicBezTo>
                    <a:pt x="3177" y="704"/>
                    <a:pt x="2631" y="1250"/>
                    <a:pt x="2393" y="1675"/>
                  </a:cubicBezTo>
                  <a:cubicBezTo>
                    <a:pt x="2206" y="1731"/>
                    <a:pt x="2003" y="1797"/>
                    <a:pt x="1786" y="1857"/>
                  </a:cubicBezTo>
                  <a:cubicBezTo>
                    <a:pt x="2206" y="1448"/>
                    <a:pt x="2590" y="993"/>
                    <a:pt x="2934" y="512"/>
                  </a:cubicBezTo>
                  <a:cubicBezTo>
                    <a:pt x="2956" y="478"/>
                    <a:pt x="2929" y="442"/>
                    <a:pt x="2899" y="442"/>
                  </a:cubicBezTo>
                  <a:cubicBezTo>
                    <a:pt x="2888" y="442"/>
                    <a:pt x="2877" y="446"/>
                    <a:pt x="2868" y="456"/>
                  </a:cubicBezTo>
                  <a:cubicBezTo>
                    <a:pt x="2524" y="785"/>
                    <a:pt x="1923" y="1397"/>
                    <a:pt x="1700" y="1883"/>
                  </a:cubicBezTo>
                  <a:cubicBezTo>
                    <a:pt x="1528" y="1933"/>
                    <a:pt x="1356" y="1984"/>
                    <a:pt x="1184" y="2029"/>
                  </a:cubicBezTo>
                  <a:cubicBezTo>
                    <a:pt x="1624" y="1524"/>
                    <a:pt x="2034" y="987"/>
                    <a:pt x="2408" y="431"/>
                  </a:cubicBezTo>
                  <a:cubicBezTo>
                    <a:pt x="2434" y="401"/>
                    <a:pt x="2408" y="364"/>
                    <a:pt x="2379" y="364"/>
                  </a:cubicBezTo>
                  <a:cubicBezTo>
                    <a:pt x="2368" y="364"/>
                    <a:pt x="2357" y="369"/>
                    <a:pt x="2347" y="381"/>
                  </a:cubicBezTo>
                  <a:cubicBezTo>
                    <a:pt x="1988" y="740"/>
                    <a:pt x="1361" y="1427"/>
                    <a:pt x="1118" y="2049"/>
                  </a:cubicBezTo>
                  <a:cubicBezTo>
                    <a:pt x="739" y="2151"/>
                    <a:pt x="375" y="2242"/>
                    <a:pt x="77" y="2318"/>
                  </a:cubicBezTo>
                  <a:cubicBezTo>
                    <a:pt x="31" y="2328"/>
                    <a:pt x="1" y="2373"/>
                    <a:pt x="11" y="2419"/>
                  </a:cubicBezTo>
                  <a:cubicBezTo>
                    <a:pt x="24" y="2457"/>
                    <a:pt x="59" y="2482"/>
                    <a:pt x="97" y="2482"/>
                  </a:cubicBezTo>
                  <a:cubicBezTo>
                    <a:pt x="104" y="2482"/>
                    <a:pt x="110" y="2481"/>
                    <a:pt x="117" y="2479"/>
                  </a:cubicBezTo>
                  <a:cubicBezTo>
                    <a:pt x="426" y="2403"/>
                    <a:pt x="800" y="2307"/>
                    <a:pt x="1184" y="2201"/>
                  </a:cubicBezTo>
                  <a:cubicBezTo>
                    <a:pt x="1791" y="2570"/>
                    <a:pt x="2438" y="2864"/>
                    <a:pt x="3116" y="3076"/>
                  </a:cubicBezTo>
                  <a:cubicBezTo>
                    <a:pt x="3122" y="3079"/>
                    <a:pt x="3128" y="3080"/>
                    <a:pt x="3134" y="3080"/>
                  </a:cubicBezTo>
                  <a:cubicBezTo>
                    <a:pt x="3173" y="3080"/>
                    <a:pt x="3191" y="3022"/>
                    <a:pt x="3146" y="3000"/>
                  </a:cubicBezTo>
                  <a:cubicBezTo>
                    <a:pt x="2701" y="2768"/>
                    <a:pt x="1877" y="2348"/>
                    <a:pt x="1265" y="2181"/>
                  </a:cubicBezTo>
                  <a:cubicBezTo>
                    <a:pt x="1376" y="2151"/>
                    <a:pt x="1488" y="2115"/>
                    <a:pt x="1604" y="2085"/>
                  </a:cubicBezTo>
                  <a:cubicBezTo>
                    <a:pt x="2231" y="2348"/>
                    <a:pt x="2894" y="2540"/>
                    <a:pt x="3566" y="2651"/>
                  </a:cubicBezTo>
                  <a:cubicBezTo>
                    <a:pt x="3568" y="2651"/>
                    <a:pt x="3570" y="2652"/>
                    <a:pt x="3571" y="2652"/>
                  </a:cubicBezTo>
                  <a:cubicBezTo>
                    <a:pt x="3613" y="2652"/>
                    <a:pt x="3630" y="2595"/>
                    <a:pt x="3586" y="2575"/>
                  </a:cubicBezTo>
                  <a:cubicBezTo>
                    <a:pt x="3121" y="2403"/>
                    <a:pt x="2287" y="2115"/>
                    <a:pt x="1710" y="2055"/>
                  </a:cubicBezTo>
                  <a:cubicBezTo>
                    <a:pt x="1938" y="1984"/>
                    <a:pt x="2155" y="1923"/>
                    <a:pt x="2352" y="1857"/>
                  </a:cubicBezTo>
                  <a:cubicBezTo>
                    <a:pt x="2909" y="2049"/>
                    <a:pt x="3480" y="2181"/>
                    <a:pt x="4067" y="2252"/>
                  </a:cubicBezTo>
                  <a:cubicBezTo>
                    <a:pt x="4073" y="2254"/>
                    <a:pt x="4079" y="2255"/>
                    <a:pt x="4084" y="2255"/>
                  </a:cubicBezTo>
                  <a:cubicBezTo>
                    <a:pt x="4128" y="2255"/>
                    <a:pt x="4147" y="2189"/>
                    <a:pt x="4097" y="2171"/>
                  </a:cubicBezTo>
                  <a:cubicBezTo>
                    <a:pt x="3682" y="2044"/>
                    <a:pt x="3000" y="1857"/>
                    <a:pt x="2499" y="1812"/>
                  </a:cubicBezTo>
                  <a:cubicBezTo>
                    <a:pt x="2615" y="1776"/>
                    <a:pt x="2727" y="1736"/>
                    <a:pt x="2823" y="1706"/>
                  </a:cubicBezTo>
                  <a:cubicBezTo>
                    <a:pt x="2979" y="1645"/>
                    <a:pt x="3131" y="1589"/>
                    <a:pt x="3278" y="1529"/>
                  </a:cubicBezTo>
                  <a:cubicBezTo>
                    <a:pt x="3672" y="1685"/>
                    <a:pt x="4097" y="1771"/>
                    <a:pt x="4522" y="1781"/>
                  </a:cubicBezTo>
                  <a:cubicBezTo>
                    <a:pt x="4523" y="1782"/>
                    <a:pt x="4525" y="1782"/>
                    <a:pt x="4526" y="1782"/>
                  </a:cubicBezTo>
                  <a:cubicBezTo>
                    <a:pt x="4568" y="1782"/>
                    <a:pt x="4581" y="1715"/>
                    <a:pt x="4532" y="1706"/>
                  </a:cubicBezTo>
                  <a:cubicBezTo>
                    <a:pt x="4259" y="1620"/>
                    <a:pt x="3789" y="1493"/>
                    <a:pt x="3419" y="1478"/>
                  </a:cubicBezTo>
                  <a:cubicBezTo>
                    <a:pt x="3627" y="1392"/>
                    <a:pt x="3824" y="1306"/>
                    <a:pt x="4011" y="1225"/>
                  </a:cubicBezTo>
                  <a:cubicBezTo>
                    <a:pt x="4248" y="1316"/>
                    <a:pt x="4555" y="1339"/>
                    <a:pt x="4824" y="1339"/>
                  </a:cubicBezTo>
                  <a:cubicBezTo>
                    <a:pt x="4929" y="1339"/>
                    <a:pt x="5027" y="1336"/>
                    <a:pt x="5114" y="1331"/>
                  </a:cubicBezTo>
                  <a:cubicBezTo>
                    <a:pt x="5169" y="1331"/>
                    <a:pt x="5169" y="1250"/>
                    <a:pt x="5114" y="1250"/>
                  </a:cubicBezTo>
                  <a:cubicBezTo>
                    <a:pt x="4780" y="1205"/>
                    <a:pt x="4446" y="1180"/>
                    <a:pt x="4112" y="1180"/>
                  </a:cubicBezTo>
                  <a:cubicBezTo>
                    <a:pt x="4289" y="1099"/>
                    <a:pt x="4456" y="1018"/>
                    <a:pt x="4613" y="937"/>
                  </a:cubicBezTo>
                  <a:lnTo>
                    <a:pt x="4795" y="851"/>
                  </a:lnTo>
                  <a:lnTo>
                    <a:pt x="4830" y="831"/>
                  </a:lnTo>
                  <a:cubicBezTo>
                    <a:pt x="4921" y="863"/>
                    <a:pt x="5042" y="875"/>
                    <a:pt x="5172" y="875"/>
                  </a:cubicBezTo>
                  <a:cubicBezTo>
                    <a:pt x="5344" y="875"/>
                    <a:pt x="5532" y="854"/>
                    <a:pt x="5685" y="831"/>
                  </a:cubicBezTo>
                  <a:cubicBezTo>
                    <a:pt x="5734" y="826"/>
                    <a:pt x="5731" y="750"/>
                    <a:pt x="5684" y="750"/>
                  </a:cubicBezTo>
                  <a:cubicBezTo>
                    <a:pt x="5683" y="750"/>
                    <a:pt x="5682" y="750"/>
                    <a:pt x="5680" y="750"/>
                  </a:cubicBezTo>
                  <a:cubicBezTo>
                    <a:pt x="5627" y="748"/>
                    <a:pt x="5575" y="747"/>
                    <a:pt x="5522" y="747"/>
                  </a:cubicBezTo>
                  <a:cubicBezTo>
                    <a:pt x="5317" y="747"/>
                    <a:pt x="5112" y="762"/>
                    <a:pt x="4906" y="790"/>
                  </a:cubicBezTo>
                  <a:lnTo>
                    <a:pt x="4962" y="760"/>
                  </a:lnTo>
                  <a:lnTo>
                    <a:pt x="5275" y="588"/>
                  </a:lnTo>
                  <a:cubicBezTo>
                    <a:pt x="5463" y="477"/>
                    <a:pt x="5629" y="376"/>
                    <a:pt x="5756" y="290"/>
                  </a:cubicBezTo>
                  <a:cubicBezTo>
                    <a:pt x="6009" y="113"/>
                    <a:pt x="6145" y="11"/>
                    <a:pt x="6140" y="1"/>
                  </a:cubicBezTo>
                  <a:cubicBezTo>
                    <a:pt x="6140" y="1"/>
                    <a:pt x="6139" y="1"/>
                    <a:pt x="6137" y="1"/>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rot="15942878" flipH="1">
              <a:off x="323608" y="730545"/>
              <a:ext cx="857271" cy="1034316"/>
            </a:xfrm>
            <a:custGeom>
              <a:avLst/>
              <a:gdLst/>
              <a:ahLst/>
              <a:cxnLst/>
              <a:rect l="l" t="t" r="r" b="b"/>
              <a:pathLst>
                <a:path w="9016" h="10878" extrusionOk="0">
                  <a:moveTo>
                    <a:pt x="578" y="0"/>
                  </a:moveTo>
                  <a:cubicBezTo>
                    <a:pt x="530" y="0"/>
                    <a:pt x="486" y="38"/>
                    <a:pt x="510" y="96"/>
                  </a:cubicBezTo>
                  <a:cubicBezTo>
                    <a:pt x="682" y="532"/>
                    <a:pt x="880" y="967"/>
                    <a:pt x="1093" y="1403"/>
                  </a:cubicBezTo>
                  <a:cubicBezTo>
                    <a:pt x="0" y="2800"/>
                    <a:pt x="1118" y="5265"/>
                    <a:pt x="1118" y="5265"/>
                  </a:cubicBezTo>
                  <a:cubicBezTo>
                    <a:pt x="1915" y="4328"/>
                    <a:pt x="1570" y="2677"/>
                    <a:pt x="1323" y="1847"/>
                  </a:cubicBezTo>
                  <a:lnTo>
                    <a:pt x="1323" y="1847"/>
                  </a:lnTo>
                  <a:cubicBezTo>
                    <a:pt x="1652" y="2463"/>
                    <a:pt x="2014" y="3063"/>
                    <a:pt x="2408" y="3654"/>
                  </a:cubicBezTo>
                  <a:cubicBezTo>
                    <a:pt x="1595" y="5257"/>
                    <a:pt x="3082" y="7657"/>
                    <a:pt x="3082" y="7657"/>
                  </a:cubicBezTo>
                  <a:cubicBezTo>
                    <a:pt x="3707" y="6514"/>
                    <a:pt x="3008" y="4756"/>
                    <a:pt x="2638" y="3983"/>
                  </a:cubicBezTo>
                  <a:lnTo>
                    <a:pt x="2638" y="3983"/>
                  </a:lnTo>
                  <a:cubicBezTo>
                    <a:pt x="3066" y="4600"/>
                    <a:pt x="3534" y="5208"/>
                    <a:pt x="4027" y="5791"/>
                  </a:cubicBezTo>
                  <a:cubicBezTo>
                    <a:pt x="3230" y="7402"/>
                    <a:pt x="4709" y="9785"/>
                    <a:pt x="4709" y="9785"/>
                  </a:cubicBezTo>
                  <a:cubicBezTo>
                    <a:pt x="5367" y="8585"/>
                    <a:pt x="4553" y="6703"/>
                    <a:pt x="4208" y="6005"/>
                  </a:cubicBezTo>
                  <a:lnTo>
                    <a:pt x="4208" y="6005"/>
                  </a:lnTo>
                  <a:cubicBezTo>
                    <a:pt x="4693" y="6572"/>
                    <a:pt x="5202" y="7122"/>
                    <a:pt x="5728" y="7648"/>
                  </a:cubicBezTo>
                  <a:cubicBezTo>
                    <a:pt x="6476" y="9645"/>
                    <a:pt x="9015" y="10878"/>
                    <a:pt x="9015" y="10878"/>
                  </a:cubicBezTo>
                  <a:cubicBezTo>
                    <a:pt x="8498" y="9333"/>
                    <a:pt x="6681" y="8109"/>
                    <a:pt x="5975" y="7681"/>
                  </a:cubicBezTo>
                  <a:cubicBezTo>
                    <a:pt x="5482" y="7196"/>
                    <a:pt x="4997" y="6679"/>
                    <a:pt x="4537" y="6153"/>
                  </a:cubicBezTo>
                  <a:lnTo>
                    <a:pt x="4537" y="6153"/>
                  </a:lnTo>
                  <a:cubicBezTo>
                    <a:pt x="5278" y="6743"/>
                    <a:pt x="6763" y="7766"/>
                    <a:pt x="8119" y="7766"/>
                  </a:cubicBezTo>
                  <a:cubicBezTo>
                    <a:pt x="8160" y="7766"/>
                    <a:pt x="8202" y="7765"/>
                    <a:pt x="8243" y="7763"/>
                  </a:cubicBezTo>
                  <a:cubicBezTo>
                    <a:pt x="8243" y="7763"/>
                    <a:pt x="6229" y="5742"/>
                    <a:pt x="4196" y="5742"/>
                  </a:cubicBezTo>
                  <a:cubicBezTo>
                    <a:pt x="4191" y="5742"/>
                    <a:pt x="4187" y="5742"/>
                    <a:pt x="4183" y="5742"/>
                  </a:cubicBezTo>
                  <a:cubicBezTo>
                    <a:pt x="3682" y="5150"/>
                    <a:pt x="3213" y="4542"/>
                    <a:pt x="2778" y="3917"/>
                  </a:cubicBezTo>
                  <a:lnTo>
                    <a:pt x="2778" y="3917"/>
                  </a:lnTo>
                  <a:cubicBezTo>
                    <a:pt x="3464" y="4476"/>
                    <a:pt x="5040" y="5630"/>
                    <a:pt x="6484" y="5630"/>
                  </a:cubicBezTo>
                  <a:cubicBezTo>
                    <a:pt x="6528" y="5630"/>
                    <a:pt x="6572" y="5629"/>
                    <a:pt x="6616" y="5627"/>
                  </a:cubicBezTo>
                  <a:cubicBezTo>
                    <a:pt x="6616" y="5627"/>
                    <a:pt x="4602" y="3613"/>
                    <a:pt x="2564" y="3613"/>
                  </a:cubicBezTo>
                  <a:cubicBezTo>
                    <a:pt x="2137" y="2981"/>
                    <a:pt x="1743" y="2323"/>
                    <a:pt x="1389" y="1649"/>
                  </a:cubicBezTo>
                  <a:lnTo>
                    <a:pt x="1389" y="1649"/>
                  </a:lnTo>
                  <a:cubicBezTo>
                    <a:pt x="1989" y="2274"/>
                    <a:pt x="3526" y="3745"/>
                    <a:pt x="5104" y="3909"/>
                  </a:cubicBezTo>
                  <a:cubicBezTo>
                    <a:pt x="5104" y="3909"/>
                    <a:pt x="3361" y="1674"/>
                    <a:pt x="1249" y="1370"/>
                  </a:cubicBezTo>
                  <a:cubicBezTo>
                    <a:pt x="1028" y="934"/>
                    <a:pt x="839" y="499"/>
                    <a:pt x="666" y="63"/>
                  </a:cubicBezTo>
                  <a:cubicBezTo>
                    <a:pt x="649" y="19"/>
                    <a:pt x="612" y="0"/>
                    <a:pt x="578" y="0"/>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6" name="Google Shape;126;p16"/>
            <p:cNvGrpSpPr/>
            <p:nvPr/>
          </p:nvGrpSpPr>
          <p:grpSpPr>
            <a:xfrm rot="-10179084">
              <a:off x="1868760" y="4528016"/>
              <a:ext cx="501872" cy="264659"/>
              <a:chOff x="4559475" y="3797625"/>
              <a:chExt cx="114250" cy="60250"/>
            </a:xfrm>
          </p:grpSpPr>
          <p:sp>
            <p:nvSpPr>
              <p:cNvPr id="127" name="Google Shape;127;p16"/>
              <p:cNvSpPr/>
              <p:nvPr/>
            </p:nvSpPr>
            <p:spPr>
              <a:xfrm>
                <a:off x="4601850" y="3797625"/>
                <a:ext cx="35325" cy="33875"/>
              </a:xfrm>
              <a:custGeom>
                <a:avLst/>
                <a:gdLst/>
                <a:ahLst/>
                <a:cxnLst/>
                <a:rect l="l" t="t" r="r" b="b"/>
                <a:pathLst>
                  <a:path w="1413" h="1355" extrusionOk="0">
                    <a:moveTo>
                      <a:pt x="1396" y="619"/>
                    </a:moveTo>
                    <a:cubicBezTo>
                      <a:pt x="1395" y="668"/>
                      <a:pt x="1379" y="733"/>
                      <a:pt x="1379" y="781"/>
                    </a:cubicBezTo>
                    <a:cubicBezTo>
                      <a:pt x="1379" y="727"/>
                      <a:pt x="1386" y="673"/>
                      <a:pt x="1396" y="619"/>
                    </a:cubicBezTo>
                    <a:close/>
                    <a:moveTo>
                      <a:pt x="864" y="0"/>
                    </a:moveTo>
                    <a:cubicBezTo>
                      <a:pt x="804" y="0"/>
                      <a:pt x="753" y="9"/>
                      <a:pt x="698" y="20"/>
                    </a:cubicBezTo>
                    <a:lnTo>
                      <a:pt x="698" y="20"/>
                    </a:lnTo>
                    <a:lnTo>
                      <a:pt x="548" y="34"/>
                    </a:lnTo>
                    <a:lnTo>
                      <a:pt x="399" y="100"/>
                    </a:lnTo>
                    <a:cubicBezTo>
                      <a:pt x="266" y="167"/>
                      <a:pt x="166" y="283"/>
                      <a:pt x="117" y="416"/>
                    </a:cubicBezTo>
                    <a:cubicBezTo>
                      <a:pt x="0" y="665"/>
                      <a:pt x="67" y="964"/>
                      <a:pt x="249" y="1163"/>
                    </a:cubicBezTo>
                    <a:cubicBezTo>
                      <a:pt x="385" y="1287"/>
                      <a:pt x="557" y="1355"/>
                      <a:pt x="732" y="1355"/>
                    </a:cubicBezTo>
                    <a:cubicBezTo>
                      <a:pt x="793" y="1355"/>
                      <a:pt x="854" y="1347"/>
                      <a:pt x="914" y="1329"/>
                    </a:cubicBezTo>
                    <a:cubicBezTo>
                      <a:pt x="1047" y="1296"/>
                      <a:pt x="1163" y="1197"/>
                      <a:pt x="1263" y="1097"/>
                    </a:cubicBezTo>
                    <a:cubicBezTo>
                      <a:pt x="1346" y="981"/>
                      <a:pt x="1412" y="831"/>
                      <a:pt x="1396" y="682"/>
                    </a:cubicBezTo>
                    <a:cubicBezTo>
                      <a:pt x="1396" y="666"/>
                      <a:pt x="1396" y="636"/>
                      <a:pt x="1396" y="619"/>
                    </a:cubicBezTo>
                    <a:lnTo>
                      <a:pt x="1396" y="619"/>
                    </a:lnTo>
                    <a:cubicBezTo>
                      <a:pt x="1401" y="590"/>
                      <a:pt x="1407" y="561"/>
                      <a:pt x="1412" y="532"/>
                    </a:cubicBezTo>
                    <a:cubicBezTo>
                      <a:pt x="1412" y="399"/>
                      <a:pt x="1346" y="250"/>
                      <a:pt x="1246" y="150"/>
                    </a:cubicBezTo>
                    <a:cubicBezTo>
                      <a:pt x="1147" y="50"/>
                      <a:pt x="1014" y="0"/>
                      <a:pt x="864" y="0"/>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4654600" y="3843300"/>
                <a:ext cx="19125" cy="14575"/>
              </a:xfrm>
              <a:custGeom>
                <a:avLst/>
                <a:gdLst/>
                <a:ahLst/>
                <a:cxnLst/>
                <a:rect l="l" t="t" r="r" b="b"/>
                <a:pathLst>
                  <a:path w="765" h="583" extrusionOk="0">
                    <a:moveTo>
                      <a:pt x="382" y="1"/>
                    </a:moveTo>
                    <a:cubicBezTo>
                      <a:pt x="0" y="1"/>
                      <a:pt x="0" y="582"/>
                      <a:pt x="382" y="582"/>
                    </a:cubicBezTo>
                    <a:cubicBezTo>
                      <a:pt x="764" y="582"/>
                      <a:pt x="764" y="1"/>
                      <a:pt x="382" y="1"/>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4559475" y="3832100"/>
                <a:ext cx="17050" cy="12900"/>
              </a:xfrm>
              <a:custGeom>
                <a:avLst/>
                <a:gdLst/>
                <a:ahLst/>
                <a:cxnLst/>
                <a:rect l="l" t="t" r="r" b="b"/>
                <a:pathLst>
                  <a:path w="682" h="516" extrusionOk="0">
                    <a:moveTo>
                      <a:pt x="333" y="0"/>
                    </a:moveTo>
                    <a:cubicBezTo>
                      <a:pt x="1" y="0"/>
                      <a:pt x="1" y="515"/>
                      <a:pt x="333" y="515"/>
                    </a:cubicBezTo>
                    <a:cubicBezTo>
                      <a:pt x="682" y="515"/>
                      <a:pt x="682" y="0"/>
                      <a:pt x="333" y="0"/>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123;p16">
            <a:extLst>
              <a:ext uri="{FF2B5EF4-FFF2-40B4-BE49-F238E27FC236}">
                <a16:creationId xmlns:a16="http://schemas.microsoft.com/office/drawing/2014/main" id="{7AB4283B-DD24-3307-D47C-7A457B4D4422}"/>
              </a:ext>
            </a:extLst>
          </p:cNvPr>
          <p:cNvSpPr/>
          <p:nvPr/>
        </p:nvSpPr>
        <p:spPr>
          <a:xfrm rot="2509569">
            <a:off x="-630820" y="-1733837"/>
            <a:ext cx="1818459" cy="4368224"/>
          </a:xfrm>
          <a:custGeom>
            <a:avLst/>
            <a:gdLst/>
            <a:ahLst/>
            <a:cxnLst/>
            <a:rect l="l" t="t" r="r" b="b"/>
            <a:pathLst>
              <a:path w="23593" h="45172" extrusionOk="0">
                <a:moveTo>
                  <a:pt x="14182" y="0"/>
                </a:moveTo>
                <a:cubicBezTo>
                  <a:pt x="13269" y="0"/>
                  <a:pt x="12360" y="159"/>
                  <a:pt x="11498" y="496"/>
                </a:cubicBezTo>
                <a:cubicBezTo>
                  <a:pt x="9055" y="1443"/>
                  <a:pt x="7294" y="3553"/>
                  <a:pt x="5749" y="5663"/>
                </a:cubicBezTo>
                <a:cubicBezTo>
                  <a:pt x="3972" y="8089"/>
                  <a:pt x="2327" y="10647"/>
                  <a:pt x="1363" y="13505"/>
                </a:cubicBezTo>
                <a:cubicBezTo>
                  <a:pt x="1" y="17476"/>
                  <a:pt x="51" y="21779"/>
                  <a:pt x="117" y="25982"/>
                </a:cubicBezTo>
                <a:cubicBezTo>
                  <a:pt x="167" y="30684"/>
                  <a:pt x="234" y="35418"/>
                  <a:pt x="948" y="40070"/>
                </a:cubicBezTo>
                <a:cubicBezTo>
                  <a:pt x="1164" y="41582"/>
                  <a:pt x="1513" y="43160"/>
                  <a:pt x="2559" y="44257"/>
                </a:cubicBezTo>
                <a:cubicBezTo>
                  <a:pt x="3186" y="44907"/>
                  <a:pt x="4093" y="45171"/>
                  <a:pt x="5143" y="45171"/>
                </a:cubicBezTo>
                <a:cubicBezTo>
                  <a:pt x="8549" y="45171"/>
                  <a:pt x="13463" y="42390"/>
                  <a:pt x="15203" y="40967"/>
                </a:cubicBezTo>
                <a:cubicBezTo>
                  <a:pt x="17695" y="38907"/>
                  <a:pt x="19439" y="35718"/>
                  <a:pt x="19140" y="32478"/>
                </a:cubicBezTo>
                <a:cubicBezTo>
                  <a:pt x="18791" y="28706"/>
                  <a:pt x="15801" y="25234"/>
                  <a:pt x="16665" y="21546"/>
                </a:cubicBezTo>
                <a:cubicBezTo>
                  <a:pt x="17279" y="19004"/>
                  <a:pt x="19555" y="17260"/>
                  <a:pt x="21051" y="15083"/>
                </a:cubicBezTo>
                <a:cubicBezTo>
                  <a:pt x="23227" y="11893"/>
                  <a:pt x="23593" y="7424"/>
                  <a:pt x="21566" y="4118"/>
                </a:cubicBezTo>
                <a:cubicBezTo>
                  <a:pt x="20023" y="1602"/>
                  <a:pt x="17086" y="0"/>
                  <a:pt x="14182" y="0"/>
                </a:cubicBezTo>
                <a:close/>
              </a:path>
            </a:pathLst>
          </a:custGeom>
          <a:solidFill>
            <a:srgbClr val="F9AA9D">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4" name="Picture 3">
            <a:extLst>
              <a:ext uri="{FF2B5EF4-FFF2-40B4-BE49-F238E27FC236}">
                <a16:creationId xmlns:a16="http://schemas.microsoft.com/office/drawing/2014/main" id="{158AD916-6400-75E3-CF25-FEF62E5180D2}"/>
              </a:ext>
            </a:extLst>
          </p:cNvPr>
          <p:cNvPicPr>
            <a:picLocks noChangeAspect="1"/>
          </p:cNvPicPr>
          <p:nvPr/>
        </p:nvPicPr>
        <p:blipFill rotWithShape="1">
          <a:blip r:embed="rId3"/>
          <a:srcRect t="26704" b="10277"/>
          <a:stretch/>
        </p:blipFill>
        <p:spPr>
          <a:xfrm>
            <a:off x="1391621" y="1713785"/>
            <a:ext cx="6151630" cy="2526088"/>
          </a:xfrm>
          <a:prstGeom prst="rect">
            <a:avLst/>
          </a:prstGeom>
        </p:spPr>
      </p:pic>
      <p:sp>
        <p:nvSpPr>
          <p:cNvPr id="5" name="Google Shape;131;p16">
            <a:extLst>
              <a:ext uri="{FF2B5EF4-FFF2-40B4-BE49-F238E27FC236}">
                <a16:creationId xmlns:a16="http://schemas.microsoft.com/office/drawing/2014/main" id="{A5D9146B-E927-722F-50FC-F7E9D1E62D4C}"/>
              </a:ext>
            </a:extLst>
          </p:cNvPr>
          <p:cNvSpPr txBox="1">
            <a:spLocks noGrp="1"/>
          </p:cNvSpPr>
          <p:nvPr>
            <p:ph type="title"/>
          </p:nvPr>
        </p:nvSpPr>
        <p:spPr>
          <a:xfrm>
            <a:off x="647850" y="450275"/>
            <a:ext cx="7848300" cy="572700"/>
          </a:xfrm>
          <a:prstGeom prst="rect">
            <a:avLst/>
          </a:prstGeom>
        </p:spPr>
        <p:txBody>
          <a:bodyPr spcFirstLastPara="1" wrap="square" lIns="91425" tIns="91425" rIns="91425" bIns="91425" anchor="ctr" anchorCtr="0">
            <a:noAutofit/>
          </a:bodyPr>
          <a:lstStyle/>
          <a:p>
            <a:r>
              <a:rPr lang="en-US" sz="2400" b="0" i="0" dirty="0">
                <a:solidFill>
                  <a:srgbClr val="E0736E"/>
                </a:solidFill>
                <a:effectLst/>
                <a:latin typeface="Chonburi" panose="00000500000000000000" pitchFamily="2" charset="-34"/>
                <a:cs typeface="Chonburi" panose="00000500000000000000" pitchFamily="2" charset="-34"/>
              </a:rPr>
              <a:t>Neural Style Transfer basic structure</a:t>
            </a:r>
          </a:p>
        </p:txBody>
      </p:sp>
    </p:spTree>
    <p:extLst>
      <p:ext uri="{BB962C8B-B14F-4D97-AF65-F5344CB8AC3E}">
        <p14:creationId xmlns:p14="http://schemas.microsoft.com/office/powerpoint/2010/main" val="38933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16"/>
          <p:cNvGrpSpPr/>
          <p:nvPr/>
        </p:nvGrpSpPr>
        <p:grpSpPr>
          <a:xfrm>
            <a:off x="-222659" y="-1280164"/>
            <a:ext cx="11771466" cy="8005162"/>
            <a:chOff x="-222659" y="-1280164"/>
            <a:chExt cx="11771466" cy="8005162"/>
          </a:xfrm>
        </p:grpSpPr>
        <p:sp>
          <p:nvSpPr>
            <p:cNvPr id="120" name="Google Shape;120;p16"/>
            <p:cNvSpPr/>
            <p:nvPr/>
          </p:nvSpPr>
          <p:spPr>
            <a:xfrm rot="1537089">
              <a:off x="-222659" y="3919863"/>
              <a:ext cx="3763895" cy="2805135"/>
            </a:xfrm>
            <a:custGeom>
              <a:avLst/>
              <a:gdLst/>
              <a:ahLst/>
              <a:cxnLst/>
              <a:rect l="l" t="t" r="r" b="b"/>
              <a:pathLst>
                <a:path w="44758" h="33357" extrusionOk="0">
                  <a:moveTo>
                    <a:pt x="38958" y="1"/>
                  </a:moveTo>
                  <a:cubicBezTo>
                    <a:pt x="36691" y="1"/>
                    <a:pt x="34504" y="1448"/>
                    <a:pt x="32879" y="3116"/>
                  </a:cubicBezTo>
                  <a:cubicBezTo>
                    <a:pt x="30985" y="5076"/>
                    <a:pt x="29490" y="7452"/>
                    <a:pt x="27280" y="9064"/>
                  </a:cubicBezTo>
                  <a:cubicBezTo>
                    <a:pt x="21864" y="13001"/>
                    <a:pt x="14089" y="11091"/>
                    <a:pt x="7991" y="13865"/>
                  </a:cubicBezTo>
                  <a:cubicBezTo>
                    <a:pt x="4270" y="15560"/>
                    <a:pt x="1479" y="19082"/>
                    <a:pt x="515" y="23036"/>
                  </a:cubicBezTo>
                  <a:cubicBezTo>
                    <a:pt x="0" y="25146"/>
                    <a:pt x="615" y="27904"/>
                    <a:pt x="1944" y="30047"/>
                  </a:cubicBezTo>
                  <a:cubicBezTo>
                    <a:pt x="2725" y="31310"/>
                    <a:pt x="3755" y="32356"/>
                    <a:pt x="4968" y="32921"/>
                  </a:cubicBezTo>
                  <a:cubicBezTo>
                    <a:pt x="5615" y="33222"/>
                    <a:pt x="6307" y="33357"/>
                    <a:pt x="7009" y="33357"/>
                  </a:cubicBezTo>
                  <a:cubicBezTo>
                    <a:pt x="8594" y="33357"/>
                    <a:pt x="10225" y="32667"/>
                    <a:pt x="11480" y="31642"/>
                  </a:cubicBezTo>
                  <a:cubicBezTo>
                    <a:pt x="15916" y="27987"/>
                    <a:pt x="17395" y="21989"/>
                    <a:pt x="22894" y="19314"/>
                  </a:cubicBezTo>
                  <a:cubicBezTo>
                    <a:pt x="25536" y="18035"/>
                    <a:pt x="28443" y="17437"/>
                    <a:pt x="31300" y="16789"/>
                  </a:cubicBezTo>
                  <a:cubicBezTo>
                    <a:pt x="34158" y="16141"/>
                    <a:pt x="37065" y="15410"/>
                    <a:pt x="39541" y="13848"/>
                  </a:cubicBezTo>
                  <a:cubicBezTo>
                    <a:pt x="42033" y="12303"/>
                    <a:pt x="44093" y="9811"/>
                    <a:pt x="44425" y="6887"/>
                  </a:cubicBezTo>
                  <a:cubicBezTo>
                    <a:pt x="44758" y="3980"/>
                    <a:pt x="42963" y="773"/>
                    <a:pt x="40089" y="125"/>
                  </a:cubicBezTo>
                  <a:cubicBezTo>
                    <a:pt x="39712" y="40"/>
                    <a:pt x="39334" y="1"/>
                    <a:pt x="38958" y="1"/>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16"/>
            <p:cNvSpPr/>
            <p:nvPr/>
          </p:nvSpPr>
          <p:spPr>
            <a:xfrm rot="-6380833">
              <a:off x="7549271" y="-387263"/>
              <a:ext cx="4723416" cy="2937614"/>
            </a:xfrm>
            <a:custGeom>
              <a:avLst/>
              <a:gdLst/>
              <a:ahLst/>
              <a:cxnLst/>
              <a:rect l="l" t="t" r="r" b="b"/>
              <a:pathLst>
                <a:path w="29939" h="19643" extrusionOk="0">
                  <a:moveTo>
                    <a:pt x="26233" y="0"/>
                  </a:moveTo>
                  <a:cubicBezTo>
                    <a:pt x="26211" y="0"/>
                    <a:pt x="26189" y="1"/>
                    <a:pt x="26167" y="1"/>
                  </a:cubicBezTo>
                  <a:cubicBezTo>
                    <a:pt x="25303" y="35"/>
                    <a:pt x="24605" y="649"/>
                    <a:pt x="23808" y="998"/>
                  </a:cubicBezTo>
                  <a:cubicBezTo>
                    <a:pt x="23179" y="1284"/>
                    <a:pt x="22526" y="1390"/>
                    <a:pt x="21859" y="1390"/>
                  </a:cubicBezTo>
                  <a:cubicBezTo>
                    <a:pt x="20043" y="1390"/>
                    <a:pt x="18115" y="606"/>
                    <a:pt x="16232" y="533"/>
                  </a:cubicBezTo>
                  <a:cubicBezTo>
                    <a:pt x="16154" y="531"/>
                    <a:pt x="16077" y="530"/>
                    <a:pt x="15999" y="530"/>
                  </a:cubicBezTo>
                  <a:cubicBezTo>
                    <a:pt x="13362" y="530"/>
                    <a:pt x="10908" y="1895"/>
                    <a:pt x="9520" y="4155"/>
                  </a:cubicBezTo>
                  <a:cubicBezTo>
                    <a:pt x="8523" y="5800"/>
                    <a:pt x="8125" y="7926"/>
                    <a:pt x="6563" y="9039"/>
                  </a:cubicBezTo>
                  <a:cubicBezTo>
                    <a:pt x="5682" y="9687"/>
                    <a:pt x="4553" y="9887"/>
                    <a:pt x="3572" y="10385"/>
                  </a:cubicBezTo>
                  <a:cubicBezTo>
                    <a:pt x="2360" y="10967"/>
                    <a:pt x="0" y="13110"/>
                    <a:pt x="682" y="14671"/>
                  </a:cubicBezTo>
                  <a:cubicBezTo>
                    <a:pt x="1230" y="15917"/>
                    <a:pt x="5084" y="16931"/>
                    <a:pt x="6297" y="17363"/>
                  </a:cubicBezTo>
                  <a:cubicBezTo>
                    <a:pt x="10412" y="18878"/>
                    <a:pt x="14772" y="19643"/>
                    <a:pt x="19156" y="19643"/>
                  </a:cubicBezTo>
                  <a:cubicBezTo>
                    <a:pt x="19339" y="19643"/>
                    <a:pt x="19521" y="19642"/>
                    <a:pt x="19704" y="19639"/>
                  </a:cubicBezTo>
                  <a:cubicBezTo>
                    <a:pt x="21648" y="19606"/>
                    <a:pt x="23675" y="19390"/>
                    <a:pt x="25253" y="18260"/>
                  </a:cubicBezTo>
                  <a:cubicBezTo>
                    <a:pt x="26400" y="17429"/>
                    <a:pt x="27197" y="16200"/>
                    <a:pt x="27795" y="14921"/>
                  </a:cubicBezTo>
                  <a:cubicBezTo>
                    <a:pt x="29540" y="11216"/>
                    <a:pt x="29938" y="7012"/>
                    <a:pt x="28942" y="3042"/>
                  </a:cubicBezTo>
                  <a:cubicBezTo>
                    <a:pt x="28581" y="1634"/>
                    <a:pt x="27689" y="0"/>
                    <a:pt x="26233" y="0"/>
                  </a:cubicBezTo>
                  <a:close/>
                </a:path>
              </a:pathLst>
            </a:custGeom>
            <a:solidFill>
              <a:srgbClr val="F7DEC9">
                <a:alpha val="72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rot="10093811">
              <a:off x="6466586" y="3916004"/>
              <a:ext cx="5082221" cy="1945145"/>
            </a:xfrm>
            <a:custGeom>
              <a:avLst/>
              <a:gdLst/>
              <a:ahLst/>
              <a:cxnLst/>
              <a:rect l="l" t="t" r="r" b="b"/>
              <a:pathLst>
                <a:path w="38969" h="13209" extrusionOk="0">
                  <a:moveTo>
                    <a:pt x="33990" y="1"/>
                  </a:moveTo>
                  <a:cubicBezTo>
                    <a:pt x="33188" y="1"/>
                    <a:pt x="32144" y="220"/>
                    <a:pt x="30819" y="718"/>
                  </a:cubicBezTo>
                  <a:cubicBezTo>
                    <a:pt x="26167" y="2462"/>
                    <a:pt x="21100" y="2595"/>
                    <a:pt x="16149" y="3094"/>
                  </a:cubicBezTo>
                  <a:cubicBezTo>
                    <a:pt x="11214" y="3592"/>
                    <a:pt x="6081" y="4589"/>
                    <a:pt x="2210" y="7696"/>
                  </a:cubicBezTo>
                  <a:cubicBezTo>
                    <a:pt x="1063" y="8626"/>
                    <a:pt x="0" y="10238"/>
                    <a:pt x="864" y="11434"/>
                  </a:cubicBezTo>
                  <a:cubicBezTo>
                    <a:pt x="3110" y="10393"/>
                    <a:pt x="5503" y="9311"/>
                    <a:pt x="7959" y="9311"/>
                  </a:cubicBezTo>
                  <a:cubicBezTo>
                    <a:pt x="8246" y="9311"/>
                    <a:pt x="8534" y="9326"/>
                    <a:pt x="8822" y="9357"/>
                  </a:cubicBezTo>
                  <a:cubicBezTo>
                    <a:pt x="10218" y="9507"/>
                    <a:pt x="11547" y="10038"/>
                    <a:pt x="12842" y="10537"/>
                  </a:cubicBezTo>
                  <a:cubicBezTo>
                    <a:pt x="15767" y="11683"/>
                    <a:pt x="18757" y="12780"/>
                    <a:pt x="21864" y="13112"/>
                  </a:cubicBezTo>
                  <a:cubicBezTo>
                    <a:pt x="22456" y="13175"/>
                    <a:pt x="23055" y="13208"/>
                    <a:pt x="23654" y="13208"/>
                  </a:cubicBezTo>
                  <a:cubicBezTo>
                    <a:pt x="26214" y="13208"/>
                    <a:pt x="28778" y="12602"/>
                    <a:pt x="30852" y="11135"/>
                  </a:cubicBezTo>
                  <a:cubicBezTo>
                    <a:pt x="34658" y="8445"/>
                    <a:pt x="38969" y="1"/>
                    <a:pt x="33990" y="1"/>
                  </a:cubicBezTo>
                  <a:close/>
                </a:path>
              </a:pathLst>
            </a:custGeom>
            <a:solidFill>
              <a:srgbClr val="F9AA9D">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rot="1028534" flipH="1">
              <a:off x="7637512" y="3666796"/>
              <a:ext cx="1825275" cy="914716"/>
            </a:xfrm>
            <a:custGeom>
              <a:avLst/>
              <a:gdLst/>
              <a:ahLst/>
              <a:cxnLst/>
              <a:rect l="l" t="t" r="r" b="b"/>
              <a:pathLst>
                <a:path w="6146" h="3080" extrusionOk="0">
                  <a:moveTo>
                    <a:pt x="6137" y="1"/>
                  </a:moveTo>
                  <a:cubicBezTo>
                    <a:pt x="6114" y="1"/>
                    <a:pt x="5969" y="86"/>
                    <a:pt x="5720" y="234"/>
                  </a:cubicBezTo>
                  <a:cubicBezTo>
                    <a:pt x="5584" y="310"/>
                    <a:pt x="5417" y="401"/>
                    <a:pt x="5225" y="507"/>
                  </a:cubicBezTo>
                  <a:lnTo>
                    <a:pt x="4911" y="664"/>
                  </a:lnTo>
                  <a:lnTo>
                    <a:pt x="4830" y="704"/>
                  </a:lnTo>
                  <a:cubicBezTo>
                    <a:pt x="4972" y="537"/>
                    <a:pt x="5103" y="365"/>
                    <a:pt x="5220" y="183"/>
                  </a:cubicBezTo>
                  <a:cubicBezTo>
                    <a:pt x="5235" y="152"/>
                    <a:pt x="5212" y="124"/>
                    <a:pt x="5185" y="124"/>
                  </a:cubicBezTo>
                  <a:cubicBezTo>
                    <a:pt x="5176" y="124"/>
                    <a:pt x="5167" y="127"/>
                    <a:pt x="5159" y="133"/>
                  </a:cubicBezTo>
                  <a:cubicBezTo>
                    <a:pt x="5002" y="315"/>
                    <a:pt x="4815" y="558"/>
                    <a:pt x="4734" y="750"/>
                  </a:cubicBezTo>
                  <a:lnTo>
                    <a:pt x="4557" y="831"/>
                  </a:lnTo>
                  <a:cubicBezTo>
                    <a:pt x="4395" y="907"/>
                    <a:pt x="4218" y="987"/>
                    <a:pt x="4026" y="1068"/>
                  </a:cubicBezTo>
                  <a:cubicBezTo>
                    <a:pt x="4294" y="821"/>
                    <a:pt x="4537" y="553"/>
                    <a:pt x="4755" y="259"/>
                  </a:cubicBezTo>
                  <a:cubicBezTo>
                    <a:pt x="4781" y="230"/>
                    <a:pt x="4755" y="192"/>
                    <a:pt x="4723" y="192"/>
                  </a:cubicBezTo>
                  <a:cubicBezTo>
                    <a:pt x="4712" y="192"/>
                    <a:pt x="4700" y="197"/>
                    <a:pt x="4689" y="209"/>
                  </a:cubicBezTo>
                  <a:cubicBezTo>
                    <a:pt x="4441" y="441"/>
                    <a:pt x="4072" y="816"/>
                    <a:pt x="3925" y="1109"/>
                  </a:cubicBezTo>
                  <a:cubicBezTo>
                    <a:pt x="3733" y="1190"/>
                    <a:pt x="3536" y="1271"/>
                    <a:pt x="3323" y="1352"/>
                  </a:cubicBezTo>
                  <a:cubicBezTo>
                    <a:pt x="3602" y="1073"/>
                    <a:pt x="3854" y="775"/>
                    <a:pt x="4087" y="462"/>
                  </a:cubicBezTo>
                  <a:cubicBezTo>
                    <a:pt x="4113" y="432"/>
                    <a:pt x="4084" y="394"/>
                    <a:pt x="4053" y="394"/>
                  </a:cubicBezTo>
                  <a:cubicBezTo>
                    <a:pt x="4042" y="394"/>
                    <a:pt x="4031" y="399"/>
                    <a:pt x="4021" y="411"/>
                  </a:cubicBezTo>
                  <a:cubicBezTo>
                    <a:pt x="3763" y="659"/>
                    <a:pt x="3389" y="1058"/>
                    <a:pt x="3232" y="1382"/>
                  </a:cubicBezTo>
                  <a:cubicBezTo>
                    <a:pt x="3081" y="1443"/>
                    <a:pt x="2924" y="1498"/>
                    <a:pt x="2762" y="1554"/>
                  </a:cubicBezTo>
                  <a:cubicBezTo>
                    <a:pt x="2676" y="1589"/>
                    <a:pt x="2580" y="1620"/>
                    <a:pt x="2479" y="1650"/>
                  </a:cubicBezTo>
                  <a:cubicBezTo>
                    <a:pt x="2883" y="1291"/>
                    <a:pt x="3248" y="891"/>
                    <a:pt x="3561" y="456"/>
                  </a:cubicBezTo>
                  <a:cubicBezTo>
                    <a:pt x="3588" y="426"/>
                    <a:pt x="3560" y="387"/>
                    <a:pt x="3529" y="387"/>
                  </a:cubicBezTo>
                  <a:cubicBezTo>
                    <a:pt x="3519" y="387"/>
                    <a:pt x="3509" y="391"/>
                    <a:pt x="3500" y="401"/>
                  </a:cubicBezTo>
                  <a:cubicBezTo>
                    <a:pt x="3177" y="704"/>
                    <a:pt x="2631" y="1250"/>
                    <a:pt x="2393" y="1675"/>
                  </a:cubicBezTo>
                  <a:cubicBezTo>
                    <a:pt x="2206" y="1731"/>
                    <a:pt x="2003" y="1797"/>
                    <a:pt x="1786" y="1857"/>
                  </a:cubicBezTo>
                  <a:cubicBezTo>
                    <a:pt x="2206" y="1448"/>
                    <a:pt x="2590" y="993"/>
                    <a:pt x="2934" y="512"/>
                  </a:cubicBezTo>
                  <a:cubicBezTo>
                    <a:pt x="2956" y="478"/>
                    <a:pt x="2929" y="442"/>
                    <a:pt x="2899" y="442"/>
                  </a:cubicBezTo>
                  <a:cubicBezTo>
                    <a:pt x="2888" y="442"/>
                    <a:pt x="2877" y="446"/>
                    <a:pt x="2868" y="456"/>
                  </a:cubicBezTo>
                  <a:cubicBezTo>
                    <a:pt x="2524" y="785"/>
                    <a:pt x="1923" y="1397"/>
                    <a:pt x="1700" y="1883"/>
                  </a:cubicBezTo>
                  <a:cubicBezTo>
                    <a:pt x="1528" y="1933"/>
                    <a:pt x="1356" y="1984"/>
                    <a:pt x="1184" y="2029"/>
                  </a:cubicBezTo>
                  <a:cubicBezTo>
                    <a:pt x="1624" y="1524"/>
                    <a:pt x="2034" y="987"/>
                    <a:pt x="2408" y="431"/>
                  </a:cubicBezTo>
                  <a:cubicBezTo>
                    <a:pt x="2434" y="401"/>
                    <a:pt x="2408" y="364"/>
                    <a:pt x="2379" y="364"/>
                  </a:cubicBezTo>
                  <a:cubicBezTo>
                    <a:pt x="2368" y="364"/>
                    <a:pt x="2357" y="369"/>
                    <a:pt x="2347" y="381"/>
                  </a:cubicBezTo>
                  <a:cubicBezTo>
                    <a:pt x="1988" y="740"/>
                    <a:pt x="1361" y="1427"/>
                    <a:pt x="1118" y="2049"/>
                  </a:cubicBezTo>
                  <a:cubicBezTo>
                    <a:pt x="739" y="2151"/>
                    <a:pt x="375" y="2242"/>
                    <a:pt x="77" y="2318"/>
                  </a:cubicBezTo>
                  <a:cubicBezTo>
                    <a:pt x="31" y="2328"/>
                    <a:pt x="1" y="2373"/>
                    <a:pt x="11" y="2419"/>
                  </a:cubicBezTo>
                  <a:cubicBezTo>
                    <a:pt x="24" y="2457"/>
                    <a:pt x="59" y="2482"/>
                    <a:pt x="97" y="2482"/>
                  </a:cubicBezTo>
                  <a:cubicBezTo>
                    <a:pt x="104" y="2482"/>
                    <a:pt x="110" y="2481"/>
                    <a:pt x="117" y="2479"/>
                  </a:cubicBezTo>
                  <a:cubicBezTo>
                    <a:pt x="426" y="2403"/>
                    <a:pt x="800" y="2307"/>
                    <a:pt x="1184" y="2201"/>
                  </a:cubicBezTo>
                  <a:cubicBezTo>
                    <a:pt x="1791" y="2570"/>
                    <a:pt x="2438" y="2864"/>
                    <a:pt x="3116" y="3076"/>
                  </a:cubicBezTo>
                  <a:cubicBezTo>
                    <a:pt x="3122" y="3079"/>
                    <a:pt x="3128" y="3080"/>
                    <a:pt x="3134" y="3080"/>
                  </a:cubicBezTo>
                  <a:cubicBezTo>
                    <a:pt x="3173" y="3080"/>
                    <a:pt x="3191" y="3022"/>
                    <a:pt x="3146" y="3000"/>
                  </a:cubicBezTo>
                  <a:cubicBezTo>
                    <a:pt x="2701" y="2768"/>
                    <a:pt x="1877" y="2348"/>
                    <a:pt x="1265" y="2181"/>
                  </a:cubicBezTo>
                  <a:cubicBezTo>
                    <a:pt x="1376" y="2151"/>
                    <a:pt x="1488" y="2115"/>
                    <a:pt x="1604" y="2085"/>
                  </a:cubicBezTo>
                  <a:cubicBezTo>
                    <a:pt x="2231" y="2348"/>
                    <a:pt x="2894" y="2540"/>
                    <a:pt x="3566" y="2651"/>
                  </a:cubicBezTo>
                  <a:cubicBezTo>
                    <a:pt x="3568" y="2651"/>
                    <a:pt x="3570" y="2652"/>
                    <a:pt x="3571" y="2652"/>
                  </a:cubicBezTo>
                  <a:cubicBezTo>
                    <a:pt x="3613" y="2652"/>
                    <a:pt x="3630" y="2595"/>
                    <a:pt x="3586" y="2575"/>
                  </a:cubicBezTo>
                  <a:cubicBezTo>
                    <a:pt x="3121" y="2403"/>
                    <a:pt x="2287" y="2115"/>
                    <a:pt x="1710" y="2055"/>
                  </a:cubicBezTo>
                  <a:cubicBezTo>
                    <a:pt x="1938" y="1984"/>
                    <a:pt x="2155" y="1923"/>
                    <a:pt x="2352" y="1857"/>
                  </a:cubicBezTo>
                  <a:cubicBezTo>
                    <a:pt x="2909" y="2049"/>
                    <a:pt x="3480" y="2181"/>
                    <a:pt x="4067" y="2252"/>
                  </a:cubicBezTo>
                  <a:cubicBezTo>
                    <a:pt x="4073" y="2254"/>
                    <a:pt x="4079" y="2255"/>
                    <a:pt x="4084" y="2255"/>
                  </a:cubicBezTo>
                  <a:cubicBezTo>
                    <a:pt x="4128" y="2255"/>
                    <a:pt x="4147" y="2189"/>
                    <a:pt x="4097" y="2171"/>
                  </a:cubicBezTo>
                  <a:cubicBezTo>
                    <a:pt x="3682" y="2044"/>
                    <a:pt x="3000" y="1857"/>
                    <a:pt x="2499" y="1812"/>
                  </a:cubicBezTo>
                  <a:cubicBezTo>
                    <a:pt x="2615" y="1776"/>
                    <a:pt x="2727" y="1736"/>
                    <a:pt x="2823" y="1706"/>
                  </a:cubicBezTo>
                  <a:cubicBezTo>
                    <a:pt x="2979" y="1645"/>
                    <a:pt x="3131" y="1589"/>
                    <a:pt x="3278" y="1529"/>
                  </a:cubicBezTo>
                  <a:cubicBezTo>
                    <a:pt x="3672" y="1685"/>
                    <a:pt x="4097" y="1771"/>
                    <a:pt x="4522" y="1781"/>
                  </a:cubicBezTo>
                  <a:cubicBezTo>
                    <a:pt x="4523" y="1782"/>
                    <a:pt x="4525" y="1782"/>
                    <a:pt x="4526" y="1782"/>
                  </a:cubicBezTo>
                  <a:cubicBezTo>
                    <a:pt x="4568" y="1782"/>
                    <a:pt x="4581" y="1715"/>
                    <a:pt x="4532" y="1706"/>
                  </a:cubicBezTo>
                  <a:cubicBezTo>
                    <a:pt x="4259" y="1620"/>
                    <a:pt x="3789" y="1493"/>
                    <a:pt x="3419" y="1478"/>
                  </a:cubicBezTo>
                  <a:cubicBezTo>
                    <a:pt x="3627" y="1392"/>
                    <a:pt x="3824" y="1306"/>
                    <a:pt x="4011" y="1225"/>
                  </a:cubicBezTo>
                  <a:cubicBezTo>
                    <a:pt x="4248" y="1316"/>
                    <a:pt x="4555" y="1339"/>
                    <a:pt x="4824" y="1339"/>
                  </a:cubicBezTo>
                  <a:cubicBezTo>
                    <a:pt x="4929" y="1339"/>
                    <a:pt x="5027" y="1336"/>
                    <a:pt x="5114" y="1331"/>
                  </a:cubicBezTo>
                  <a:cubicBezTo>
                    <a:pt x="5169" y="1331"/>
                    <a:pt x="5169" y="1250"/>
                    <a:pt x="5114" y="1250"/>
                  </a:cubicBezTo>
                  <a:cubicBezTo>
                    <a:pt x="4780" y="1205"/>
                    <a:pt x="4446" y="1180"/>
                    <a:pt x="4112" y="1180"/>
                  </a:cubicBezTo>
                  <a:cubicBezTo>
                    <a:pt x="4289" y="1099"/>
                    <a:pt x="4456" y="1018"/>
                    <a:pt x="4613" y="937"/>
                  </a:cubicBezTo>
                  <a:lnTo>
                    <a:pt x="4795" y="851"/>
                  </a:lnTo>
                  <a:lnTo>
                    <a:pt x="4830" y="831"/>
                  </a:lnTo>
                  <a:cubicBezTo>
                    <a:pt x="4921" y="863"/>
                    <a:pt x="5042" y="875"/>
                    <a:pt x="5172" y="875"/>
                  </a:cubicBezTo>
                  <a:cubicBezTo>
                    <a:pt x="5344" y="875"/>
                    <a:pt x="5532" y="854"/>
                    <a:pt x="5685" y="831"/>
                  </a:cubicBezTo>
                  <a:cubicBezTo>
                    <a:pt x="5734" y="826"/>
                    <a:pt x="5731" y="750"/>
                    <a:pt x="5684" y="750"/>
                  </a:cubicBezTo>
                  <a:cubicBezTo>
                    <a:pt x="5683" y="750"/>
                    <a:pt x="5682" y="750"/>
                    <a:pt x="5680" y="750"/>
                  </a:cubicBezTo>
                  <a:cubicBezTo>
                    <a:pt x="5627" y="748"/>
                    <a:pt x="5575" y="747"/>
                    <a:pt x="5522" y="747"/>
                  </a:cubicBezTo>
                  <a:cubicBezTo>
                    <a:pt x="5317" y="747"/>
                    <a:pt x="5112" y="762"/>
                    <a:pt x="4906" y="790"/>
                  </a:cubicBezTo>
                  <a:lnTo>
                    <a:pt x="4962" y="760"/>
                  </a:lnTo>
                  <a:lnTo>
                    <a:pt x="5275" y="588"/>
                  </a:lnTo>
                  <a:cubicBezTo>
                    <a:pt x="5463" y="477"/>
                    <a:pt x="5629" y="376"/>
                    <a:pt x="5756" y="290"/>
                  </a:cubicBezTo>
                  <a:cubicBezTo>
                    <a:pt x="6009" y="113"/>
                    <a:pt x="6145" y="11"/>
                    <a:pt x="6140" y="1"/>
                  </a:cubicBezTo>
                  <a:cubicBezTo>
                    <a:pt x="6140" y="1"/>
                    <a:pt x="6139" y="1"/>
                    <a:pt x="6137" y="1"/>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rot="15942878" flipH="1">
              <a:off x="323608" y="730545"/>
              <a:ext cx="857271" cy="1034316"/>
            </a:xfrm>
            <a:custGeom>
              <a:avLst/>
              <a:gdLst/>
              <a:ahLst/>
              <a:cxnLst/>
              <a:rect l="l" t="t" r="r" b="b"/>
              <a:pathLst>
                <a:path w="9016" h="10878" extrusionOk="0">
                  <a:moveTo>
                    <a:pt x="578" y="0"/>
                  </a:moveTo>
                  <a:cubicBezTo>
                    <a:pt x="530" y="0"/>
                    <a:pt x="486" y="38"/>
                    <a:pt x="510" y="96"/>
                  </a:cubicBezTo>
                  <a:cubicBezTo>
                    <a:pt x="682" y="532"/>
                    <a:pt x="880" y="967"/>
                    <a:pt x="1093" y="1403"/>
                  </a:cubicBezTo>
                  <a:cubicBezTo>
                    <a:pt x="0" y="2800"/>
                    <a:pt x="1118" y="5265"/>
                    <a:pt x="1118" y="5265"/>
                  </a:cubicBezTo>
                  <a:cubicBezTo>
                    <a:pt x="1915" y="4328"/>
                    <a:pt x="1570" y="2677"/>
                    <a:pt x="1323" y="1847"/>
                  </a:cubicBezTo>
                  <a:lnTo>
                    <a:pt x="1323" y="1847"/>
                  </a:lnTo>
                  <a:cubicBezTo>
                    <a:pt x="1652" y="2463"/>
                    <a:pt x="2014" y="3063"/>
                    <a:pt x="2408" y="3654"/>
                  </a:cubicBezTo>
                  <a:cubicBezTo>
                    <a:pt x="1595" y="5257"/>
                    <a:pt x="3082" y="7657"/>
                    <a:pt x="3082" y="7657"/>
                  </a:cubicBezTo>
                  <a:cubicBezTo>
                    <a:pt x="3707" y="6514"/>
                    <a:pt x="3008" y="4756"/>
                    <a:pt x="2638" y="3983"/>
                  </a:cubicBezTo>
                  <a:lnTo>
                    <a:pt x="2638" y="3983"/>
                  </a:lnTo>
                  <a:cubicBezTo>
                    <a:pt x="3066" y="4600"/>
                    <a:pt x="3534" y="5208"/>
                    <a:pt x="4027" y="5791"/>
                  </a:cubicBezTo>
                  <a:cubicBezTo>
                    <a:pt x="3230" y="7402"/>
                    <a:pt x="4709" y="9785"/>
                    <a:pt x="4709" y="9785"/>
                  </a:cubicBezTo>
                  <a:cubicBezTo>
                    <a:pt x="5367" y="8585"/>
                    <a:pt x="4553" y="6703"/>
                    <a:pt x="4208" y="6005"/>
                  </a:cubicBezTo>
                  <a:lnTo>
                    <a:pt x="4208" y="6005"/>
                  </a:lnTo>
                  <a:cubicBezTo>
                    <a:pt x="4693" y="6572"/>
                    <a:pt x="5202" y="7122"/>
                    <a:pt x="5728" y="7648"/>
                  </a:cubicBezTo>
                  <a:cubicBezTo>
                    <a:pt x="6476" y="9645"/>
                    <a:pt x="9015" y="10878"/>
                    <a:pt x="9015" y="10878"/>
                  </a:cubicBezTo>
                  <a:cubicBezTo>
                    <a:pt x="8498" y="9333"/>
                    <a:pt x="6681" y="8109"/>
                    <a:pt x="5975" y="7681"/>
                  </a:cubicBezTo>
                  <a:cubicBezTo>
                    <a:pt x="5482" y="7196"/>
                    <a:pt x="4997" y="6679"/>
                    <a:pt x="4537" y="6153"/>
                  </a:cubicBezTo>
                  <a:lnTo>
                    <a:pt x="4537" y="6153"/>
                  </a:lnTo>
                  <a:cubicBezTo>
                    <a:pt x="5278" y="6743"/>
                    <a:pt x="6763" y="7766"/>
                    <a:pt x="8119" y="7766"/>
                  </a:cubicBezTo>
                  <a:cubicBezTo>
                    <a:pt x="8160" y="7766"/>
                    <a:pt x="8202" y="7765"/>
                    <a:pt x="8243" y="7763"/>
                  </a:cubicBezTo>
                  <a:cubicBezTo>
                    <a:pt x="8243" y="7763"/>
                    <a:pt x="6229" y="5742"/>
                    <a:pt x="4196" y="5742"/>
                  </a:cubicBezTo>
                  <a:cubicBezTo>
                    <a:pt x="4191" y="5742"/>
                    <a:pt x="4187" y="5742"/>
                    <a:pt x="4183" y="5742"/>
                  </a:cubicBezTo>
                  <a:cubicBezTo>
                    <a:pt x="3682" y="5150"/>
                    <a:pt x="3213" y="4542"/>
                    <a:pt x="2778" y="3917"/>
                  </a:cubicBezTo>
                  <a:lnTo>
                    <a:pt x="2778" y="3917"/>
                  </a:lnTo>
                  <a:cubicBezTo>
                    <a:pt x="3464" y="4476"/>
                    <a:pt x="5040" y="5630"/>
                    <a:pt x="6484" y="5630"/>
                  </a:cubicBezTo>
                  <a:cubicBezTo>
                    <a:pt x="6528" y="5630"/>
                    <a:pt x="6572" y="5629"/>
                    <a:pt x="6616" y="5627"/>
                  </a:cubicBezTo>
                  <a:cubicBezTo>
                    <a:pt x="6616" y="5627"/>
                    <a:pt x="4602" y="3613"/>
                    <a:pt x="2564" y="3613"/>
                  </a:cubicBezTo>
                  <a:cubicBezTo>
                    <a:pt x="2137" y="2981"/>
                    <a:pt x="1743" y="2323"/>
                    <a:pt x="1389" y="1649"/>
                  </a:cubicBezTo>
                  <a:lnTo>
                    <a:pt x="1389" y="1649"/>
                  </a:lnTo>
                  <a:cubicBezTo>
                    <a:pt x="1989" y="2274"/>
                    <a:pt x="3526" y="3745"/>
                    <a:pt x="5104" y="3909"/>
                  </a:cubicBezTo>
                  <a:cubicBezTo>
                    <a:pt x="5104" y="3909"/>
                    <a:pt x="3361" y="1674"/>
                    <a:pt x="1249" y="1370"/>
                  </a:cubicBezTo>
                  <a:cubicBezTo>
                    <a:pt x="1028" y="934"/>
                    <a:pt x="839" y="499"/>
                    <a:pt x="666" y="63"/>
                  </a:cubicBezTo>
                  <a:cubicBezTo>
                    <a:pt x="649" y="19"/>
                    <a:pt x="612" y="0"/>
                    <a:pt x="578" y="0"/>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6" name="Google Shape;126;p16"/>
            <p:cNvGrpSpPr/>
            <p:nvPr/>
          </p:nvGrpSpPr>
          <p:grpSpPr>
            <a:xfrm rot="-10179084">
              <a:off x="1868760" y="4528016"/>
              <a:ext cx="501872" cy="264659"/>
              <a:chOff x="4559475" y="3797625"/>
              <a:chExt cx="114250" cy="60250"/>
            </a:xfrm>
          </p:grpSpPr>
          <p:sp>
            <p:nvSpPr>
              <p:cNvPr id="127" name="Google Shape;127;p16"/>
              <p:cNvSpPr/>
              <p:nvPr/>
            </p:nvSpPr>
            <p:spPr>
              <a:xfrm>
                <a:off x="4601850" y="3797625"/>
                <a:ext cx="35325" cy="33875"/>
              </a:xfrm>
              <a:custGeom>
                <a:avLst/>
                <a:gdLst/>
                <a:ahLst/>
                <a:cxnLst/>
                <a:rect l="l" t="t" r="r" b="b"/>
                <a:pathLst>
                  <a:path w="1413" h="1355" extrusionOk="0">
                    <a:moveTo>
                      <a:pt x="1396" y="619"/>
                    </a:moveTo>
                    <a:cubicBezTo>
                      <a:pt x="1395" y="668"/>
                      <a:pt x="1379" y="733"/>
                      <a:pt x="1379" y="781"/>
                    </a:cubicBezTo>
                    <a:cubicBezTo>
                      <a:pt x="1379" y="727"/>
                      <a:pt x="1386" y="673"/>
                      <a:pt x="1396" y="619"/>
                    </a:cubicBezTo>
                    <a:close/>
                    <a:moveTo>
                      <a:pt x="864" y="0"/>
                    </a:moveTo>
                    <a:cubicBezTo>
                      <a:pt x="804" y="0"/>
                      <a:pt x="753" y="9"/>
                      <a:pt x="698" y="20"/>
                    </a:cubicBezTo>
                    <a:lnTo>
                      <a:pt x="698" y="20"/>
                    </a:lnTo>
                    <a:lnTo>
                      <a:pt x="548" y="34"/>
                    </a:lnTo>
                    <a:lnTo>
                      <a:pt x="399" y="100"/>
                    </a:lnTo>
                    <a:cubicBezTo>
                      <a:pt x="266" y="167"/>
                      <a:pt x="166" y="283"/>
                      <a:pt x="117" y="416"/>
                    </a:cubicBezTo>
                    <a:cubicBezTo>
                      <a:pt x="0" y="665"/>
                      <a:pt x="67" y="964"/>
                      <a:pt x="249" y="1163"/>
                    </a:cubicBezTo>
                    <a:cubicBezTo>
                      <a:pt x="385" y="1287"/>
                      <a:pt x="557" y="1355"/>
                      <a:pt x="732" y="1355"/>
                    </a:cubicBezTo>
                    <a:cubicBezTo>
                      <a:pt x="793" y="1355"/>
                      <a:pt x="854" y="1347"/>
                      <a:pt x="914" y="1329"/>
                    </a:cubicBezTo>
                    <a:cubicBezTo>
                      <a:pt x="1047" y="1296"/>
                      <a:pt x="1163" y="1197"/>
                      <a:pt x="1263" y="1097"/>
                    </a:cubicBezTo>
                    <a:cubicBezTo>
                      <a:pt x="1346" y="981"/>
                      <a:pt x="1412" y="831"/>
                      <a:pt x="1396" y="682"/>
                    </a:cubicBezTo>
                    <a:cubicBezTo>
                      <a:pt x="1396" y="666"/>
                      <a:pt x="1396" y="636"/>
                      <a:pt x="1396" y="619"/>
                    </a:cubicBezTo>
                    <a:lnTo>
                      <a:pt x="1396" y="619"/>
                    </a:lnTo>
                    <a:cubicBezTo>
                      <a:pt x="1401" y="590"/>
                      <a:pt x="1407" y="561"/>
                      <a:pt x="1412" y="532"/>
                    </a:cubicBezTo>
                    <a:cubicBezTo>
                      <a:pt x="1412" y="399"/>
                      <a:pt x="1346" y="250"/>
                      <a:pt x="1246" y="150"/>
                    </a:cubicBezTo>
                    <a:cubicBezTo>
                      <a:pt x="1147" y="50"/>
                      <a:pt x="1014" y="0"/>
                      <a:pt x="864" y="0"/>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4654600" y="3843300"/>
                <a:ext cx="19125" cy="14575"/>
              </a:xfrm>
              <a:custGeom>
                <a:avLst/>
                <a:gdLst/>
                <a:ahLst/>
                <a:cxnLst/>
                <a:rect l="l" t="t" r="r" b="b"/>
                <a:pathLst>
                  <a:path w="765" h="583" extrusionOk="0">
                    <a:moveTo>
                      <a:pt x="382" y="1"/>
                    </a:moveTo>
                    <a:cubicBezTo>
                      <a:pt x="0" y="1"/>
                      <a:pt x="0" y="582"/>
                      <a:pt x="382" y="582"/>
                    </a:cubicBezTo>
                    <a:cubicBezTo>
                      <a:pt x="764" y="582"/>
                      <a:pt x="764" y="1"/>
                      <a:pt x="382" y="1"/>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4559475" y="3832100"/>
                <a:ext cx="17050" cy="12900"/>
              </a:xfrm>
              <a:custGeom>
                <a:avLst/>
                <a:gdLst/>
                <a:ahLst/>
                <a:cxnLst/>
                <a:rect l="l" t="t" r="r" b="b"/>
                <a:pathLst>
                  <a:path w="682" h="516" extrusionOk="0">
                    <a:moveTo>
                      <a:pt x="333" y="0"/>
                    </a:moveTo>
                    <a:cubicBezTo>
                      <a:pt x="1" y="0"/>
                      <a:pt x="1" y="515"/>
                      <a:pt x="333" y="515"/>
                    </a:cubicBezTo>
                    <a:cubicBezTo>
                      <a:pt x="682" y="515"/>
                      <a:pt x="682" y="0"/>
                      <a:pt x="333" y="0"/>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0" name="Google Shape;130;p16"/>
          <p:cNvSpPr txBox="1">
            <a:spLocks noGrp="1"/>
          </p:cNvSpPr>
          <p:nvPr>
            <p:ph type="body" idx="1"/>
          </p:nvPr>
        </p:nvSpPr>
        <p:spPr>
          <a:xfrm>
            <a:off x="1106841" y="1054747"/>
            <a:ext cx="7284915" cy="3508417"/>
          </a:xfrm>
          <a:prstGeom prst="rect">
            <a:avLst/>
          </a:prstGeom>
        </p:spPr>
        <p:txBody>
          <a:bodyPr spcFirstLastPara="1" wrap="square" lIns="91425" tIns="91425" rIns="91425" bIns="91425" anchor="ctr" anchorCtr="0">
            <a:normAutofit fontScale="92500" lnSpcReduction="10000"/>
          </a:bodyPr>
          <a:lstStyle/>
          <a:p>
            <a:pPr marL="152400" indent="0">
              <a:buNone/>
            </a:pPr>
            <a:r>
              <a:rPr lang="en-US" sz="1600" b="0" i="0" dirty="0">
                <a:solidFill>
                  <a:srgbClr val="797979"/>
                </a:solidFill>
                <a:effectLst/>
                <a:latin typeface="Inter" panose="020B0604020202020204" charset="0"/>
              </a:rPr>
              <a:t>Content loss</a:t>
            </a:r>
          </a:p>
          <a:p>
            <a:pPr marL="152400" indent="0">
              <a:buNone/>
            </a:pPr>
            <a:endParaRPr lang="en-US" sz="1600" b="0" i="0" dirty="0">
              <a:solidFill>
                <a:srgbClr val="797979"/>
              </a:solidFill>
              <a:effectLst/>
              <a:latin typeface="Inter" panose="020B0604020202020204" charset="0"/>
            </a:endParaRPr>
          </a:p>
          <a:p>
            <a:pPr marL="152400" indent="0">
              <a:buNone/>
            </a:pPr>
            <a:r>
              <a:rPr lang="en-US" b="0" i="0" dirty="0">
                <a:solidFill>
                  <a:srgbClr val="797979"/>
                </a:solidFill>
                <a:effectLst/>
                <a:latin typeface="Inter" panose="020B0604020202020204" charset="0"/>
              </a:rPr>
              <a:t>It helps to establish similarities between the content image and the generated image.</a:t>
            </a:r>
          </a:p>
          <a:p>
            <a:pPr marL="152400" indent="0">
              <a:buNone/>
            </a:pPr>
            <a:r>
              <a:rPr lang="en-US" b="0" i="0" dirty="0">
                <a:solidFill>
                  <a:srgbClr val="797979"/>
                </a:solidFill>
                <a:effectLst/>
                <a:latin typeface="Inter" panose="020B0604020202020204" charset="0"/>
              </a:rPr>
              <a:t>It is intuitive that higher layers of the model focus more on the features present in the image i.e. overall content of the image.</a:t>
            </a:r>
          </a:p>
          <a:p>
            <a:pPr marL="152400" indent="0">
              <a:buNone/>
            </a:pPr>
            <a:endParaRPr lang="en-US" b="0" i="0" dirty="0">
              <a:solidFill>
                <a:srgbClr val="797979"/>
              </a:solidFill>
              <a:effectLst/>
              <a:latin typeface="Inter" panose="020B0604020202020204" charset="0"/>
            </a:endParaRPr>
          </a:p>
          <a:p>
            <a:pPr marL="152400" indent="0">
              <a:buNone/>
            </a:pPr>
            <a:r>
              <a:rPr lang="en-US" b="0" i="0" dirty="0">
                <a:solidFill>
                  <a:srgbClr val="797979"/>
                </a:solidFill>
                <a:effectLst/>
                <a:latin typeface="Inter" panose="020B0604020202020204" charset="0"/>
              </a:rPr>
              <a:t>Content loss is calculated by Euclidean distance between the respective intermediate higher-level feature representation of input image (</a:t>
            </a:r>
            <a:r>
              <a:rPr lang="en-US" b="0" i="1" dirty="0">
                <a:solidFill>
                  <a:srgbClr val="797979"/>
                </a:solidFill>
                <a:effectLst/>
                <a:latin typeface="Inter" panose="020B0604020202020204" charset="0"/>
              </a:rPr>
              <a:t>x</a:t>
            </a:r>
            <a:r>
              <a:rPr lang="en-US" b="0" i="0" dirty="0">
                <a:solidFill>
                  <a:srgbClr val="797979"/>
                </a:solidFill>
                <a:effectLst/>
                <a:latin typeface="Inter" panose="020B0604020202020204" charset="0"/>
              </a:rPr>
              <a:t>) and content image (</a:t>
            </a:r>
            <a:r>
              <a:rPr lang="en-US" b="0" i="1" dirty="0">
                <a:solidFill>
                  <a:srgbClr val="797979"/>
                </a:solidFill>
                <a:effectLst/>
                <a:latin typeface="Inter" panose="020B0604020202020204" charset="0"/>
              </a:rPr>
              <a:t>p</a:t>
            </a:r>
            <a:r>
              <a:rPr lang="en-US" b="0" i="0" dirty="0">
                <a:solidFill>
                  <a:srgbClr val="797979"/>
                </a:solidFill>
                <a:effectLst/>
                <a:latin typeface="Inter" panose="020B0604020202020204" charset="0"/>
              </a:rPr>
              <a:t>) at layer l.</a:t>
            </a:r>
          </a:p>
          <a:p>
            <a:pPr marL="152400" indent="0">
              <a:buNone/>
            </a:pPr>
            <a:endParaRPr lang="en-US" sz="1100" dirty="0">
              <a:solidFill>
                <a:srgbClr val="797979"/>
              </a:solidFill>
              <a:latin typeface="Inter" panose="020B0604020202020204" charset="0"/>
            </a:endParaRPr>
          </a:p>
          <a:p>
            <a:pPr marL="152400" indent="0">
              <a:buNone/>
            </a:pPr>
            <a:endParaRPr lang="en-US" sz="1100" b="0" i="0" dirty="0">
              <a:solidFill>
                <a:srgbClr val="797979"/>
              </a:solidFill>
              <a:effectLst/>
              <a:latin typeface="Inter" panose="020B0604020202020204" charset="0"/>
            </a:endParaRPr>
          </a:p>
          <a:p>
            <a:pPr marL="152400" indent="0">
              <a:buNone/>
            </a:pPr>
            <a:endParaRPr lang="en-US" sz="1100" dirty="0">
              <a:solidFill>
                <a:srgbClr val="797979"/>
              </a:solidFill>
              <a:latin typeface="Inter" panose="020B0604020202020204" charset="0"/>
            </a:endParaRPr>
          </a:p>
          <a:p>
            <a:pPr marL="152400" indent="0">
              <a:buNone/>
            </a:pPr>
            <a:endParaRPr lang="en-US" sz="1100" b="0" i="0" dirty="0">
              <a:solidFill>
                <a:srgbClr val="797979"/>
              </a:solidFill>
              <a:effectLst/>
              <a:latin typeface="Inter" panose="020B0604020202020204" charset="0"/>
            </a:endParaRPr>
          </a:p>
          <a:p>
            <a:pPr marL="152400" indent="0">
              <a:buNone/>
            </a:pPr>
            <a:endParaRPr lang="en-US" sz="1100" dirty="0">
              <a:solidFill>
                <a:srgbClr val="797979"/>
              </a:solidFill>
              <a:latin typeface="Inter" panose="020B0604020202020204" charset="0"/>
            </a:endParaRPr>
          </a:p>
          <a:p>
            <a:pPr marL="152400" indent="0">
              <a:buNone/>
            </a:pPr>
            <a:endParaRPr lang="en-US" sz="1100" b="0" i="0" dirty="0">
              <a:solidFill>
                <a:srgbClr val="797979"/>
              </a:solidFill>
              <a:effectLst/>
              <a:latin typeface="Inter" panose="020B0604020202020204" charset="0"/>
            </a:endParaRPr>
          </a:p>
          <a:p>
            <a:pPr marL="152400" indent="0">
              <a:buNone/>
            </a:pPr>
            <a:endParaRPr lang="en-US" sz="1100" b="0" i="0" dirty="0">
              <a:solidFill>
                <a:srgbClr val="797979"/>
              </a:solidFill>
              <a:effectLst/>
              <a:latin typeface="Inter" panose="020B0604020202020204" charset="0"/>
            </a:endParaRPr>
          </a:p>
          <a:p>
            <a:pPr marL="152400" indent="0">
              <a:buNone/>
            </a:pPr>
            <a:endParaRPr lang="en-US" sz="1100" b="0" i="0" dirty="0">
              <a:solidFill>
                <a:srgbClr val="797979"/>
              </a:solidFill>
              <a:effectLst/>
              <a:latin typeface="Inter" panose="020B0604020202020204" charset="0"/>
            </a:endParaRPr>
          </a:p>
          <a:p>
            <a:pPr marL="152400" indent="0">
              <a:buNone/>
            </a:pPr>
            <a:endParaRPr lang="en-US" sz="1100" b="0" i="0" dirty="0">
              <a:solidFill>
                <a:srgbClr val="797979"/>
              </a:solidFill>
              <a:effectLst/>
              <a:latin typeface="Inter" panose="020B0604020202020204" charset="0"/>
            </a:endParaRPr>
          </a:p>
          <a:p>
            <a:pPr marL="152400" indent="0" algn="l">
              <a:buNone/>
            </a:pPr>
            <a:r>
              <a:rPr lang="en-US" b="0" i="0" dirty="0">
                <a:solidFill>
                  <a:srgbClr val="797979"/>
                </a:solidFill>
                <a:effectLst/>
                <a:latin typeface="Inter" panose="020B0604020202020204" charset="0"/>
              </a:rPr>
              <a:t>It is natural for a model to produce different feature maps in higher layers being activated in the presence of different objects.</a:t>
            </a:r>
          </a:p>
          <a:p>
            <a:pPr marL="152400" indent="0" algn="l">
              <a:buNone/>
            </a:pPr>
            <a:endParaRPr lang="en-US" b="0" i="0" dirty="0">
              <a:solidFill>
                <a:srgbClr val="797979"/>
              </a:solidFill>
              <a:effectLst/>
              <a:latin typeface="Inter" panose="020B0604020202020204" charset="0"/>
            </a:endParaRPr>
          </a:p>
          <a:p>
            <a:pPr marL="152400" indent="0" algn="l">
              <a:buNone/>
            </a:pPr>
            <a:r>
              <a:rPr lang="en-US" b="0" i="0" dirty="0">
                <a:solidFill>
                  <a:srgbClr val="797979"/>
                </a:solidFill>
                <a:effectLst/>
                <a:latin typeface="Inter" panose="020B0604020202020204" charset="0"/>
              </a:rPr>
              <a:t>This helps us to deduce that images having the same content should also have similar activations in the higher layers.</a:t>
            </a:r>
          </a:p>
          <a:p>
            <a:pPr marL="152400" indent="0">
              <a:buNone/>
            </a:pPr>
            <a:endParaRPr lang="en-US" sz="1100" b="0" i="0" dirty="0">
              <a:solidFill>
                <a:srgbClr val="797979"/>
              </a:solidFill>
              <a:effectLst/>
              <a:latin typeface="Inter" panose="020B0604020202020204" charset="0"/>
            </a:endParaRPr>
          </a:p>
        </p:txBody>
      </p:sp>
      <p:sp>
        <p:nvSpPr>
          <p:cNvPr id="131" name="Google Shape;131;p16"/>
          <p:cNvSpPr txBox="1">
            <a:spLocks noGrp="1"/>
          </p:cNvSpPr>
          <p:nvPr>
            <p:ph type="title"/>
          </p:nvPr>
        </p:nvSpPr>
        <p:spPr>
          <a:xfrm>
            <a:off x="647850" y="450275"/>
            <a:ext cx="7848300" cy="572700"/>
          </a:xfrm>
          <a:prstGeom prst="rect">
            <a:avLst/>
          </a:prstGeom>
        </p:spPr>
        <p:txBody>
          <a:bodyPr spcFirstLastPara="1" wrap="square" lIns="91425" tIns="91425" rIns="91425" bIns="91425" anchor="ctr" anchorCtr="0">
            <a:noAutofit/>
          </a:bodyPr>
          <a:lstStyle/>
          <a:p>
            <a:r>
              <a:rPr lang="en-US" sz="2400" b="0" i="0" dirty="0">
                <a:solidFill>
                  <a:srgbClr val="E0736E"/>
                </a:solidFill>
                <a:effectLst/>
                <a:latin typeface="Chonburi" panose="00000500000000000000" pitchFamily="2" charset="-34"/>
                <a:cs typeface="Chonburi" panose="00000500000000000000" pitchFamily="2" charset="-34"/>
              </a:rPr>
              <a:t>Neural Style Transfer basic structure</a:t>
            </a:r>
          </a:p>
        </p:txBody>
      </p:sp>
      <p:sp>
        <p:nvSpPr>
          <p:cNvPr id="2" name="Google Shape;123;p16">
            <a:extLst>
              <a:ext uri="{FF2B5EF4-FFF2-40B4-BE49-F238E27FC236}">
                <a16:creationId xmlns:a16="http://schemas.microsoft.com/office/drawing/2014/main" id="{7AB4283B-DD24-3307-D47C-7A457B4D4422}"/>
              </a:ext>
            </a:extLst>
          </p:cNvPr>
          <p:cNvSpPr/>
          <p:nvPr/>
        </p:nvSpPr>
        <p:spPr>
          <a:xfrm rot="2509569">
            <a:off x="-630820" y="-1733837"/>
            <a:ext cx="1818459" cy="4368224"/>
          </a:xfrm>
          <a:custGeom>
            <a:avLst/>
            <a:gdLst/>
            <a:ahLst/>
            <a:cxnLst/>
            <a:rect l="l" t="t" r="r" b="b"/>
            <a:pathLst>
              <a:path w="23593" h="45172" extrusionOk="0">
                <a:moveTo>
                  <a:pt x="14182" y="0"/>
                </a:moveTo>
                <a:cubicBezTo>
                  <a:pt x="13269" y="0"/>
                  <a:pt x="12360" y="159"/>
                  <a:pt x="11498" y="496"/>
                </a:cubicBezTo>
                <a:cubicBezTo>
                  <a:pt x="9055" y="1443"/>
                  <a:pt x="7294" y="3553"/>
                  <a:pt x="5749" y="5663"/>
                </a:cubicBezTo>
                <a:cubicBezTo>
                  <a:pt x="3972" y="8089"/>
                  <a:pt x="2327" y="10647"/>
                  <a:pt x="1363" y="13505"/>
                </a:cubicBezTo>
                <a:cubicBezTo>
                  <a:pt x="1" y="17476"/>
                  <a:pt x="51" y="21779"/>
                  <a:pt x="117" y="25982"/>
                </a:cubicBezTo>
                <a:cubicBezTo>
                  <a:pt x="167" y="30684"/>
                  <a:pt x="234" y="35418"/>
                  <a:pt x="948" y="40070"/>
                </a:cubicBezTo>
                <a:cubicBezTo>
                  <a:pt x="1164" y="41582"/>
                  <a:pt x="1513" y="43160"/>
                  <a:pt x="2559" y="44257"/>
                </a:cubicBezTo>
                <a:cubicBezTo>
                  <a:pt x="3186" y="44907"/>
                  <a:pt x="4093" y="45171"/>
                  <a:pt x="5143" y="45171"/>
                </a:cubicBezTo>
                <a:cubicBezTo>
                  <a:pt x="8549" y="45171"/>
                  <a:pt x="13463" y="42390"/>
                  <a:pt x="15203" y="40967"/>
                </a:cubicBezTo>
                <a:cubicBezTo>
                  <a:pt x="17695" y="38907"/>
                  <a:pt x="19439" y="35718"/>
                  <a:pt x="19140" y="32478"/>
                </a:cubicBezTo>
                <a:cubicBezTo>
                  <a:pt x="18791" y="28706"/>
                  <a:pt x="15801" y="25234"/>
                  <a:pt x="16665" y="21546"/>
                </a:cubicBezTo>
                <a:cubicBezTo>
                  <a:pt x="17279" y="19004"/>
                  <a:pt x="19555" y="17260"/>
                  <a:pt x="21051" y="15083"/>
                </a:cubicBezTo>
                <a:cubicBezTo>
                  <a:pt x="23227" y="11893"/>
                  <a:pt x="23593" y="7424"/>
                  <a:pt x="21566" y="4118"/>
                </a:cubicBezTo>
                <a:cubicBezTo>
                  <a:pt x="20023" y="1602"/>
                  <a:pt x="17086" y="0"/>
                  <a:pt x="14182" y="0"/>
                </a:cubicBezTo>
                <a:close/>
              </a:path>
            </a:pathLst>
          </a:custGeom>
          <a:solidFill>
            <a:srgbClr val="F9AA9D">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4" name="Picture 3">
            <a:extLst>
              <a:ext uri="{FF2B5EF4-FFF2-40B4-BE49-F238E27FC236}">
                <a16:creationId xmlns:a16="http://schemas.microsoft.com/office/drawing/2014/main" id="{6CC7F885-1741-BDBE-E555-9E5CD1F537B7}"/>
              </a:ext>
            </a:extLst>
          </p:cNvPr>
          <p:cNvPicPr>
            <a:picLocks noChangeAspect="1"/>
          </p:cNvPicPr>
          <p:nvPr/>
        </p:nvPicPr>
        <p:blipFill>
          <a:blip r:embed="rId3"/>
          <a:stretch>
            <a:fillRect/>
          </a:stretch>
        </p:blipFill>
        <p:spPr>
          <a:xfrm>
            <a:off x="2744119" y="2646263"/>
            <a:ext cx="3581400" cy="676275"/>
          </a:xfrm>
          <a:prstGeom prst="rect">
            <a:avLst/>
          </a:prstGeom>
        </p:spPr>
      </p:pic>
    </p:spTree>
    <p:extLst>
      <p:ext uri="{BB962C8B-B14F-4D97-AF65-F5344CB8AC3E}">
        <p14:creationId xmlns:p14="http://schemas.microsoft.com/office/powerpoint/2010/main" val="208920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16"/>
          <p:cNvGrpSpPr/>
          <p:nvPr/>
        </p:nvGrpSpPr>
        <p:grpSpPr>
          <a:xfrm>
            <a:off x="-222659" y="-1280164"/>
            <a:ext cx="11771466" cy="8005162"/>
            <a:chOff x="-222659" y="-1280164"/>
            <a:chExt cx="11771466" cy="8005162"/>
          </a:xfrm>
        </p:grpSpPr>
        <p:sp>
          <p:nvSpPr>
            <p:cNvPr id="120" name="Google Shape;120;p16"/>
            <p:cNvSpPr/>
            <p:nvPr/>
          </p:nvSpPr>
          <p:spPr>
            <a:xfrm rot="1537089">
              <a:off x="-222659" y="3919863"/>
              <a:ext cx="3763895" cy="2805135"/>
            </a:xfrm>
            <a:custGeom>
              <a:avLst/>
              <a:gdLst/>
              <a:ahLst/>
              <a:cxnLst/>
              <a:rect l="l" t="t" r="r" b="b"/>
              <a:pathLst>
                <a:path w="44758" h="33357" extrusionOk="0">
                  <a:moveTo>
                    <a:pt x="38958" y="1"/>
                  </a:moveTo>
                  <a:cubicBezTo>
                    <a:pt x="36691" y="1"/>
                    <a:pt x="34504" y="1448"/>
                    <a:pt x="32879" y="3116"/>
                  </a:cubicBezTo>
                  <a:cubicBezTo>
                    <a:pt x="30985" y="5076"/>
                    <a:pt x="29490" y="7452"/>
                    <a:pt x="27280" y="9064"/>
                  </a:cubicBezTo>
                  <a:cubicBezTo>
                    <a:pt x="21864" y="13001"/>
                    <a:pt x="14089" y="11091"/>
                    <a:pt x="7991" y="13865"/>
                  </a:cubicBezTo>
                  <a:cubicBezTo>
                    <a:pt x="4270" y="15560"/>
                    <a:pt x="1479" y="19082"/>
                    <a:pt x="515" y="23036"/>
                  </a:cubicBezTo>
                  <a:cubicBezTo>
                    <a:pt x="0" y="25146"/>
                    <a:pt x="615" y="27904"/>
                    <a:pt x="1944" y="30047"/>
                  </a:cubicBezTo>
                  <a:cubicBezTo>
                    <a:pt x="2725" y="31310"/>
                    <a:pt x="3755" y="32356"/>
                    <a:pt x="4968" y="32921"/>
                  </a:cubicBezTo>
                  <a:cubicBezTo>
                    <a:pt x="5615" y="33222"/>
                    <a:pt x="6307" y="33357"/>
                    <a:pt x="7009" y="33357"/>
                  </a:cubicBezTo>
                  <a:cubicBezTo>
                    <a:pt x="8594" y="33357"/>
                    <a:pt x="10225" y="32667"/>
                    <a:pt x="11480" y="31642"/>
                  </a:cubicBezTo>
                  <a:cubicBezTo>
                    <a:pt x="15916" y="27987"/>
                    <a:pt x="17395" y="21989"/>
                    <a:pt x="22894" y="19314"/>
                  </a:cubicBezTo>
                  <a:cubicBezTo>
                    <a:pt x="25536" y="18035"/>
                    <a:pt x="28443" y="17437"/>
                    <a:pt x="31300" y="16789"/>
                  </a:cubicBezTo>
                  <a:cubicBezTo>
                    <a:pt x="34158" y="16141"/>
                    <a:pt x="37065" y="15410"/>
                    <a:pt x="39541" y="13848"/>
                  </a:cubicBezTo>
                  <a:cubicBezTo>
                    <a:pt x="42033" y="12303"/>
                    <a:pt x="44093" y="9811"/>
                    <a:pt x="44425" y="6887"/>
                  </a:cubicBezTo>
                  <a:cubicBezTo>
                    <a:pt x="44758" y="3980"/>
                    <a:pt x="42963" y="773"/>
                    <a:pt x="40089" y="125"/>
                  </a:cubicBezTo>
                  <a:cubicBezTo>
                    <a:pt x="39712" y="40"/>
                    <a:pt x="39334" y="1"/>
                    <a:pt x="38958" y="1"/>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16"/>
            <p:cNvSpPr/>
            <p:nvPr/>
          </p:nvSpPr>
          <p:spPr>
            <a:xfrm rot="-6380833">
              <a:off x="7549271" y="-387263"/>
              <a:ext cx="4723416" cy="2937614"/>
            </a:xfrm>
            <a:custGeom>
              <a:avLst/>
              <a:gdLst/>
              <a:ahLst/>
              <a:cxnLst/>
              <a:rect l="l" t="t" r="r" b="b"/>
              <a:pathLst>
                <a:path w="29939" h="19643" extrusionOk="0">
                  <a:moveTo>
                    <a:pt x="26233" y="0"/>
                  </a:moveTo>
                  <a:cubicBezTo>
                    <a:pt x="26211" y="0"/>
                    <a:pt x="26189" y="1"/>
                    <a:pt x="26167" y="1"/>
                  </a:cubicBezTo>
                  <a:cubicBezTo>
                    <a:pt x="25303" y="35"/>
                    <a:pt x="24605" y="649"/>
                    <a:pt x="23808" y="998"/>
                  </a:cubicBezTo>
                  <a:cubicBezTo>
                    <a:pt x="23179" y="1284"/>
                    <a:pt x="22526" y="1390"/>
                    <a:pt x="21859" y="1390"/>
                  </a:cubicBezTo>
                  <a:cubicBezTo>
                    <a:pt x="20043" y="1390"/>
                    <a:pt x="18115" y="606"/>
                    <a:pt x="16232" y="533"/>
                  </a:cubicBezTo>
                  <a:cubicBezTo>
                    <a:pt x="16154" y="531"/>
                    <a:pt x="16077" y="530"/>
                    <a:pt x="15999" y="530"/>
                  </a:cubicBezTo>
                  <a:cubicBezTo>
                    <a:pt x="13362" y="530"/>
                    <a:pt x="10908" y="1895"/>
                    <a:pt x="9520" y="4155"/>
                  </a:cubicBezTo>
                  <a:cubicBezTo>
                    <a:pt x="8523" y="5800"/>
                    <a:pt x="8125" y="7926"/>
                    <a:pt x="6563" y="9039"/>
                  </a:cubicBezTo>
                  <a:cubicBezTo>
                    <a:pt x="5682" y="9687"/>
                    <a:pt x="4553" y="9887"/>
                    <a:pt x="3572" y="10385"/>
                  </a:cubicBezTo>
                  <a:cubicBezTo>
                    <a:pt x="2360" y="10967"/>
                    <a:pt x="0" y="13110"/>
                    <a:pt x="682" y="14671"/>
                  </a:cubicBezTo>
                  <a:cubicBezTo>
                    <a:pt x="1230" y="15917"/>
                    <a:pt x="5084" y="16931"/>
                    <a:pt x="6297" y="17363"/>
                  </a:cubicBezTo>
                  <a:cubicBezTo>
                    <a:pt x="10412" y="18878"/>
                    <a:pt x="14772" y="19643"/>
                    <a:pt x="19156" y="19643"/>
                  </a:cubicBezTo>
                  <a:cubicBezTo>
                    <a:pt x="19339" y="19643"/>
                    <a:pt x="19521" y="19642"/>
                    <a:pt x="19704" y="19639"/>
                  </a:cubicBezTo>
                  <a:cubicBezTo>
                    <a:pt x="21648" y="19606"/>
                    <a:pt x="23675" y="19390"/>
                    <a:pt x="25253" y="18260"/>
                  </a:cubicBezTo>
                  <a:cubicBezTo>
                    <a:pt x="26400" y="17429"/>
                    <a:pt x="27197" y="16200"/>
                    <a:pt x="27795" y="14921"/>
                  </a:cubicBezTo>
                  <a:cubicBezTo>
                    <a:pt x="29540" y="11216"/>
                    <a:pt x="29938" y="7012"/>
                    <a:pt x="28942" y="3042"/>
                  </a:cubicBezTo>
                  <a:cubicBezTo>
                    <a:pt x="28581" y="1634"/>
                    <a:pt x="27689" y="0"/>
                    <a:pt x="26233" y="0"/>
                  </a:cubicBezTo>
                  <a:close/>
                </a:path>
              </a:pathLst>
            </a:custGeom>
            <a:solidFill>
              <a:srgbClr val="F7DEC9">
                <a:alpha val="72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rot="10093811">
              <a:off x="6466586" y="3916004"/>
              <a:ext cx="5082221" cy="1945145"/>
            </a:xfrm>
            <a:custGeom>
              <a:avLst/>
              <a:gdLst/>
              <a:ahLst/>
              <a:cxnLst/>
              <a:rect l="l" t="t" r="r" b="b"/>
              <a:pathLst>
                <a:path w="38969" h="13209" extrusionOk="0">
                  <a:moveTo>
                    <a:pt x="33990" y="1"/>
                  </a:moveTo>
                  <a:cubicBezTo>
                    <a:pt x="33188" y="1"/>
                    <a:pt x="32144" y="220"/>
                    <a:pt x="30819" y="718"/>
                  </a:cubicBezTo>
                  <a:cubicBezTo>
                    <a:pt x="26167" y="2462"/>
                    <a:pt x="21100" y="2595"/>
                    <a:pt x="16149" y="3094"/>
                  </a:cubicBezTo>
                  <a:cubicBezTo>
                    <a:pt x="11214" y="3592"/>
                    <a:pt x="6081" y="4589"/>
                    <a:pt x="2210" y="7696"/>
                  </a:cubicBezTo>
                  <a:cubicBezTo>
                    <a:pt x="1063" y="8626"/>
                    <a:pt x="0" y="10238"/>
                    <a:pt x="864" y="11434"/>
                  </a:cubicBezTo>
                  <a:cubicBezTo>
                    <a:pt x="3110" y="10393"/>
                    <a:pt x="5503" y="9311"/>
                    <a:pt x="7959" y="9311"/>
                  </a:cubicBezTo>
                  <a:cubicBezTo>
                    <a:pt x="8246" y="9311"/>
                    <a:pt x="8534" y="9326"/>
                    <a:pt x="8822" y="9357"/>
                  </a:cubicBezTo>
                  <a:cubicBezTo>
                    <a:pt x="10218" y="9507"/>
                    <a:pt x="11547" y="10038"/>
                    <a:pt x="12842" y="10537"/>
                  </a:cubicBezTo>
                  <a:cubicBezTo>
                    <a:pt x="15767" y="11683"/>
                    <a:pt x="18757" y="12780"/>
                    <a:pt x="21864" y="13112"/>
                  </a:cubicBezTo>
                  <a:cubicBezTo>
                    <a:pt x="22456" y="13175"/>
                    <a:pt x="23055" y="13208"/>
                    <a:pt x="23654" y="13208"/>
                  </a:cubicBezTo>
                  <a:cubicBezTo>
                    <a:pt x="26214" y="13208"/>
                    <a:pt x="28778" y="12602"/>
                    <a:pt x="30852" y="11135"/>
                  </a:cubicBezTo>
                  <a:cubicBezTo>
                    <a:pt x="34658" y="8445"/>
                    <a:pt x="38969" y="1"/>
                    <a:pt x="33990" y="1"/>
                  </a:cubicBezTo>
                  <a:close/>
                </a:path>
              </a:pathLst>
            </a:custGeom>
            <a:solidFill>
              <a:srgbClr val="F9AA9D">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rot="1028534" flipH="1">
              <a:off x="7637512" y="3666796"/>
              <a:ext cx="1825275" cy="914716"/>
            </a:xfrm>
            <a:custGeom>
              <a:avLst/>
              <a:gdLst/>
              <a:ahLst/>
              <a:cxnLst/>
              <a:rect l="l" t="t" r="r" b="b"/>
              <a:pathLst>
                <a:path w="6146" h="3080" extrusionOk="0">
                  <a:moveTo>
                    <a:pt x="6137" y="1"/>
                  </a:moveTo>
                  <a:cubicBezTo>
                    <a:pt x="6114" y="1"/>
                    <a:pt x="5969" y="86"/>
                    <a:pt x="5720" y="234"/>
                  </a:cubicBezTo>
                  <a:cubicBezTo>
                    <a:pt x="5584" y="310"/>
                    <a:pt x="5417" y="401"/>
                    <a:pt x="5225" y="507"/>
                  </a:cubicBezTo>
                  <a:lnTo>
                    <a:pt x="4911" y="664"/>
                  </a:lnTo>
                  <a:lnTo>
                    <a:pt x="4830" y="704"/>
                  </a:lnTo>
                  <a:cubicBezTo>
                    <a:pt x="4972" y="537"/>
                    <a:pt x="5103" y="365"/>
                    <a:pt x="5220" y="183"/>
                  </a:cubicBezTo>
                  <a:cubicBezTo>
                    <a:pt x="5235" y="152"/>
                    <a:pt x="5212" y="124"/>
                    <a:pt x="5185" y="124"/>
                  </a:cubicBezTo>
                  <a:cubicBezTo>
                    <a:pt x="5176" y="124"/>
                    <a:pt x="5167" y="127"/>
                    <a:pt x="5159" y="133"/>
                  </a:cubicBezTo>
                  <a:cubicBezTo>
                    <a:pt x="5002" y="315"/>
                    <a:pt x="4815" y="558"/>
                    <a:pt x="4734" y="750"/>
                  </a:cubicBezTo>
                  <a:lnTo>
                    <a:pt x="4557" y="831"/>
                  </a:lnTo>
                  <a:cubicBezTo>
                    <a:pt x="4395" y="907"/>
                    <a:pt x="4218" y="987"/>
                    <a:pt x="4026" y="1068"/>
                  </a:cubicBezTo>
                  <a:cubicBezTo>
                    <a:pt x="4294" y="821"/>
                    <a:pt x="4537" y="553"/>
                    <a:pt x="4755" y="259"/>
                  </a:cubicBezTo>
                  <a:cubicBezTo>
                    <a:pt x="4781" y="230"/>
                    <a:pt x="4755" y="192"/>
                    <a:pt x="4723" y="192"/>
                  </a:cubicBezTo>
                  <a:cubicBezTo>
                    <a:pt x="4712" y="192"/>
                    <a:pt x="4700" y="197"/>
                    <a:pt x="4689" y="209"/>
                  </a:cubicBezTo>
                  <a:cubicBezTo>
                    <a:pt x="4441" y="441"/>
                    <a:pt x="4072" y="816"/>
                    <a:pt x="3925" y="1109"/>
                  </a:cubicBezTo>
                  <a:cubicBezTo>
                    <a:pt x="3733" y="1190"/>
                    <a:pt x="3536" y="1271"/>
                    <a:pt x="3323" y="1352"/>
                  </a:cubicBezTo>
                  <a:cubicBezTo>
                    <a:pt x="3602" y="1073"/>
                    <a:pt x="3854" y="775"/>
                    <a:pt x="4087" y="462"/>
                  </a:cubicBezTo>
                  <a:cubicBezTo>
                    <a:pt x="4113" y="432"/>
                    <a:pt x="4084" y="394"/>
                    <a:pt x="4053" y="394"/>
                  </a:cubicBezTo>
                  <a:cubicBezTo>
                    <a:pt x="4042" y="394"/>
                    <a:pt x="4031" y="399"/>
                    <a:pt x="4021" y="411"/>
                  </a:cubicBezTo>
                  <a:cubicBezTo>
                    <a:pt x="3763" y="659"/>
                    <a:pt x="3389" y="1058"/>
                    <a:pt x="3232" y="1382"/>
                  </a:cubicBezTo>
                  <a:cubicBezTo>
                    <a:pt x="3081" y="1443"/>
                    <a:pt x="2924" y="1498"/>
                    <a:pt x="2762" y="1554"/>
                  </a:cubicBezTo>
                  <a:cubicBezTo>
                    <a:pt x="2676" y="1589"/>
                    <a:pt x="2580" y="1620"/>
                    <a:pt x="2479" y="1650"/>
                  </a:cubicBezTo>
                  <a:cubicBezTo>
                    <a:pt x="2883" y="1291"/>
                    <a:pt x="3248" y="891"/>
                    <a:pt x="3561" y="456"/>
                  </a:cubicBezTo>
                  <a:cubicBezTo>
                    <a:pt x="3588" y="426"/>
                    <a:pt x="3560" y="387"/>
                    <a:pt x="3529" y="387"/>
                  </a:cubicBezTo>
                  <a:cubicBezTo>
                    <a:pt x="3519" y="387"/>
                    <a:pt x="3509" y="391"/>
                    <a:pt x="3500" y="401"/>
                  </a:cubicBezTo>
                  <a:cubicBezTo>
                    <a:pt x="3177" y="704"/>
                    <a:pt x="2631" y="1250"/>
                    <a:pt x="2393" y="1675"/>
                  </a:cubicBezTo>
                  <a:cubicBezTo>
                    <a:pt x="2206" y="1731"/>
                    <a:pt x="2003" y="1797"/>
                    <a:pt x="1786" y="1857"/>
                  </a:cubicBezTo>
                  <a:cubicBezTo>
                    <a:pt x="2206" y="1448"/>
                    <a:pt x="2590" y="993"/>
                    <a:pt x="2934" y="512"/>
                  </a:cubicBezTo>
                  <a:cubicBezTo>
                    <a:pt x="2956" y="478"/>
                    <a:pt x="2929" y="442"/>
                    <a:pt x="2899" y="442"/>
                  </a:cubicBezTo>
                  <a:cubicBezTo>
                    <a:pt x="2888" y="442"/>
                    <a:pt x="2877" y="446"/>
                    <a:pt x="2868" y="456"/>
                  </a:cubicBezTo>
                  <a:cubicBezTo>
                    <a:pt x="2524" y="785"/>
                    <a:pt x="1923" y="1397"/>
                    <a:pt x="1700" y="1883"/>
                  </a:cubicBezTo>
                  <a:cubicBezTo>
                    <a:pt x="1528" y="1933"/>
                    <a:pt x="1356" y="1984"/>
                    <a:pt x="1184" y="2029"/>
                  </a:cubicBezTo>
                  <a:cubicBezTo>
                    <a:pt x="1624" y="1524"/>
                    <a:pt x="2034" y="987"/>
                    <a:pt x="2408" y="431"/>
                  </a:cubicBezTo>
                  <a:cubicBezTo>
                    <a:pt x="2434" y="401"/>
                    <a:pt x="2408" y="364"/>
                    <a:pt x="2379" y="364"/>
                  </a:cubicBezTo>
                  <a:cubicBezTo>
                    <a:pt x="2368" y="364"/>
                    <a:pt x="2357" y="369"/>
                    <a:pt x="2347" y="381"/>
                  </a:cubicBezTo>
                  <a:cubicBezTo>
                    <a:pt x="1988" y="740"/>
                    <a:pt x="1361" y="1427"/>
                    <a:pt x="1118" y="2049"/>
                  </a:cubicBezTo>
                  <a:cubicBezTo>
                    <a:pt x="739" y="2151"/>
                    <a:pt x="375" y="2242"/>
                    <a:pt x="77" y="2318"/>
                  </a:cubicBezTo>
                  <a:cubicBezTo>
                    <a:pt x="31" y="2328"/>
                    <a:pt x="1" y="2373"/>
                    <a:pt x="11" y="2419"/>
                  </a:cubicBezTo>
                  <a:cubicBezTo>
                    <a:pt x="24" y="2457"/>
                    <a:pt x="59" y="2482"/>
                    <a:pt x="97" y="2482"/>
                  </a:cubicBezTo>
                  <a:cubicBezTo>
                    <a:pt x="104" y="2482"/>
                    <a:pt x="110" y="2481"/>
                    <a:pt x="117" y="2479"/>
                  </a:cubicBezTo>
                  <a:cubicBezTo>
                    <a:pt x="426" y="2403"/>
                    <a:pt x="800" y="2307"/>
                    <a:pt x="1184" y="2201"/>
                  </a:cubicBezTo>
                  <a:cubicBezTo>
                    <a:pt x="1791" y="2570"/>
                    <a:pt x="2438" y="2864"/>
                    <a:pt x="3116" y="3076"/>
                  </a:cubicBezTo>
                  <a:cubicBezTo>
                    <a:pt x="3122" y="3079"/>
                    <a:pt x="3128" y="3080"/>
                    <a:pt x="3134" y="3080"/>
                  </a:cubicBezTo>
                  <a:cubicBezTo>
                    <a:pt x="3173" y="3080"/>
                    <a:pt x="3191" y="3022"/>
                    <a:pt x="3146" y="3000"/>
                  </a:cubicBezTo>
                  <a:cubicBezTo>
                    <a:pt x="2701" y="2768"/>
                    <a:pt x="1877" y="2348"/>
                    <a:pt x="1265" y="2181"/>
                  </a:cubicBezTo>
                  <a:cubicBezTo>
                    <a:pt x="1376" y="2151"/>
                    <a:pt x="1488" y="2115"/>
                    <a:pt x="1604" y="2085"/>
                  </a:cubicBezTo>
                  <a:cubicBezTo>
                    <a:pt x="2231" y="2348"/>
                    <a:pt x="2894" y="2540"/>
                    <a:pt x="3566" y="2651"/>
                  </a:cubicBezTo>
                  <a:cubicBezTo>
                    <a:pt x="3568" y="2651"/>
                    <a:pt x="3570" y="2652"/>
                    <a:pt x="3571" y="2652"/>
                  </a:cubicBezTo>
                  <a:cubicBezTo>
                    <a:pt x="3613" y="2652"/>
                    <a:pt x="3630" y="2595"/>
                    <a:pt x="3586" y="2575"/>
                  </a:cubicBezTo>
                  <a:cubicBezTo>
                    <a:pt x="3121" y="2403"/>
                    <a:pt x="2287" y="2115"/>
                    <a:pt x="1710" y="2055"/>
                  </a:cubicBezTo>
                  <a:cubicBezTo>
                    <a:pt x="1938" y="1984"/>
                    <a:pt x="2155" y="1923"/>
                    <a:pt x="2352" y="1857"/>
                  </a:cubicBezTo>
                  <a:cubicBezTo>
                    <a:pt x="2909" y="2049"/>
                    <a:pt x="3480" y="2181"/>
                    <a:pt x="4067" y="2252"/>
                  </a:cubicBezTo>
                  <a:cubicBezTo>
                    <a:pt x="4073" y="2254"/>
                    <a:pt x="4079" y="2255"/>
                    <a:pt x="4084" y="2255"/>
                  </a:cubicBezTo>
                  <a:cubicBezTo>
                    <a:pt x="4128" y="2255"/>
                    <a:pt x="4147" y="2189"/>
                    <a:pt x="4097" y="2171"/>
                  </a:cubicBezTo>
                  <a:cubicBezTo>
                    <a:pt x="3682" y="2044"/>
                    <a:pt x="3000" y="1857"/>
                    <a:pt x="2499" y="1812"/>
                  </a:cubicBezTo>
                  <a:cubicBezTo>
                    <a:pt x="2615" y="1776"/>
                    <a:pt x="2727" y="1736"/>
                    <a:pt x="2823" y="1706"/>
                  </a:cubicBezTo>
                  <a:cubicBezTo>
                    <a:pt x="2979" y="1645"/>
                    <a:pt x="3131" y="1589"/>
                    <a:pt x="3278" y="1529"/>
                  </a:cubicBezTo>
                  <a:cubicBezTo>
                    <a:pt x="3672" y="1685"/>
                    <a:pt x="4097" y="1771"/>
                    <a:pt x="4522" y="1781"/>
                  </a:cubicBezTo>
                  <a:cubicBezTo>
                    <a:pt x="4523" y="1782"/>
                    <a:pt x="4525" y="1782"/>
                    <a:pt x="4526" y="1782"/>
                  </a:cubicBezTo>
                  <a:cubicBezTo>
                    <a:pt x="4568" y="1782"/>
                    <a:pt x="4581" y="1715"/>
                    <a:pt x="4532" y="1706"/>
                  </a:cubicBezTo>
                  <a:cubicBezTo>
                    <a:pt x="4259" y="1620"/>
                    <a:pt x="3789" y="1493"/>
                    <a:pt x="3419" y="1478"/>
                  </a:cubicBezTo>
                  <a:cubicBezTo>
                    <a:pt x="3627" y="1392"/>
                    <a:pt x="3824" y="1306"/>
                    <a:pt x="4011" y="1225"/>
                  </a:cubicBezTo>
                  <a:cubicBezTo>
                    <a:pt x="4248" y="1316"/>
                    <a:pt x="4555" y="1339"/>
                    <a:pt x="4824" y="1339"/>
                  </a:cubicBezTo>
                  <a:cubicBezTo>
                    <a:pt x="4929" y="1339"/>
                    <a:pt x="5027" y="1336"/>
                    <a:pt x="5114" y="1331"/>
                  </a:cubicBezTo>
                  <a:cubicBezTo>
                    <a:pt x="5169" y="1331"/>
                    <a:pt x="5169" y="1250"/>
                    <a:pt x="5114" y="1250"/>
                  </a:cubicBezTo>
                  <a:cubicBezTo>
                    <a:pt x="4780" y="1205"/>
                    <a:pt x="4446" y="1180"/>
                    <a:pt x="4112" y="1180"/>
                  </a:cubicBezTo>
                  <a:cubicBezTo>
                    <a:pt x="4289" y="1099"/>
                    <a:pt x="4456" y="1018"/>
                    <a:pt x="4613" y="937"/>
                  </a:cubicBezTo>
                  <a:lnTo>
                    <a:pt x="4795" y="851"/>
                  </a:lnTo>
                  <a:lnTo>
                    <a:pt x="4830" y="831"/>
                  </a:lnTo>
                  <a:cubicBezTo>
                    <a:pt x="4921" y="863"/>
                    <a:pt x="5042" y="875"/>
                    <a:pt x="5172" y="875"/>
                  </a:cubicBezTo>
                  <a:cubicBezTo>
                    <a:pt x="5344" y="875"/>
                    <a:pt x="5532" y="854"/>
                    <a:pt x="5685" y="831"/>
                  </a:cubicBezTo>
                  <a:cubicBezTo>
                    <a:pt x="5734" y="826"/>
                    <a:pt x="5731" y="750"/>
                    <a:pt x="5684" y="750"/>
                  </a:cubicBezTo>
                  <a:cubicBezTo>
                    <a:pt x="5683" y="750"/>
                    <a:pt x="5682" y="750"/>
                    <a:pt x="5680" y="750"/>
                  </a:cubicBezTo>
                  <a:cubicBezTo>
                    <a:pt x="5627" y="748"/>
                    <a:pt x="5575" y="747"/>
                    <a:pt x="5522" y="747"/>
                  </a:cubicBezTo>
                  <a:cubicBezTo>
                    <a:pt x="5317" y="747"/>
                    <a:pt x="5112" y="762"/>
                    <a:pt x="4906" y="790"/>
                  </a:cubicBezTo>
                  <a:lnTo>
                    <a:pt x="4962" y="760"/>
                  </a:lnTo>
                  <a:lnTo>
                    <a:pt x="5275" y="588"/>
                  </a:lnTo>
                  <a:cubicBezTo>
                    <a:pt x="5463" y="477"/>
                    <a:pt x="5629" y="376"/>
                    <a:pt x="5756" y="290"/>
                  </a:cubicBezTo>
                  <a:cubicBezTo>
                    <a:pt x="6009" y="113"/>
                    <a:pt x="6145" y="11"/>
                    <a:pt x="6140" y="1"/>
                  </a:cubicBezTo>
                  <a:cubicBezTo>
                    <a:pt x="6140" y="1"/>
                    <a:pt x="6139" y="1"/>
                    <a:pt x="6137" y="1"/>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rot="15942878" flipH="1">
              <a:off x="323608" y="730545"/>
              <a:ext cx="857271" cy="1034316"/>
            </a:xfrm>
            <a:custGeom>
              <a:avLst/>
              <a:gdLst/>
              <a:ahLst/>
              <a:cxnLst/>
              <a:rect l="l" t="t" r="r" b="b"/>
              <a:pathLst>
                <a:path w="9016" h="10878" extrusionOk="0">
                  <a:moveTo>
                    <a:pt x="578" y="0"/>
                  </a:moveTo>
                  <a:cubicBezTo>
                    <a:pt x="530" y="0"/>
                    <a:pt x="486" y="38"/>
                    <a:pt x="510" y="96"/>
                  </a:cubicBezTo>
                  <a:cubicBezTo>
                    <a:pt x="682" y="532"/>
                    <a:pt x="880" y="967"/>
                    <a:pt x="1093" y="1403"/>
                  </a:cubicBezTo>
                  <a:cubicBezTo>
                    <a:pt x="0" y="2800"/>
                    <a:pt x="1118" y="5265"/>
                    <a:pt x="1118" y="5265"/>
                  </a:cubicBezTo>
                  <a:cubicBezTo>
                    <a:pt x="1915" y="4328"/>
                    <a:pt x="1570" y="2677"/>
                    <a:pt x="1323" y="1847"/>
                  </a:cubicBezTo>
                  <a:lnTo>
                    <a:pt x="1323" y="1847"/>
                  </a:lnTo>
                  <a:cubicBezTo>
                    <a:pt x="1652" y="2463"/>
                    <a:pt x="2014" y="3063"/>
                    <a:pt x="2408" y="3654"/>
                  </a:cubicBezTo>
                  <a:cubicBezTo>
                    <a:pt x="1595" y="5257"/>
                    <a:pt x="3082" y="7657"/>
                    <a:pt x="3082" y="7657"/>
                  </a:cubicBezTo>
                  <a:cubicBezTo>
                    <a:pt x="3707" y="6514"/>
                    <a:pt x="3008" y="4756"/>
                    <a:pt x="2638" y="3983"/>
                  </a:cubicBezTo>
                  <a:lnTo>
                    <a:pt x="2638" y="3983"/>
                  </a:lnTo>
                  <a:cubicBezTo>
                    <a:pt x="3066" y="4600"/>
                    <a:pt x="3534" y="5208"/>
                    <a:pt x="4027" y="5791"/>
                  </a:cubicBezTo>
                  <a:cubicBezTo>
                    <a:pt x="3230" y="7402"/>
                    <a:pt x="4709" y="9785"/>
                    <a:pt x="4709" y="9785"/>
                  </a:cubicBezTo>
                  <a:cubicBezTo>
                    <a:pt x="5367" y="8585"/>
                    <a:pt x="4553" y="6703"/>
                    <a:pt x="4208" y="6005"/>
                  </a:cubicBezTo>
                  <a:lnTo>
                    <a:pt x="4208" y="6005"/>
                  </a:lnTo>
                  <a:cubicBezTo>
                    <a:pt x="4693" y="6572"/>
                    <a:pt x="5202" y="7122"/>
                    <a:pt x="5728" y="7648"/>
                  </a:cubicBezTo>
                  <a:cubicBezTo>
                    <a:pt x="6476" y="9645"/>
                    <a:pt x="9015" y="10878"/>
                    <a:pt x="9015" y="10878"/>
                  </a:cubicBezTo>
                  <a:cubicBezTo>
                    <a:pt x="8498" y="9333"/>
                    <a:pt x="6681" y="8109"/>
                    <a:pt x="5975" y="7681"/>
                  </a:cubicBezTo>
                  <a:cubicBezTo>
                    <a:pt x="5482" y="7196"/>
                    <a:pt x="4997" y="6679"/>
                    <a:pt x="4537" y="6153"/>
                  </a:cubicBezTo>
                  <a:lnTo>
                    <a:pt x="4537" y="6153"/>
                  </a:lnTo>
                  <a:cubicBezTo>
                    <a:pt x="5278" y="6743"/>
                    <a:pt x="6763" y="7766"/>
                    <a:pt x="8119" y="7766"/>
                  </a:cubicBezTo>
                  <a:cubicBezTo>
                    <a:pt x="8160" y="7766"/>
                    <a:pt x="8202" y="7765"/>
                    <a:pt x="8243" y="7763"/>
                  </a:cubicBezTo>
                  <a:cubicBezTo>
                    <a:pt x="8243" y="7763"/>
                    <a:pt x="6229" y="5742"/>
                    <a:pt x="4196" y="5742"/>
                  </a:cubicBezTo>
                  <a:cubicBezTo>
                    <a:pt x="4191" y="5742"/>
                    <a:pt x="4187" y="5742"/>
                    <a:pt x="4183" y="5742"/>
                  </a:cubicBezTo>
                  <a:cubicBezTo>
                    <a:pt x="3682" y="5150"/>
                    <a:pt x="3213" y="4542"/>
                    <a:pt x="2778" y="3917"/>
                  </a:cubicBezTo>
                  <a:lnTo>
                    <a:pt x="2778" y="3917"/>
                  </a:lnTo>
                  <a:cubicBezTo>
                    <a:pt x="3464" y="4476"/>
                    <a:pt x="5040" y="5630"/>
                    <a:pt x="6484" y="5630"/>
                  </a:cubicBezTo>
                  <a:cubicBezTo>
                    <a:pt x="6528" y="5630"/>
                    <a:pt x="6572" y="5629"/>
                    <a:pt x="6616" y="5627"/>
                  </a:cubicBezTo>
                  <a:cubicBezTo>
                    <a:pt x="6616" y="5627"/>
                    <a:pt x="4602" y="3613"/>
                    <a:pt x="2564" y="3613"/>
                  </a:cubicBezTo>
                  <a:cubicBezTo>
                    <a:pt x="2137" y="2981"/>
                    <a:pt x="1743" y="2323"/>
                    <a:pt x="1389" y="1649"/>
                  </a:cubicBezTo>
                  <a:lnTo>
                    <a:pt x="1389" y="1649"/>
                  </a:lnTo>
                  <a:cubicBezTo>
                    <a:pt x="1989" y="2274"/>
                    <a:pt x="3526" y="3745"/>
                    <a:pt x="5104" y="3909"/>
                  </a:cubicBezTo>
                  <a:cubicBezTo>
                    <a:pt x="5104" y="3909"/>
                    <a:pt x="3361" y="1674"/>
                    <a:pt x="1249" y="1370"/>
                  </a:cubicBezTo>
                  <a:cubicBezTo>
                    <a:pt x="1028" y="934"/>
                    <a:pt x="839" y="499"/>
                    <a:pt x="666" y="63"/>
                  </a:cubicBezTo>
                  <a:cubicBezTo>
                    <a:pt x="649" y="19"/>
                    <a:pt x="612" y="0"/>
                    <a:pt x="578" y="0"/>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6" name="Google Shape;126;p16"/>
            <p:cNvGrpSpPr/>
            <p:nvPr/>
          </p:nvGrpSpPr>
          <p:grpSpPr>
            <a:xfrm rot="-10179084">
              <a:off x="1868760" y="4528016"/>
              <a:ext cx="501872" cy="264659"/>
              <a:chOff x="4559475" y="3797625"/>
              <a:chExt cx="114250" cy="60250"/>
            </a:xfrm>
          </p:grpSpPr>
          <p:sp>
            <p:nvSpPr>
              <p:cNvPr id="127" name="Google Shape;127;p16"/>
              <p:cNvSpPr/>
              <p:nvPr/>
            </p:nvSpPr>
            <p:spPr>
              <a:xfrm>
                <a:off x="4601850" y="3797625"/>
                <a:ext cx="35325" cy="33875"/>
              </a:xfrm>
              <a:custGeom>
                <a:avLst/>
                <a:gdLst/>
                <a:ahLst/>
                <a:cxnLst/>
                <a:rect l="l" t="t" r="r" b="b"/>
                <a:pathLst>
                  <a:path w="1413" h="1355" extrusionOk="0">
                    <a:moveTo>
                      <a:pt x="1396" y="619"/>
                    </a:moveTo>
                    <a:cubicBezTo>
                      <a:pt x="1395" y="668"/>
                      <a:pt x="1379" y="733"/>
                      <a:pt x="1379" y="781"/>
                    </a:cubicBezTo>
                    <a:cubicBezTo>
                      <a:pt x="1379" y="727"/>
                      <a:pt x="1386" y="673"/>
                      <a:pt x="1396" y="619"/>
                    </a:cubicBezTo>
                    <a:close/>
                    <a:moveTo>
                      <a:pt x="864" y="0"/>
                    </a:moveTo>
                    <a:cubicBezTo>
                      <a:pt x="804" y="0"/>
                      <a:pt x="753" y="9"/>
                      <a:pt x="698" y="20"/>
                    </a:cubicBezTo>
                    <a:lnTo>
                      <a:pt x="698" y="20"/>
                    </a:lnTo>
                    <a:lnTo>
                      <a:pt x="548" y="34"/>
                    </a:lnTo>
                    <a:lnTo>
                      <a:pt x="399" y="100"/>
                    </a:lnTo>
                    <a:cubicBezTo>
                      <a:pt x="266" y="167"/>
                      <a:pt x="166" y="283"/>
                      <a:pt x="117" y="416"/>
                    </a:cubicBezTo>
                    <a:cubicBezTo>
                      <a:pt x="0" y="665"/>
                      <a:pt x="67" y="964"/>
                      <a:pt x="249" y="1163"/>
                    </a:cubicBezTo>
                    <a:cubicBezTo>
                      <a:pt x="385" y="1287"/>
                      <a:pt x="557" y="1355"/>
                      <a:pt x="732" y="1355"/>
                    </a:cubicBezTo>
                    <a:cubicBezTo>
                      <a:pt x="793" y="1355"/>
                      <a:pt x="854" y="1347"/>
                      <a:pt x="914" y="1329"/>
                    </a:cubicBezTo>
                    <a:cubicBezTo>
                      <a:pt x="1047" y="1296"/>
                      <a:pt x="1163" y="1197"/>
                      <a:pt x="1263" y="1097"/>
                    </a:cubicBezTo>
                    <a:cubicBezTo>
                      <a:pt x="1346" y="981"/>
                      <a:pt x="1412" y="831"/>
                      <a:pt x="1396" y="682"/>
                    </a:cubicBezTo>
                    <a:cubicBezTo>
                      <a:pt x="1396" y="666"/>
                      <a:pt x="1396" y="636"/>
                      <a:pt x="1396" y="619"/>
                    </a:cubicBezTo>
                    <a:lnTo>
                      <a:pt x="1396" y="619"/>
                    </a:lnTo>
                    <a:cubicBezTo>
                      <a:pt x="1401" y="590"/>
                      <a:pt x="1407" y="561"/>
                      <a:pt x="1412" y="532"/>
                    </a:cubicBezTo>
                    <a:cubicBezTo>
                      <a:pt x="1412" y="399"/>
                      <a:pt x="1346" y="250"/>
                      <a:pt x="1246" y="150"/>
                    </a:cubicBezTo>
                    <a:cubicBezTo>
                      <a:pt x="1147" y="50"/>
                      <a:pt x="1014" y="0"/>
                      <a:pt x="864" y="0"/>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4654600" y="3843300"/>
                <a:ext cx="19125" cy="14575"/>
              </a:xfrm>
              <a:custGeom>
                <a:avLst/>
                <a:gdLst/>
                <a:ahLst/>
                <a:cxnLst/>
                <a:rect l="l" t="t" r="r" b="b"/>
                <a:pathLst>
                  <a:path w="765" h="583" extrusionOk="0">
                    <a:moveTo>
                      <a:pt x="382" y="1"/>
                    </a:moveTo>
                    <a:cubicBezTo>
                      <a:pt x="0" y="1"/>
                      <a:pt x="0" y="582"/>
                      <a:pt x="382" y="582"/>
                    </a:cubicBezTo>
                    <a:cubicBezTo>
                      <a:pt x="764" y="582"/>
                      <a:pt x="764" y="1"/>
                      <a:pt x="382" y="1"/>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4559475" y="3832100"/>
                <a:ext cx="17050" cy="12900"/>
              </a:xfrm>
              <a:custGeom>
                <a:avLst/>
                <a:gdLst/>
                <a:ahLst/>
                <a:cxnLst/>
                <a:rect l="l" t="t" r="r" b="b"/>
                <a:pathLst>
                  <a:path w="682" h="516" extrusionOk="0">
                    <a:moveTo>
                      <a:pt x="333" y="0"/>
                    </a:moveTo>
                    <a:cubicBezTo>
                      <a:pt x="1" y="0"/>
                      <a:pt x="1" y="515"/>
                      <a:pt x="333" y="515"/>
                    </a:cubicBezTo>
                    <a:cubicBezTo>
                      <a:pt x="682" y="515"/>
                      <a:pt x="682" y="0"/>
                      <a:pt x="333" y="0"/>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0" name="Google Shape;130;p16"/>
          <p:cNvSpPr txBox="1">
            <a:spLocks noGrp="1"/>
          </p:cNvSpPr>
          <p:nvPr>
            <p:ph type="body" idx="1"/>
          </p:nvPr>
        </p:nvSpPr>
        <p:spPr>
          <a:xfrm>
            <a:off x="1106841" y="909091"/>
            <a:ext cx="7284915" cy="1960753"/>
          </a:xfrm>
          <a:prstGeom prst="rect">
            <a:avLst/>
          </a:prstGeom>
        </p:spPr>
        <p:txBody>
          <a:bodyPr spcFirstLastPara="1" wrap="square" lIns="91425" tIns="91425" rIns="91425" bIns="91425" anchor="ctr" anchorCtr="0">
            <a:normAutofit fontScale="92500" lnSpcReduction="10000"/>
          </a:bodyPr>
          <a:lstStyle/>
          <a:p>
            <a:pPr marL="152400" indent="0" algn="l">
              <a:buNone/>
            </a:pPr>
            <a:r>
              <a:rPr lang="en-US" sz="2000" b="0" i="0" dirty="0">
                <a:solidFill>
                  <a:srgbClr val="797979"/>
                </a:solidFill>
                <a:effectLst/>
                <a:latin typeface="Inter" panose="020B0604020202020204" charset="0"/>
              </a:rPr>
              <a:t>Style loss</a:t>
            </a:r>
          </a:p>
          <a:p>
            <a:pPr marL="152400" indent="0" algn="l">
              <a:buNone/>
            </a:pPr>
            <a:r>
              <a:rPr lang="en-US" sz="1400" b="0" i="0" dirty="0">
                <a:solidFill>
                  <a:srgbClr val="797979"/>
                </a:solidFill>
                <a:effectLst/>
                <a:latin typeface="Inter" panose="020B0604020202020204" charset="0"/>
              </a:rPr>
              <a:t>Style loss is conceptually different from Content loss.</a:t>
            </a:r>
          </a:p>
          <a:p>
            <a:pPr marL="152400" indent="0" algn="l">
              <a:buNone/>
            </a:pPr>
            <a:r>
              <a:rPr lang="en-US" sz="1400" b="0" i="0" dirty="0">
                <a:solidFill>
                  <a:srgbClr val="797979"/>
                </a:solidFill>
                <a:effectLst/>
                <a:latin typeface="Inter" panose="020B0604020202020204" charset="0"/>
              </a:rPr>
              <a:t>We cannot just compare the intermediate features of the two images and get the style loss.</a:t>
            </a:r>
          </a:p>
          <a:p>
            <a:pPr marL="152400" indent="0" algn="l">
              <a:buNone/>
            </a:pPr>
            <a:endParaRPr lang="en-US" sz="1400" b="0" i="0" dirty="0">
              <a:solidFill>
                <a:srgbClr val="797979"/>
              </a:solidFill>
              <a:effectLst/>
              <a:latin typeface="Inter" panose="020B0604020202020204" charset="0"/>
            </a:endParaRPr>
          </a:p>
          <a:p>
            <a:pPr marL="152400" indent="0" algn="l">
              <a:buNone/>
            </a:pPr>
            <a:r>
              <a:rPr lang="en-US" sz="1400" b="0" i="0" dirty="0">
                <a:solidFill>
                  <a:srgbClr val="797979"/>
                </a:solidFill>
                <a:effectLst/>
                <a:latin typeface="Inter" panose="020B0604020202020204" charset="0"/>
              </a:rPr>
              <a:t>That's why we introduce a new term called Gram matrices.</a:t>
            </a:r>
          </a:p>
          <a:p>
            <a:pPr marL="152400" indent="0" algn="l">
              <a:buNone/>
            </a:pPr>
            <a:r>
              <a:rPr lang="en-US" sz="1400" b="0" i="0" dirty="0">
                <a:solidFill>
                  <a:srgbClr val="797979"/>
                </a:solidFill>
                <a:effectLst/>
                <a:latin typeface="Inter" panose="020B0604020202020204" charset="0"/>
              </a:rPr>
              <a:t>Gram matrix is a way to interpret style information in an image as it shows the overall distribution of features in a given layer. It is measured as the amount of correlation present between features maps in a given layer.</a:t>
            </a:r>
          </a:p>
        </p:txBody>
      </p:sp>
      <p:sp>
        <p:nvSpPr>
          <p:cNvPr id="131" name="Google Shape;131;p16"/>
          <p:cNvSpPr txBox="1">
            <a:spLocks noGrp="1"/>
          </p:cNvSpPr>
          <p:nvPr>
            <p:ph type="title"/>
          </p:nvPr>
        </p:nvSpPr>
        <p:spPr>
          <a:xfrm>
            <a:off x="647850" y="450275"/>
            <a:ext cx="7848300" cy="572700"/>
          </a:xfrm>
          <a:prstGeom prst="rect">
            <a:avLst/>
          </a:prstGeom>
        </p:spPr>
        <p:txBody>
          <a:bodyPr spcFirstLastPara="1" wrap="square" lIns="91425" tIns="91425" rIns="91425" bIns="91425" anchor="ctr" anchorCtr="0">
            <a:noAutofit/>
          </a:bodyPr>
          <a:lstStyle/>
          <a:p>
            <a:r>
              <a:rPr lang="en-US" sz="2400" b="0" i="0" dirty="0">
                <a:solidFill>
                  <a:srgbClr val="E0736E"/>
                </a:solidFill>
                <a:effectLst/>
                <a:latin typeface="Chonburi" panose="00000500000000000000" pitchFamily="2" charset="-34"/>
                <a:cs typeface="Chonburi" panose="00000500000000000000" pitchFamily="2" charset="-34"/>
              </a:rPr>
              <a:t>Neural Style Transfer basic structure</a:t>
            </a:r>
          </a:p>
        </p:txBody>
      </p:sp>
      <p:sp>
        <p:nvSpPr>
          <p:cNvPr id="2" name="Google Shape;123;p16">
            <a:extLst>
              <a:ext uri="{FF2B5EF4-FFF2-40B4-BE49-F238E27FC236}">
                <a16:creationId xmlns:a16="http://schemas.microsoft.com/office/drawing/2014/main" id="{7AB4283B-DD24-3307-D47C-7A457B4D4422}"/>
              </a:ext>
            </a:extLst>
          </p:cNvPr>
          <p:cNvSpPr/>
          <p:nvPr/>
        </p:nvSpPr>
        <p:spPr>
          <a:xfrm rot="2509569">
            <a:off x="-630820" y="-1733837"/>
            <a:ext cx="1818459" cy="4368224"/>
          </a:xfrm>
          <a:custGeom>
            <a:avLst/>
            <a:gdLst/>
            <a:ahLst/>
            <a:cxnLst/>
            <a:rect l="l" t="t" r="r" b="b"/>
            <a:pathLst>
              <a:path w="23593" h="45172" extrusionOk="0">
                <a:moveTo>
                  <a:pt x="14182" y="0"/>
                </a:moveTo>
                <a:cubicBezTo>
                  <a:pt x="13269" y="0"/>
                  <a:pt x="12360" y="159"/>
                  <a:pt x="11498" y="496"/>
                </a:cubicBezTo>
                <a:cubicBezTo>
                  <a:pt x="9055" y="1443"/>
                  <a:pt x="7294" y="3553"/>
                  <a:pt x="5749" y="5663"/>
                </a:cubicBezTo>
                <a:cubicBezTo>
                  <a:pt x="3972" y="8089"/>
                  <a:pt x="2327" y="10647"/>
                  <a:pt x="1363" y="13505"/>
                </a:cubicBezTo>
                <a:cubicBezTo>
                  <a:pt x="1" y="17476"/>
                  <a:pt x="51" y="21779"/>
                  <a:pt x="117" y="25982"/>
                </a:cubicBezTo>
                <a:cubicBezTo>
                  <a:pt x="167" y="30684"/>
                  <a:pt x="234" y="35418"/>
                  <a:pt x="948" y="40070"/>
                </a:cubicBezTo>
                <a:cubicBezTo>
                  <a:pt x="1164" y="41582"/>
                  <a:pt x="1513" y="43160"/>
                  <a:pt x="2559" y="44257"/>
                </a:cubicBezTo>
                <a:cubicBezTo>
                  <a:pt x="3186" y="44907"/>
                  <a:pt x="4093" y="45171"/>
                  <a:pt x="5143" y="45171"/>
                </a:cubicBezTo>
                <a:cubicBezTo>
                  <a:pt x="8549" y="45171"/>
                  <a:pt x="13463" y="42390"/>
                  <a:pt x="15203" y="40967"/>
                </a:cubicBezTo>
                <a:cubicBezTo>
                  <a:pt x="17695" y="38907"/>
                  <a:pt x="19439" y="35718"/>
                  <a:pt x="19140" y="32478"/>
                </a:cubicBezTo>
                <a:cubicBezTo>
                  <a:pt x="18791" y="28706"/>
                  <a:pt x="15801" y="25234"/>
                  <a:pt x="16665" y="21546"/>
                </a:cubicBezTo>
                <a:cubicBezTo>
                  <a:pt x="17279" y="19004"/>
                  <a:pt x="19555" y="17260"/>
                  <a:pt x="21051" y="15083"/>
                </a:cubicBezTo>
                <a:cubicBezTo>
                  <a:pt x="23227" y="11893"/>
                  <a:pt x="23593" y="7424"/>
                  <a:pt x="21566" y="4118"/>
                </a:cubicBezTo>
                <a:cubicBezTo>
                  <a:pt x="20023" y="1602"/>
                  <a:pt x="17086" y="0"/>
                  <a:pt x="14182" y="0"/>
                </a:cubicBezTo>
                <a:close/>
              </a:path>
            </a:pathLst>
          </a:custGeom>
          <a:solidFill>
            <a:srgbClr val="F9AA9D">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5" name="Picture 4">
            <a:extLst>
              <a:ext uri="{FF2B5EF4-FFF2-40B4-BE49-F238E27FC236}">
                <a16:creationId xmlns:a16="http://schemas.microsoft.com/office/drawing/2014/main" id="{67F6C2EE-7261-EDC8-1BE8-67A891CB7CAE}"/>
              </a:ext>
            </a:extLst>
          </p:cNvPr>
          <p:cNvPicPr>
            <a:picLocks noChangeAspect="1"/>
          </p:cNvPicPr>
          <p:nvPr/>
        </p:nvPicPr>
        <p:blipFill rotWithShape="1">
          <a:blip r:embed="rId3"/>
          <a:srcRect t="19184" b="21113"/>
          <a:stretch/>
        </p:blipFill>
        <p:spPr>
          <a:xfrm>
            <a:off x="2840985" y="2910304"/>
            <a:ext cx="3490712" cy="1855483"/>
          </a:xfrm>
          <a:prstGeom prst="rect">
            <a:avLst/>
          </a:prstGeom>
        </p:spPr>
      </p:pic>
    </p:spTree>
    <p:extLst>
      <p:ext uri="{BB962C8B-B14F-4D97-AF65-F5344CB8AC3E}">
        <p14:creationId xmlns:p14="http://schemas.microsoft.com/office/powerpoint/2010/main" val="2572429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16"/>
          <p:cNvGrpSpPr/>
          <p:nvPr/>
        </p:nvGrpSpPr>
        <p:grpSpPr>
          <a:xfrm>
            <a:off x="-222659" y="-1280164"/>
            <a:ext cx="11771466" cy="8005162"/>
            <a:chOff x="-222659" y="-1280164"/>
            <a:chExt cx="11771466" cy="8005162"/>
          </a:xfrm>
        </p:grpSpPr>
        <p:sp>
          <p:nvSpPr>
            <p:cNvPr id="120" name="Google Shape;120;p16"/>
            <p:cNvSpPr/>
            <p:nvPr/>
          </p:nvSpPr>
          <p:spPr>
            <a:xfrm rot="1537089">
              <a:off x="-222659" y="3919863"/>
              <a:ext cx="3763895" cy="2805135"/>
            </a:xfrm>
            <a:custGeom>
              <a:avLst/>
              <a:gdLst/>
              <a:ahLst/>
              <a:cxnLst/>
              <a:rect l="l" t="t" r="r" b="b"/>
              <a:pathLst>
                <a:path w="44758" h="33357" extrusionOk="0">
                  <a:moveTo>
                    <a:pt x="38958" y="1"/>
                  </a:moveTo>
                  <a:cubicBezTo>
                    <a:pt x="36691" y="1"/>
                    <a:pt x="34504" y="1448"/>
                    <a:pt x="32879" y="3116"/>
                  </a:cubicBezTo>
                  <a:cubicBezTo>
                    <a:pt x="30985" y="5076"/>
                    <a:pt x="29490" y="7452"/>
                    <a:pt x="27280" y="9064"/>
                  </a:cubicBezTo>
                  <a:cubicBezTo>
                    <a:pt x="21864" y="13001"/>
                    <a:pt x="14089" y="11091"/>
                    <a:pt x="7991" y="13865"/>
                  </a:cubicBezTo>
                  <a:cubicBezTo>
                    <a:pt x="4270" y="15560"/>
                    <a:pt x="1479" y="19082"/>
                    <a:pt x="515" y="23036"/>
                  </a:cubicBezTo>
                  <a:cubicBezTo>
                    <a:pt x="0" y="25146"/>
                    <a:pt x="615" y="27904"/>
                    <a:pt x="1944" y="30047"/>
                  </a:cubicBezTo>
                  <a:cubicBezTo>
                    <a:pt x="2725" y="31310"/>
                    <a:pt x="3755" y="32356"/>
                    <a:pt x="4968" y="32921"/>
                  </a:cubicBezTo>
                  <a:cubicBezTo>
                    <a:pt x="5615" y="33222"/>
                    <a:pt x="6307" y="33357"/>
                    <a:pt x="7009" y="33357"/>
                  </a:cubicBezTo>
                  <a:cubicBezTo>
                    <a:pt x="8594" y="33357"/>
                    <a:pt x="10225" y="32667"/>
                    <a:pt x="11480" y="31642"/>
                  </a:cubicBezTo>
                  <a:cubicBezTo>
                    <a:pt x="15916" y="27987"/>
                    <a:pt x="17395" y="21989"/>
                    <a:pt x="22894" y="19314"/>
                  </a:cubicBezTo>
                  <a:cubicBezTo>
                    <a:pt x="25536" y="18035"/>
                    <a:pt x="28443" y="17437"/>
                    <a:pt x="31300" y="16789"/>
                  </a:cubicBezTo>
                  <a:cubicBezTo>
                    <a:pt x="34158" y="16141"/>
                    <a:pt x="37065" y="15410"/>
                    <a:pt x="39541" y="13848"/>
                  </a:cubicBezTo>
                  <a:cubicBezTo>
                    <a:pt x="42033" y="12303"/>
                    <a:pt x="44093" y="9811"/>
                    <a:pt x="44425" y="6887"/>
                  </a:cubicBezTo>
                  <a:cubicBezTo>
                    <a:pt x="44758" y="3980"/>
                    <a:pt x="42963" y="773"/>
                    <a:pt x="40089" y="125"/>
                  </a:cubicBezTo>
                  <a:cubicBezTo>
                    <a:pt x="39712" y="40"/>
                    <a:pt x="39334" y="1"/>
                    <a:pt x="38958" y="1"/>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16"/>
            <p:cNvSpPr/>
            <p:nvPr/>
          </p:nvSpPr>
          <p:spPr>
            <a:xfrm rot="-6380833">
              <a:off x="7549271" y="-387263"/>
              <a:ext cx="4723416" cy="2937614"/>
            </a:xfrm>
            <a:custGeom>
              <a:avLst/>
              <a:gdLst/>
              <a:ahLst/>
              <a:cxnLst/>
              <a:rect l="l" t="t" r="r" b="b"/>
              <a:pathLst>
                <a:path w="29939" h="19643" extrusionOk="0">
                  <a:moveTo>
                    <a:pt x="26233" y="0"/>
                  </a:moveTo>
                  <a:cubicBezTo>
                    <a:pt x="26211" y="0"/>
                    <a:pt x="26189" y="1"/>
                    <a:pt x="26167" y="1"/>
                  </a:cubicBezTo>
                  <a:cubicBezTo>
                    <a:pt x="25303" y="35"/>
                    <a:pt x="24605" y="649"/>
                    <a:pt x="23808" y="998"/>
                  </a:cubicBezTo>
                  <a:cubicBezTo>
                    <a:pt x="23179" y="1284"/>
                    <a:pt x="22526" y="1390"/>
                    <a:pt x="21859" y="1390"/>
                  </a:cubicBezTo>
                  <a:cubicBezTo>
                    <a:pt x="20043" y="1390"/>
                    <a:pt x="18115" y="606"/>
                    <a:pt x="16232" y="533"/>
                  </a:cubicBezTo>
                  <a:cubicBezTo>
                    <a:pt x="16154" y="531"/>
                    <a:pt x="16077" y="530"/>
                    <a:pt x="15999" y="530"/>
                  </a:cubicBezTo>
                  <a:cubicBezTo>
                    <a:pt x="13362" y="530"/>
                    <a:pt x="10908" y="1895"/>
                    <a:pt x="9520" y="4155"/>
                  </a:cubicBezTo>
                  <a:cubicBezTo>
                    <a:pt x="8523" y="5800"/>
                    <a:pt x="8125" y="7926"/>
                    <a:pt x="6563" y="9039"/>
                  </a:cubicBezTo>
                  <a:cubicBezTo>
                    <a:pt x="5682" y="9687"/>
                    <a:pt x="4553" y="9887"/>
                    <a:pt x="3572" y="10385"/>
                  </a:cubicBezTo>
                  <a:cubicBezTo>
                    <a:pt x="2360" y="10967"/>
                    <a:pt x="0" y="13110"/>
                    <a:pt x="682" y="14671"/>
                  </a:cubicBezTo>
                  <a:cubicBezTo>
                    <a:pt x="1230" y="15917"/>
                    <a:pt x="5084" y="16931"/>
                    <a:pt x="6297" y="17363"/>
                  </a:cubicBezTo>
                  <a:cubicBezTo>
                    <a:pt x="10412" y="18878"/>
                    <a:pt x="14772" y="19643"/>
                    <a:pt x="19156" y="19643"/>
                  </a:cubicBezTo>
                  <a:cubicBezTo>
                    <a:pt x="19339" y="19643"/>
                    <a:pt x="19521" y="19642"/>
                    <a:pt x="19704" y="19639"/>
                  </a:cubicBezTo>
                  <a:cubicBezTo>
                    <a:pt x="21648" y="19606"/>
                    <a:pt x="23675" y="19390"/>
                    <a:pt x="25253" y="18260"/>
                  </a:cubicBezTo>
                  <a:cubicBezTo>
                    <a:pt x="26400" y="17429"/>
                    <a:pt x="27197" y="16200"/>
                    <a:pt x="27795" y="14921"/>
                  </a:cubicBezTo>
                  <a:cubicBezTo>
                    <a:pt x="29540" y="11216"/>
                    <a:pt x="29938" y="7012"/>
                    <a:pt x="28942" y="3042"/>
                  </a:cubicBezTo>
                  <a:cubicBezTo>
                    <a:pt x="28581" y="1634"/>
                    <a:pt x="27689" y="0"/>
                    <a:pt x="26233" y="0"/>
                  </a:cubicBezTo>
                  <a:close/>
                </a:path>
              </a:pathLst>
            </a:custGeom>
            <a:solidFill>
              <a:srgbClr val="F7DEC9">
                <a:alpha val="72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rot="10093811">
              <a:off x="6466586" y="3916004"/>
              <a:ext cx="5082221" cy="1945145"/>
            </a:xfrm>
            <a:custGeom>
              <a:avLst/>
              <a:gdLst/>
              <a:ahLst/>
              <a:cxnLst/>
              <a:rect l="l" t="t" r="r" b="b"/>
              <a:pathLst>
                <a:path w="38969" h="13209" extrusionOk="0">
                  <a:moveTo>
                    <a:pt x="33990" y="1"/>
                  </a:moveTo>
                  <a:cubicBezTo>
                    <a:pt x="33188" y="1"/>
                    <a:pt x="32144" y="220"/>
                    <a:pt x="30819" y="718"/>
                  </a:cubicBezTo>
                  <a:cubicBezTo>
                    <a:pt x="26167" y="2462"/>
                    <a:pt x="21100" y="2595"/>
                    <a:pt x="16149" y="3094"/>
                  </a:cubicBezTo>
                  <a:cubicBezTo>
                    <a:pt x="11214" y="3592"/>
                    <a:pt x="6081" y="4589"/>
                    <a:pt x="2210" y="7696"/>
                  </a:cubicBezTo>
                  <a:cubicBezTo>
                    <a:pt x="1063" y="8626"/>
                    <a:pt x="0" y="10238"/>
                    <a:pt x="864" y="11434"/>
                  </a:cubicBezTo>
                  <a:cubicBezTo>
                    <a:pt x="3110" y="10393"/>
                    <a:pt x="5503" y="9311"/>
                    <a:pt x="7959" y="9311"/>
                  </a:cubicBezTo>
                  <a:cubicBezTo>
                    <a:pt x="8246" y="9311"/>
                    <a:pt x="8534" y="9326"/>
                    <a:pt x="8822" y="9357"/>
                  </a:cubicBezTo>
                  <a:cubicBezTo>
                    <a:pt x="10218" y="9507"/>
                    <a:pt x="11547" y="10038"/>
                    <a:pt x="12842" y="10537"/>
                  </a:cubicBezTo>
                  <a:cubicBezTo>
                    <a:pt x="15767" y="11683"/>
                    <a:pt x="18757" y="12780"/>
                    <a:pt x="21864" y="13112"/>
                  </a:cubicBezTo>
                  <a:cubicBezTo>
                    <a:pt x="22456" y="13175"/>
                    <a:pt x="23055" y="13208"/>
                    <a:pt x="23654" y="13208"/>
                  </a:cubicBezTo>
                  <a:cubicBezTo>
                    <a:pt x="26214" y="13208"/>
                    <a:pt x="28778" y="12602"/>
                    <a:pt x="30852" y="11135"/>
                  </a:cubicBezTo>
                  <a:cubicBezTo>
                    <a:pt x="34658" y="8445"/>
                    <a:pt x="38969" y="1"/>
                    <a:pt x="33990" y="1"/>
                  </a:cubicBezTo>
                  <a:close/>
                </a:path>
              </a:pathLst>
            </a:custGeom>
            <a:solidFill>
              <a:srgbClr val="F9AA9D">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rot="1028534" flipH="1">
              <a:off x="7637512" y="3666796"/>
              <a:ext cx="1825275" cy="914716"/>
            </a:xfrm>
            <a:custGeom>
              <a:avLst/>
              <a:gdLst/>
              <a:ahLst/>
              <a:cxnLst/>
              <a:rect l="l" t="t" r="r" b="b"/>
              <a:pathLst>
                <a:path w="6146" h="3080" extrusionOk="0">
                  <a:moveTo>
                    <a:pt x="6137" y="1"/>
                  </a:moveTo>
                  <a:cubicBezTo>
                    <a:pt x="6114" y="1"/>
                    <a:pt x="5969" y="86"/>
                    <a:pt x="5720" y="234"/>
                  </a:cubicBezTo>
                  <a:cubicBezTo>
                    <a:pt x="5584" y="310"/>
                    <a:pt x="5417" y="401"/>
                    <a:pt x="5225" y="507"/>
                  </a:cubicBezTo>
                  <a:lnTo>
                    <a:pt x="4911" y="664"/>
                  </a:lnTo>
                  <a:lnTo>
                    <a:pt x="4830" y="704"/>
                  </a:lnTo>
                  <a:cubicBezTo>
                    <a:pt x="4972" y="537"/>
                    <a:pt x="5103" y="365"/>
                    <a:pt x="5220" y="183"/>
                  </a:cubicBezTo>
                  <a:cubicBezTo>
                    <a:pt x="5235" y="152"/>
                    <a:pt x="5212" y="124"/>
                    <a:pt x="5185" y="124"/>
                  </a:cubicBezTo>
                  <a:cubicBezTo>
                    <a:pt x="5176" y="124"/>
                    <a:pt x="5167" y="127"/>
                    <a:pt x="5159" y="133"/>
                  </a:cubicBezTo>
                  <a:cubicBezTo>
                    <a:pt x="5002" y="315"/>
                    <a:pt x="4815" y="558"/>
                    <a:pt x="4734" y="750"/>
                  </a:cubicBezTo>
                  <a:lnTo>
                    <a:pt x="4557" y="831"/>
                  </a:lnTo>
                  <a:cubicBezTo>
                    <a:pt x="4395" y="907"/>
                    <a:pt x="4218" y="987"/>
                    <a:pt x="4026" y="1068"/>
                  </a:cubicBezTo>
                  <a:cubicBezTo>
                    <a:pt x="4294" y="821"/>
                    <a:pt x="4537" y="553"/>
                    <a:pt x="4755" y="259"/>
                  </a:cubicBezTo>
                  <a:cubicBezTo>
                    <a:pt x="4781" y="230"/>
                    <a:pt x="4755" y="192"/>
                    <a:pt x="4723" y="192"/>
                  </a:cubicBezTo>
                  <a:cubicBezTo>
                    <a:pt x="4712" y="192"/>
                    <a:pt x="4700" y="197"/>
                    <a:pt x="4689" y="209"/>
                  </a:cubicBezTo>
                  <a:cubicBezTo>
                    <a:pt x="4441" y="441"/>
                    <a:pt x="4072" y="816"/>
                    <a:pt x="3925" y="1109"/>
                  </a:cubicBezTo>
                  <a:cubicBezTo>
                    <a:pt x="3733" y="1190"/>
                    <a:pt x="3536" y="1271"/>
                    <a:pt x="3323" y="1352"/>
                  </a:cubicBezTo>
                  <a:cubicBezTo>
                    <a:pt x="3602" y="1073"/>
                    <a:pt x="3854" y="775"/>
                    <a:pt x="4087" y="462"/>
                  </a:cubicBezTo>
                  <a:cubicBezTo>
                    <a:pt x="4113" y="432"/>
                    <a:pt x="4084" y="394"/>
                    <a:pt x="4053" y="394"/>
                  </a:cubicBezTo>
                  <a:cubicBezTo>
                    <a:pt x="4042" y="394"/>
                    <a:pt x="4031" y="399"/>
                    <a:pt x="4021" y="411"/>
                  </a:cubicBezTo>
                  <a:cubicBezTo>
                    <a:pt x="3763" y="659"/>
                    <a:pt x="3389" y="1058"/>
                    <a:pt x="3232" y="1382"/>
                  </a:cubicBezTo>
                  <a:cubicBezTo>
                    <a:pt x="3081" y="1443"/>
                    <a:pt x="2924" y="1498"/>
                    <a:pt x="2762" y="1554"/>
                  </a:cubicBezTo>
                  <a:cubicBezTo>
                    <a:pt x="2676" y="1589"/>
                    <a:pt x="2580" y="1620"/>
                    <a:pt x="2479" y="1650"/>
                  </a:cubicBezTo>
                  <a:cubicBezTo>
                    <a:pt x="2883" y="1291"/>
                    <a:pt x="3248" y="891"/>
                    <a:pt x="3561" y="456"/>
                  </a:cubicBezTo>
                  <a:cubicBezTo>
                    <a:pt x="3588" y="426"/>
                    <a:pt x="3560" y="387"/>
                    <a:pt x="3529" y="387"/>
                  </a:cubicBezTo>
                  <a:cubicBezTo>
                    <a:pt x="3519" y="387"/>
                    <a:pt x="3509" y="391"/>
                    <a:pt x="3500" y="401"/>
                  </a:cubicBezTo>
                  <a:cubicBezTo>
                    <a:pt x="3177" y="704"/>
                    <a:pt x="2631" y="1250"/>
                    <a:pt x="2393" y="1675"/>
                  </a:cubicBezTo>
                  <a:cubicBezTo>
                    <a:pt x="2206" y="1731"/>
                    <a:pt x="2003" y="1797"/>
                    <a:pt x="1786" y="1857"/>
                  </a:cubicBezTo>
                  <a:cubicBezTo>
                    <a:pt x="2206" y="1448"/>
                    <a:pt x="2590" y="993"/>
                    <a:pt x="2934" y="512"/>
                  </a:cubicBezTo>
                  <a:cubicBezTo>
                    <a:pt x="2956" y="478"/>
                    <a:pt x="2929" y="442"/>
                    <a:pt x="2899" y="442"/>
                  </a:cubicBezTo>
                  <a:cubicBezTo>
                    <a:pt x="2888" y="442"/>
                    <a:pt x="2877" y="446"/>
                    <a:pt x="2868" y="456"/>
                  </a:cubicBezTo>
                  <a:cubicBezTo>
                    <a:pt x="2524" y="785"/>
                    <a:pt x="1923" y="1397"/>
                    <a:pt x="1700" y="1883"/>
                  </a:cubicBezTo>
                  <a:cubicBezTo>
                    <a:pt x="1528" y="1933"/>
                    <a:pt x="1356" y="1984"/>
                    <a:pt x="1184" y="2029"/>
                  </a:cubicBezTo>
                  <a:cubicBezTo>
                    <a:pt x="1624" y="1524"/>
                    <a:pt x="2034" y="987"/>
                    <a:pt x="2408" y="431"/>
                  </a:cubicBezTo>
                  <a:cubicBezTo>
                    <a:pt x="2434" y="401"/>
                    <a:pt x="2408" y="364"/>
                    <a:pt x="2379" y="364"/>
                  </a:cubicBezTo>
                  <a:cubicBezTo>
                    <a:pt x="2368" y="364"/>
                    <a:pt x="2357" y="369"/>
                    <a:pt x="2347" y="381"/>
                  </a:cubicBezTo>
                  <a:cubicBezTo>
                    <a:pt x="1988" y="740"/>
                    <a:pt x="1361" y="1427"/>
                    <a:pt x="1118" y="2049"/>
                  </a:cubicBezTo>
                  <a:cubicBezTo>
                    <a:pt x="739" y="2151"/>
                    <a:pt x="375" y="2242"/>
                    <a:pt x="77" y="2318"/>
                  </a:cubicBezTo>
                  <a:cubicBezTo>
                    <a:pt x="31" y="2328"/>
                    <a:pt x="1" y="2373"/>
                    <a:pt x="11" y="2419"/>
                  </a:cubicBezTo>
                  <a:cubicBezTo>
                    <a:pt x="24" y="2457"/>
                    <a:pt x="59" y="2482"/>
                    <a:pt x="97" y="2482"/>
                  </a:cubicBezTo>
                  <a:cubicBezTo>
                    <a:pt x="104" y="2482"/>
                    <a:pt x="110" y="2481"/>
                    <a:pt x="117" y="2479"/>
                  </a:cubicBezTo>
                  <a:cubicBezTo>
                    <a:pt x="426" y="2403"/>
                    <a:pt x="800" y="2307"/>
                    <a:pt x="1184" y="2201"/>
                  </a:cubicBezTo>
                  <a:cubicBezTo>
                    <a:pt x="1791" y="2570"/>
                    <a:pt x="2438" y="2864"/>
                    <a:pt x="3116" y="3076"/>
                  </a:cubicBezTo>
                  <a:cubicBezTo>
                    <a:pt x="3122" y="3079"/>
                    <a:pt x="3128" y="3080"/>
                    <a:pt x="3134" y="3080"/>
                  </a:cubicBezTo>
                  <a:cubicBezTo>
                    <a:pt x="3173" y="3080"/>
                    <a:pt x="3191" y="3022"/>
                    <a:pt x="3146" y="3000"/>
                  </a:cubicBezTo>
                  <a:cubicBezTo>
                    <a:pt x="2701" y="2768"/>
                    <a:pt x="1877" y="2348"/>
                    <a:pt x="1265" y="2181"/>
                  </a:cubicBezTo>
                  <a:cubicBezTo>
                    <a:pt x="1376" y="2151"/>
                    <a:pt x="1488" y="2115"/>
                    <a:pt x="1604" y="2085"/>
                  </a:cubicBezTo>
                  <a:cubicBezTo>
                    <a:pt x="2231" y="2348"/>
                    <a:pt x="2894" y="2540"/>
                    <a:pt x="3566" y="2651"/>
                  </a:cubicBezTo>
                  <a:cubicBezTo>
                    <a:pt x="3568" y="2651"/>
                    <a:pt x="3570" y="2652"/>
                    <a:pt x="3571" y="2652"/>
                  </a:cubicBezTo>
                  <a:cubicBezTo>
                    <a:pt x="3613" y="2652"/>
                    <a:pt x="3630" y="2595"/>
                    <a:pt x="3586" y="2575"/>
                  </a:cubicBezTo>
                  <a:cubicBezTo>
                    <a:pt x="3121" y="2403"/>
                    <a:pt x="2287" y="2115"/>
                    <a:pt x="1710" y="2055"/>
                  </a:cubicBezTo>
                  <a:cubicBezTo>
                    <a:pt x="1938" y="1984"/>
                    <a:pt x="2155" y="1923"/>
                    <a:pt x="2352" y="1857"/>
                  </a:cubicBezTo>
                  <a:cubicBezTo>
                    <a:pt x="2909" y="2049"/>
                    <a:pt x="3480" y="2181"/>
                    <a:pt x="4067" y="2252"/>
                  </a:cubicBezTo>
                  <a:cubicBezTo>
                    <a:pt x="4073" y="2254"/>
                    <a:pt x="4079" y="2255"/>
                    <a:pt x="4084" y="2255"/>
                  </a:cubicBezTo>
                  <a:cubicBezTo>
                    <a:pt x="4128" y="2255"/>
                    <a:pt x="4147" y="2189"/>
                    <a:pt x="4097" y="2171"/>
                  </a:cubicBezTo>
                  <a:cubicBezTo>
                    <a:pt x="3682" y="2044"/>
                    <a:pt x="3000" y="1857"/>
                    <a:pt x="2499" y="1812"/>
                  </a:cubicBezTo>
                  <a:cubicBezTo>
                    <a:pt x="2615" y="1776"/>
                    <a:pt x="2727" y="1736"/>
                    <a:pt x="2823" y="1706"/>
                  </a:cubicBezTo>
                  <a:cubicBezTo>
                    <a:pt x="2979" y="1645"/>
                    <a:pt x="3131" y="1589"/>
                    <a:pt x="3278" y="1529"/>
                  </a:cubicBezTo>
                  <a:cubicBezTo>
                    <a:pt x="3672" y="1685"/>
                    <a:pt x="4097" y="1771"/>
                    <a:pt x="4522" y="1781"/>
                  </a:cubicBezTo>
                  <a:cubicBezTo>
                    <a:pt x="4523" y="1782"/>
                    <a:pt x="4525" y="1782"/>
                    <a:pt x="4526" y="1782"/>
                  </a:cubicBezTo>
                  <a:cubicBezTo>
                    <a:pt x="4568" y="1782"/>
                    <a:pt x="4581" y="1715"/>
                    <a:pt x="4532" y="1706"/>
                  </a:cubicBezTo>
                  <a:cubicBezTo>
                    <a:pt x="4259" y="1620"/>
                    <a:pt x="3789" y="1493"/>
                    <a:pt x="3419" y="1478"/>
                  </a:cubicBezTo>
                  <a:cubicBezTo>
                    <a:pt x="3627" y="1392"/>
                    <a:pt x="3824" y="1306"/>
                    <a:pt x="4011" y="1225"/>
                  </a:cubicBezTo>
                  <a:cubicBezTo>
                    <a:pt x="4248" y="1316"/>
                    <a:pt x="4555" y="1339"/>
                    <a:pt x="4824" y="1339"/>
                  </a:cubicBezTo>
                  <a:cubicBezTo>
                    <a:pt x="4929" y="1339"/>
                    <a:pt x="5027" y="1336"/>
                    <a:pt x="5114" y="1331"/>
                  </a:cubicBezTo>
                  <a:cubicBezTo>
                    <a:pt x="5169" y="1331"/>
                    <a:pt x="5169" y="1250"/>
                    <a:pt x="5114" y="1250"/>
                  </a:cubicBezTo>
                  <a:cubicBezTo>
                    <a:pt x="4780" y="1205"/>
                    <a:pt x="4446" y="1180"/>
                    <a:pt x="4112" y="1180"/>
                  </a:cubicBezTo>
                  <a:cubicBezTo>
                    <a:pt x="4289" y="1099"/>
                    <a:pt x="4456" y="1018"/>
                    <a:pt x="4613" y="937"/>
                  </a:cubicBezTo>
                  <a:lnTo>
                    <a:pt x="4795" y="851"/>
                  </a:lnTo>
                  <a:lnTo>
                    <a:pt x="4830" y="831"/>
                  </a:lnTo>
                  <a:cubicBezTo>
                    <a:pt x="4921" y="863"/>
                    <a:pt x="5042" y="875"/>
                    <a:pt x="5172" y="875"/>
                  </a:cubicBezTo>
                  <a:cubicBezTo>
                    <a:pt x="5344" y="875"/>
                    <a:pt x="5532" y="854"/>
                    <a:pt x="5685" y="831"/>
                  </a:cubicBezTo>
                  <a:cubicBezTo>
                    <a:pt x="5734" y="826"/>
                    <a:pt x="5731" y="750"/>
                    <a:pt x="5684" y="750"/>
                  </a:cubicBezTo>
                  <a:cubicBezTo>
                    <a:pt x="5683" y="750"/>
                    <a:pt x="5682" y="750"/>
                    <a:pt x="5680" y="750"/>
                  </a:cubicBezTo>
                  <a:cubicBezTo>
                    <a:pt x="5627" y="748"/>
                    <a:pt x="5575" y="747"/>
                    <a:pt x="5522" y="747"/>
                  </a:cubicBezTo>
                  <a:cubicBezTo>
                    <a:pt x="5317" y="747"/>
                    <a:pt x="5112" y="762"/>
                    <a:pt x="4906" y="790"/>
                  </a:cubicBezTo>
                  <a:lnTo>
                    <a:pt x="4962" y="760"/>
                  </a:lnTo>
                  <a:lnTo>
                    <a:pt x="5275" y="588"/>
                  </a:lnTo>
                  <a:cubicBezTo>
                    <a:pt x="5463" y="477"/>
                    <a:pt x="5629" y="376"/>
                    <a:pt x="5756" y="290"/>
                  </a:cubicBezTo>
                  <a:cubicBezTo>
                    <a:pt x="6009" y="113"/>
                    <a:pt x="6145" y="11"/>
                    <a:pt x="6140" y="1"/>
                  </a:cubicBezTo>
                  <a:cubicBezTo>
                    <a:pt x="6140" y="1"/>
                    <a:pt x="6139" y="1"/>
                    <a:pt x="6137" y="1"/>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rot="15942878" flipH="1">
              <a:off x="323608" y="730545"/>
              <a:ext cx="857271" cy="1034316"/>
            </a:xfrm>
            <a:custGeom>
              <a:avLst/>
              <a:gdLst/>
              <a:ahLst/>
              <a:cxnLst/>
              <a:rect l="l" t="t" r="r" b="b"/>
              <a:pathLst>
                <a:path w="9016" h="10878" extrusionOk="0">
                  <a:moveTo>
                    <a:pt x="578" y="0"/>
                  </a:moveTo>
                  <a:cubicBezTo>
                    <a:pt x="530" y="0"/>
                    <a:pt x="486" y="38"/>
                    <a:pt x="510" y="96"/>
                  </a:cubicBezTo>
                  <a:cubicBezTo>
                    <a:pt x="682" y="532"/>
                    <a:pt x="880" y="967"/>
                    <a:pt x="1093" y="1403"/>
                  </a:cubicBezTo>
                  <a:cubicBezTo>
                    <a:pt x="0" y="2800"/>
                    <a:pt x="1118" y="5265"/>
                    <a:pt x="1118" y="5265"/>
                  </a:cubicBezTo>
                  <a:cubicBezTo>
                    <a:pt x="1915" y="4328"/>
                    <a:pt x="1570" y="2677"/>
                    <a:pt x="1323" y="1847"/>
                  </a:cubicBezTo>
                  <a:lnTo>
                    <a:pt x="1323" y="1847"/>
                  </a:lnTo>
                  <a:cubicBezTo>
                    <a:pt x="1652" y="2463"/>
                    <a:pt x="2014" y="3063"/>
                    <a:pt x="2408" y="3654"/>
                  </a:cubicBezTo>
                  <a:cubicBezTo>
                    <a:pt x="1595" y="5257"/>
                    <a:pt x="3082" y="7657"/>
                    <a:pt x="3082" y="7657"/>
                  </a:cubicBezTo>
                  <a:cubicBezTo>
                    <a:pt x="3707" y="6514"/>
                    <a:pt x="3008" y="4756"/>
                    <a:pt x="2638" y="3983"/>
                  </a:cubicBezTo>
                  <a:lnTo>
                    <a:pt x="2638" y="3983"/>
                  </a:lnTo>
                  <a:cubicBezTo>
                    <a:pt x="3066" y="4600"/>
                    <a:pt x="3534" y="5208"/>
                    <a:pt x="4027" y="5791"/>
                  </a:cubicBezTo>
                  <a:cubicBezTo>
                    <a:pt x="3230" y="7402"/>
                    <a:pt x="4709" y="9785"/>
                    <a:pt x="4709" y="9785"/>
                  </a:cubicBezTo>
                  <a:cubicBezTo>
                    <a:pt x="5367" y="8585"/>
                    <a:pt x="4553" y="6703"/>
                    <a:pt x="4208" y="6005"/>
                  </a:cubicBezTo>
                  <a:lnTo>
                    <a:pt x="4208" y="6005"/>
                  </a:lnTo>
                  <a:cubicBezTo>
                    <a:pt x="4693" y="6572"/>
                    <a:pt x="5202" y="7122"/>
                    <a:pt x="5728" y="7648"/>
                  </a:cubicBezTo>
                  <a:cubicBezTo>
                    <a:pt x="6476" y="9645"/>
                    <a:pt x="9015" y="10878"/>
                    <a:pt x="9015" y="10878"/>
                  </a:cubicBezTo>
                  <a:cubicBezTo>
                    <a:pt x="8498" y="9333"/>
                    <a:pt x="6681" y="8109"/>
                    <a:pt x="5975" y="7681"/>
                  </a:cubicBezTo>
                  <a:cubicBezTo>
                    <a:pt x="5482" y="7196"/>
                    <a:pt x="4997" y="6679"/>
                    <a:pt x="4537" y="6153"/>
                  </a:cubicBezTo>
                  <a:lnTo>
                    <a:pt x="4537" y="6153"/>
                  </a:lnTo>
                  <a:cubicBezTo>
                    <a:pt x="5278" y="6743"/>
                    <a:pt x="6763" y="7766"/>
                    <a:pt x="8119" y="7766"/>
                  </a:cubicBezTo>
                  <a:cubicBezTo>
                    <a:pt x="8160" y="7766"/>
                    <a:pt x="8202" y="7765"/>
                    <a:pt x="8243" y="7763"/>
                  </a:cubicBezTo>
                  <a:cubicBezTo>
                    <a:pt x="8243" y="7763"/>
                    <a:pt x="6229" y="5742"/>
                    <a:pt x="4196" y="5742"/>
                  </a:cubicBezTo>
                  <a:cubicBezTo>
                    <a:pt x="4191" y="5742"/>
                    <a:pt x="4187" y="5742"/>
                    <a:pt x="4183" y="5742"/>
                  </a:cubicBezTo>
                  <a:cubicBezTo>
                    <a:pt x="3682" y="5150"/>
                    <a:pt x="3213" y="4542"/>
                    <a:pt x="2778" y="3917"/>
                  </a:cubicBezTo>
                  <a:lnTo>
                    <a:pt x="2778" y="3917"/>
                  </a:lnTo>
                  <a:cubicBezTo>
                    <a:pt x="3464" y="4476"/>
                    <a:pt x="5040" y="5630"/>
                    <a:pt x="6484" y="5630"/>
                  </a:cubicBezTo>
                  <a:cubicBezTo>
                    <a:pt x="6528" y="5630"/>
                    <a:pt x="6572" y="5629"/>
                    <a:pt x="6616" y="5627"/>
                  </a:cubicBezTo>
                  <a:cubicBezTo>
                    <a:pt x="6616" y="5627"/>
                    <a:pt x="4602" y="3613"/>
                    <a:pt x="2564" y="3613"/>
                  </a:cubicBezTo>
                  <a:cubicBezTo>
                    <a:pt x="2137" y="2981"/>
                    <a:pt x="1743" y="2323"/>
                    <a:pt x="1389" y="1649"/>
                  </a:cubicBezTo>
                  <a:lnTo>
                    <a:pt x="1389" y="1649"/>
                  </a:lnTo>
                  <a:cubicBezTo>
                    <a:pt x="1989" y="2274"/>
                    <a:pt x="3526" y="3745"/>
                    <a:pt x="5104" y="3909"/>
                  </a:cubicBezTo>
                  <a:cubicBezTo>
                    <a:pt x="5104" y="3909"/>
                    <a:pt x="3361" y="1674"/>
                    <a:pt x="1249" y="1370"/>
                  </a:cubicBezTo>
                  <a:cubicBezTo>
                    <a:pt x="1028" y="934"/>
                    <a:pt x="839" y="499"/>
                    <a:pt x="666" y="63"/>
                  </a:cubicBezTo>
                  <a:cubicBezTo>
                    <a:pt x="649" y="19"/>
                    <a:pt x="612" y="0"/>
                    <a:pt x="578" y="0"/>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6" name="Google Shape;126;p16"/>
            <p:cNvGrpSpPr/>
            <p:nvPr/>
          </p:nvGrpSpPr>
          <p:grpSpPr>
            <a:xfrm rot="-10179084">
              <a:off x="1868760" y="4528016"/>
              <a:ext cx="501872" cy="264659"/>
              <a:chOff x="4559475" y="3797625"/>
              <a:chExt cx="114250" cy="60250"/>
            </a:xfrm>
          </p:grpSpPr>
          <p:sp>
            <p:nvSpPr>
              <p:cNvPr id="127" name="Google Shape;127;p16"/>
              <p:cNvSpPr/>
              <p:nvPr/>
            </p:nvSpPr>
            <p:spPr>
              <a:xfrm>
                <a:off x="4601850" y="3797625"/>
                <a:ext cx="35325" cy="33875"/>
              </a:xfrm>
              <a:custGeom>
                <a:avLst/>
                <a:gdLst/>
                <a:ahLst/>
                <a:cxnLst/>
                <a:rect l="l" t="t" r="r" b="b"/>
                <a:pathLst>
                  <a:path w="1413" h="1355" extrusionOk="0">
                    <a:moveTo>
                      <a:pt x="1396" y="619"/>
                    </a:moveTo>
                    <a:cubicBezTo>
                      <a:pt x="1395" y="668"/>
                      <a:pt x="1379" y="733"/>
                      <a:pt x="1379" y="781"/>
                    </a:cubicBezTo>
                    <a:cubicBezTo>
                      <a:pt x="1379" y="727"/>
                      <a:pt x="1386" y="673"/>
                      <a:pt x="1396" y="619"/>
                    </a:cubicBezTo>
                    <a:close/>
                    <a:moveTo>
                      <a:pt x="864" y="0"/>
                    </a:moveTo>
                    <a:cubicBezTo>
                      <a:pt x="804" y="0"/>
                      <a:pt x="753" y="9"/>
                      <a:pt x="698" y="20"/>
                    </a:cubicBezTo>
                    <a:lnTo>
                      <a:pt x="698" y="20"/>
                    </a:lnTo>
                    <a:lnTo>
                      <a:pt x="548" y="34"/>
                    </a:lnTo>
                    <a:lnTo>
                      <a:pt x="399" y="100"/>
                    </a:lnTo>
                    <a:cubicBezTo>
                      <a:pt x="266" y="167"/>
                      <a:pt x="166" y="283"/>
                      <a:pt x="117" y="416"/>
                    </a:cubicBezTo>
                    <a:cubicBezTo>
                      <a:pt x="0" y="665"/>
                      <a:pt x="67" y="964"/>
                      <a:pt x="249" y="1163"/>
                    </a:cubicBezTo>
                    <a:cubicBezTo>
                      <a:pt x="385" y="1287"/>
                      <a:pt x="557" y="1355"/>
                      <a:pt x="732" y="1355"/>
                    </a:cubicBezTo>
                    <a:cubicBezTo>
                      <a:pt x="793" y="1355"/>
                      <a:pt x="854" y="1347"/>
                      <a:pt x="914" y="1329"/>
                    </a:cubicBezTo>
                    <a:cubicBezTo>
                      <a:pt x="1047" y="1296"/>
                      <a:pt x="1163" y="1197"/>
                      <a:pt x="1263" y="1097"/>
                    </a:cubicBezTo>
                    <a:cubicBezTo>
                      <a:pt x="1346" y="981"/>
                      <a:pt x="1412" y="831"/>
                      <a:pt x="1396" y="682"/>
                    </a:cubicBezTo>
                    <a:cubicBezTo>
                      <a:pt x="1396" y="666"/>
                      <a:pt x="1396" y="636"/>
                      <a:pt x="1396" y="619"/>
                    </a:cubicBezTo>
                    <a:lnTo>
                      <a:pt x="1396" y="619"/>
                    </a:lnTo>
                    <a:cubicBezTo>
                      <a:pt x="1401" y="590"/>
                      <a:pt x="1407" y="561"/>
                      <a:pt x="1412" y="532"/>
                    </a:cubicBezTo>
                    <a:cubicBezTo>
                      <a:pt x="1412" y="399"/>
                      <a:pt x="1346" y="250"/>
                      <a:pt x="1246" y="150"/>
                    </a:cubicBezTo>
                    <a:cubicBezTo>
                      <a:pt x="1147" y="50"/>
                      <a:pt x="1014" y="0"/>
                      <a:pt x="864" y="0"/>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4654600" y="3843300"/>
                <a:ext cx="19125" cy="14575"/>
              </a:xfrm>
              <a:custGeom>
                <a:avLst/>
                <a:gdLst/>
                <a:ahLst/>
                <a:cxnLst/>
                <a:rect l="l" t="t" r="r" b="b"/>
                <a:pathLst>
                  <a:path w="765" h="583" extrusionOk="0">
                    <a:moveTo>
                      <a:pt x="382" y="1"/>
                    </a:moveTo>
                    <a:cubicBezTo>
                      <a:pt x="0" y="1"/>
                      <a:pt x="0" y="582"/>
                      <a:pt x="382" y="582"/>
                    </a:cubicBezTo>
                    <a:cubicBezTo>
                      <a:pt x="764" y="582"/>
                      <a:pt x="764" y="1"/>
                      <a:pt x="382" y="1"/>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4559475" y="3832100"/>
                <a:ext cx="17050" cy="12900"/>
              </a:xfrm>
              <a:custGeom>
                <a:avLst/>
                <a:gdLst/>
                <a:ahLst/>
                <a:cxnLst/>
                <a:rect l="l" t="t" r="r" b="b"/>
                <a:pathLst>
                  <a:path w="682" h="516" extrusionOk="0">
                    <a:moveTo>
                      <a:pt x="333" y="0"/>
                    </a:moveTo>
                    <a:cubicBezTo>
                      <a:pt x="1" y="0"/>
                      <a:pt x="1" y="515"/>
                      <a:pt x="333" y="515"/>
                    </a:cubicBezTo>
                    <a:cubicBezTo>
                      <a:pt x="682" y="515"/>
                      <a:pt x="682" y="0"/>
                      <a:pt x="333" y="0"/>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123;p16">
            <a:extLst>
              <a:ext uri="{FF2B5EF4-FFF2-40B4-BE49-F238E27FC236}">
                <a16:creationId xmlns:a16="http://schemas.microsoft.com/office/drawing/2014/main" id="{7AB4283B-DD24-3307-D47C-7A457B4D4422}"/>
              </a:ext>
            </a:extLst>
          </p:cNvPr>
          <p:cNvSpPr/>
          <p:nvPr/>
        </p:nvSpPr>
        <p:spPr>
          <a:xfrm rot="2509569">
            <a:off x="-630820" y="-1733837"/>
            <a:ext cx="1818459" cy="4368224"/>
          </a:xfrm>
          <a:custGeom>
            <a:avLst/>
            <a:gdLst/>
            <a:ahLst/>
            <a:cxnLst/>
            <a:rect l="l" t="t" r="r" b="b"/>
            <a:pathLst>
              <a:path w="23593" h="45172" extrusionOk="0">
                <a:moveTo>
                  <a:pt x="14182" y="0"/>
                </a:moveTo>
                <a:cubicBezTo>
                  <a:pt x="13269" y="0"/>
                  <a:pt x="12360" y="159"/>
                  <a:pt x="11498" y="496"/>
                </a:cubicBezTo>
                <a:cubicBezTo>
                  <a:pt x="9055" y="1443"/>
                  <a:pt x="7294" y="3553"/>
                  <a:pt x="5749" y="5663"/>
                </a:cubicBezTo>
                <a:cubicBezTo>
                  <a:pt x="3972" y="8089"/>
                  <a:pt x="2327" y="10647"/>
                  <a:pt x="1363" y="13505"/>
                </a:cubicBezTo>
                <a:cubicBezTo>
                  <a:pt x="1" y="17476"/>
                  <a:pt x="51" y="21779"/>
                  <a:pt x="117" y="25982"/>
                </a:cubicBezTo>
                <a:cubicBezTo>
                  <a:pt x="167" y="30684"/>
                  <a:pt x="234" y="35418"/>
                  <a:pt x="948" y="40070"/>
                </a:cubicBezTo>
                <a:cubicBezTo>
                  <a:pt x="1164" y="41582"/>
                  <a:pt x="1513" y="43160"/>
                  <a:pt x="2559" y="44257"/>
                </a:cubicBezTo>
                <a:cubicBezTo>
                  <a:pt x="3186" y="44907"/>
                  <a:pt x="4093" y="45171"/>
                  <a:pt x="5143" y="45171"/>
                </a:cubicBezTo>
                <a:cubicBezTo>
                  <a:pt x="8549" y="45171"/>
                  <a:pt x="13463" y="42390"/>
                  <a:pt x="15203" y="40967"/>
                </a:cubicBezTo>
                <a:cubicBezTo>
                  <a:pt x="17695" y="38907"/>
                  <a:pt x="19439" y="35718"/>
                  <a:pt x="19140" y="32478"/>
                </a:cubicBezTo>
                <a:cubicBezTo>
                  <a:pt x="18791" y="28706"/>
                  <a:pt x="15801" y="25234"/>
                  <a:pt x="16665" y="21546"/>
                </a:cubicBezTo>
                <a:cubicBezTo>
                  <a:pt x="17279" y="19004"/>
                  <a:pt x="19555" y="17260"/>
                  <a:pt x="21051" y="15083"/>
                </a:cubicBezTo>
                <a:cubicBezTo>
                  <a:pt x="23227" y="11893"/>
                  <a:pt x="23593" y="7424"/>
                  <a:pt x="21566" y="4118"/>
                </a:cubicBezTo>
                <a:cubicBezTo>
                  <a:pt x="20023" y="1602"/>
                  <a:pt x="17086" y="0"/>
                  <a:pt x="14182" y="0"/>
                </a:cubicBezTo>
                <a:close/>
              </a:path>
            </a:pathLst>
          </a:custGeom>
          <a:solidFill>
            <a:srgbClr val="F9AA9D">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TextBox 8">
            <a:extLst>
              <a:ext uri="{FF2B5EF4-FFF2-40B4-BE49-F238E27FC236}">
                <a16:creationId xmlns:a16="http://schemas.microsoft.com/office/drawing/2014/main" id="{451880AC-3C8C-D76E-F212-37025858525B}"/>
              </a:ext>
            </a:extLst>
          </p:cNvPr>
          <p:cNvSpPr txBox="1"/>
          <p:nvPr/>
        </p:nvSpPr>
        <p:spPr>
          <a:xfrm>
            <a:off x="1391830" y="544234"/>
            <a:ext cx="6522180" cy="3754874"/>
          </a:xfrm>
          <a:prstGeom prst="rect">
            <a:avLst/>
          </a:prstGeom>
          <a:noFill/>
        </p:spPr>
        <p:txBody>
          <a:bodyPr wrap="square">
            <a:spAutoFit/>
          </a:bodyPr>
          <a:lstStyle/>
          <a:p>
            <a:pPr algn="l"/>
            <a:r>
              <a:rPr lang="en-US" b="0" i="0" dirty="0">
                <a:solidFill>
                  <a:srgbClr val="797979"/>
                </a:solidFill>
                <a:effectLst/>
                <a:latin typeface="Inter" panose="020B0604020202020204" charset="0"/>
              </a:rPr>
              <a:t>Style loss is calculated by the distance between the gram matrices (or, in other terms, style representation) of the generated image and the style reference image.</a:t>
            </a:r>
          </a:p>
          <a:p>
            <a:pPr algn="l"/>
            <a:endParaRPr lang="en-US" b="0" i="0" dirty="0">
              <a:solidFill>
                <a:srgbClr val="797979"/>
              </a:solidFill>
              <a:effectLst/>
              <a:latin typeface="Inter" panose="020B0604020202020204" charset="0"/>
            </a:endParaRPr>
          </a:p>
          <a:p>
            <a:pPr algn="l"/>
            <a:r>
              <a:rPr lang="en-US" b="0" i="0" dirty="0">
                <a:solidFill>
                  <a:srgbClr val="797979"/>
                </a:solidFill>
                <a:effectLst/>
                <a:latin typeface="Inter" panose="020B0604020202020204" charset="0"/>
              </a:rPr>
              <a:t>The contribution of each layer in the style information is calculated by the below formula:</a:t>
            </a:r>
          </a:p>
          <a:p>
            <a:pPr algn="l"/>
            <a:endParaRPr lang="en-US" dirty="0">
              <a:solidFill>
                <a:srgbClr val="797979"/>
              </a:solidFill>
              <a:latin typeface="Inter" panose="020B0604020202020204" charset="0"/>
            </a:endParaRPr>
          </a:p>
          <a:p>
            <a:pPr algn="l"/>
            <a:endParaRPr lang="en-US" b="0" i="0" dirty="0">
              <a:solidFill>
                <a:srgbClr val="797979"/>
              </a:solidFill>
              <a:effectLst/>
              <a:latin typeface="Inter" panose="020B0604020202020204" charset="0"/>
            </a:endParaRPr>
          </a:p>
          <a:p>
            <a:pPr algn="l"/>
            <a:endParaRPr lang="en-US" dirty="0">
              <a:solidFill>
                <a:srgbClr val="797979"/>
              </a:solidFill>
              <a:latin typeface="Inter" panose="020B0604020202020204" charset="0"/>
            </a:endParaRPr>
          </a:p>
          <a:p>
            <a:pPr algn="l"/>
            <a:endParaRPr lang="en-US" b="0" i="0" dirty="0">
              <a:solidFill>
                <a:srgbClr val="797979"/>
              </a:solidFill>
              <a:effectLst/>
              <a:latin typeface="Inter" panose="020B0604020202020204" charset="0"/>
            </a:endParaRPr>
          </a:p>
          <a:p>
            <a:pPr algn="l"/>
            <a:r>
              <a:rPr lang="en-US" b="0" i="0" dirty="0">
                <a:solidFill>
                  <a:srgbClr val="797979"/>
                </a:solidFill>
                <a:effectLst/>
                <a:latin typeface="Inter" panose="020B0604020202020204" charset="0"/>
              </a:rPr>
              <a:t>Thus, the total style loss across each layer is expressed as:</a:t>
            </a:r>
            <a:endParaRPr lang="en-US" dirty="0">
              <a:solidFill>
                <a:srgbClr val="797979"/>
              </a:solidFill>
              <a:latin typeface="Inter" panose="020B0604020202020204" charset="0"/>
            </a:endParaRPr>
          </a:p>
          <a:p>
            <a:pPr algn="l"/>
            <a:endParaRPr lang="en-US" dirty="0">
              <a:solidFill>
                <a:srgbClr val="797979"/>
              </a:solidFill>
              <a:latin typeface="Inter" panose="020B0604020202020204" charset="0"/>
            </a:endParaRPr>
          </a:p>
          <a:p>
            <a:pPr algn="l"/>
            <a:endParaRPr lang="en-US" dirty="0">
              <a:solidFill>
                <a:srgbClr val="797979"/>
              </a:solidFill>
              <a:latin typeface="Inter" panose="020B0604020202020204" charset="0"/>
            </a:endParaRPr>
          </a:p>
          <a:p>
            <a:pPr algn="l"/>
            <a:endParaRPr lang="en-US" dirty="0">
              <a:solidFill>
                <a:srgbClr val="797979"/>
              </a:solidFill>
              <a:latin typeface="Inter" panose="020B0604020202020204" charset="0"/>
            </a:endParaRPr>
          </a:p>
          <a:p>
            <a:pPr algn="l"/>
            <a:endParaRPr lang="en-US" dirty="0">
              <a:solidFill>
                <a:srgbClr val="797979"/>
              </a:solidFill>
              <a:latin typeface="Inter" panose="020B0604020202020204" charset="0"/>
            </a:endParaRPr>
          </a:p>
          <a:p>
            <a:pPr algn="l"/>
            <a:r>
              <a:rPr lang="en-US" b="0" i="0" dirty="0">
                <a:solidFill>
                  <a:srgbClr val="797979"/>
                </a:solidFill>
                <a:effectLst/>
                <a:latin typeface="Inter" panose="020B0604020202020204" charset="0"/>
              </a:rPr>
              <a:t>where the contribution of each layer in the style loss is depicted by some factor </a:t>
            </a:r>
            <a:r>
              <a:rPr lang="en-US" b="0" i="1" dirty="0" err="1">
                <a:solidFill>
                  <a:srgbClr val="797979"/>
                </a:solidFill>
                <a:effectLst/>
                <a:latin typeface="Inter" panose="020B0604020202020204" charset="0"/>
              </a:rPr>
              <a:t>wl</a:t>
            </a:r>
            <a:r>
              <a:rPr lang="en-US" b="0" i="1" dirty="0">
                <a:solidFill>
                  <a:srgbClr val="797979"/>
                </a:solidFill>
                <a:effectLst/>
                <a:latin typeface="Inter" panose="020B0604020202020204" charset="0"/>
              </a:rPr>
              <a:t>.</a:t>
            </a:r>
            <a:endParaRPr lang="en-US" b="0" i="0" dirty="0">
              <a:solidFill>
                <a:srgbClr val="797979"/>
              </a:solidFill>
              <a:effectLst/>
              <a:latin typeface="Inter" panose="020B0604020202020204" charset="0"/>
            </a:endParaRPr>
          </a:p>
        </p:txBody>
      </p:sp>
      <p:pic>
        <p:nvPicPr>
          <p:cNvPr id="11" name="Picture 10">
            <a:extLst>
              <a:ext uri="{FF2B5EF4-FFF2-40B4-BE49-F238E27FC236}">
                <a16:creationId xmlns:a16="http://schemas.microsoft.com/office/drawing/2014/main" id="{8B7DC5BD-1567-7A53-303B-21B1BF2E6B67}"/>
              </a:ext>
            </a:extLst>
          </p:cNvPr>
          <p:cNvPicPr>
            <a:picLocks noChangeAspect="1"/>
          </p:cNvPicPr>
          <p:nvPr/>
        </p:nvPicPr>
        <p:blipFill>
          <a:blip r:embed="rId3"/>
          <a:stretch>
            <a:fillRect/>
          </a:stretch>
        </p:blipFill>
        <p:spPr>
          <a:xfrm>
            <a:off x="3448050" y="2069707"/>
            <a:ext cx="2247900" cy="476250"/>
          </a:xfrm>
          <a:prstGeom prst="rect">
            <a:avLst/>
          </a:prstGeom>
        </p:spPr>
      </p:pic>
      <p:pic>
        <p:nvPicPr>
          <p:cNvPr id="13" name="Picture 12">
            <a:extLst>
              <a:ext uri="{FF2B5EF4-FFF2-40B4-BE49-F238E27FC236}">
                <a16:creationId xmlns:a16="http://schemas.microsoft.com/office/drawing/2014/main" id="{C78DB848-C952-108E-A007-AA356944C520}"/>
              </a:ext>
            </a:extLst>
          </p:cNvPr>
          <p:cNvPicPr>
            <a:picLocks noChangeAspect="1"/>
          </p:cNvPicPr>
          <p:nvPr/>
        </p:nvPicPr>
        <p:blipFill>
          <a:blip r:embed="rId4"/>
          <a:stretch>
            <a:fillRect/>
          </a:stretch>
        </p:blipFill>
        <p:spPr>
          <a:xfrm>
            <a:off x="3717388" y="3218090"/>
            <a:ext cx="1638300" cy="400050"/>
          </a:xfrm>
          <a:prstGeom prst="rect">
            <a:avLst/>
          </a:prstGeom>
        </p:spPr>
      </p:pic>
    </p:spTree>
    <p:extLst>
      <p:ext uri="{BB962C8B-B14F-4D97-AF65-F5344CB8AC3E}">
        <p14:creationId xmlns:p14="http://schemas.microsoft.com/office/powerpoint/2010/main" val="755478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30"/>
          <p:cNvSpPr/>
          <p:nvPr/>
        </p:nvSpPr>
        <p:spPr>
          <a:xfrm rot="-9856321">
            <a:off x="2074820" y="4095937"/>
            <a:ext cx="6334045" cy="1945137"/>
          </a:xfrm>
          <a:custGeom>
            <a:avLst/>
            <a:gdLst/>
            <a:ahLst/>
            <a:cxnLst/>
            <a:rect l="l" t="t" r="r" b="b"/>
            <a:pathLst>
              <a:path w="38969" h="13209" extrusionOk="0">
                <a:moveTo>
                  <a:pt x="33990" y="1"/>
                </a:moveTo>
                <a:cubicBezTo>
                  <a:pt x="33188" y="1"/>
                  <a:pt x="32144" y="220"/>
                  <a:pt x="30819" y="718"/>
                </a:cubicBezTo>
                <a:cubicBezTo>
                  <a:pt x="26167" y="2462"/>
                  <a:pt x="21100" y="2595"/>
                  <a:pt x="16149" y="3094"/>
                </a:cubicBezTo>
                <a:cubicBezTo>
                  <a:pt x="11214" y="3592"/>
                  <a:pt x="6081" y="4589"/>
                  <a:pt x="2210" y="7696"/>
                </a:cubicBezTo>
                <a:cubicBezTo>
                  <a:pt x="1063" y="8626"/>
                  <a:pt x="0" y="10238"/>
                  <a:pt x="864" y="11434"/>
                </a:cubicBezTo>
                <a:cubicBezTo>
                  <a:pt x="3110" y="10393"/>
                  <a:pt x="5503" y="9311"/>
                  <a:pt x="7959" y="9311"/>
                </a:cubicBezTo>
                <a:cubicBezTo>
                  <a:pt x="8246" y="9311"/>
                  <a:pt x="8534" y="9326"/>
                  <a:pt x="8822" y="9357"/>
                </a:cubicBezTo>
                <a:cubicBezTo>
                  <a:pt x="10218" y="9507"/>
                  <a:pt x="11547" y="10038"/>
                  <a:pt x="12842" y="10537"/>
                </a:cubicBezTo>
                <a:cubicBezTo>
                  <a:pt x="15767" y="11683"/>
                  <a:pt x="18757" y="12780"/>
                  <a:pt x="21864" y="13112"/>
                </a:cubicBezTo>
                <a:cubicBezTo>
                  <a:pt x="22456" y="13175"/>
                  <a:pt x="23055" y="13208"/>
                  <a:pt x="23654" y="13208"/>
                </a:cubicBezTo>
                <a:cubicBezTo>
                  <a:pt x="26214" y="13208"/>
                  <a:pt x="28778" y="12602"/>
                  <a:pt x="30852" y="11135"/>
                </a:cubicBezTo>
                <a:cubicBezTo>
                  <a:pt x="34658" y="8445"/>
                  <a:pt x="38969" y="1"/>
                  <a:pt x="33990" y="1"/>
                </a:cubicBezTo>
                <a:close/>
              </a:path>
            </a:pathLst>
          </a:custGeom>
          <a:solidFill>
            <a:srgbClr val="F9AA9D">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0"/>
          <p:cNvSpPr txBox="1">
            <a:spLocks noGrp="1"/>
          </p:cNvSpPr>
          <p:nvPr>
            <p:ph type="title"/>
          </p:nvPr>
        </p:nvSpPr>
        <p:spPr>
          <a:xfrm>
            <a:off x="652837" y="168930"/>
            <a:ext cx="7848300" cy="572700"/>
          </a:xfrm>
          <a:prstGeom prst="rect">
            <a:avLst/>
          </a:prstGeom>
        </p:spPr>
        <p:txBody>
          <a:bodyPr spcFirstLastPara="1" wrap="square" lIns="91425" tIns="91425" rIns="91425" bIns="91425" anchor="ctr" anchorCtr="0">
            <a:noAutofit/>
          </a:bodyPr>
          <a:lstStyle/>
          <a:p>
            <a:r>
              <a:rPr lang="en-US" b="0" i="0" dirty="0">
                <a:solidFill>
                  <a:srgbClr val="E0736E"/>
                </a:solidFill>
                <a:effectLst/>
                <a:latin typeface="Chonburi" panose="00000500000000000000" pitchFamily="2" charset="-34"/>
                <a:cs typeface="Chonburi" panose="00000500000000000000" pitchFamily="2" charset="-34"/>
              </a:rPr>
              <a:t>Neural Style Transfer use cases</a:t>
            </a:r>
          </a:p>
        </p:txBody>
      </p:sp>
      <p:grpSp>
        <p:nvGrpSpPr>
          <p:cNvPr id="874" name="Google Shape;874;p30"/>
          <p:cNvGrpSpPr/>
          <p:nvPr/>
        </p:nvGrpSpPr>
        <p:grpSpPr>
          <a:xfrm>
            <a:off x="291892" y="3591035"/>
            <a:ext cx="3458928" cy="1234654"/>
            <a:chOff x="631876" y="3338427"/>
            <a:chExt cx="2129352" cy="664695"/>
          </a:xfrm>
        </p:grpSpPr>
        <p:sp>
          <p:nvSpPr>
            <p:cNvPr id="875" name="Google Shape;875;p30"/>
            <p:cNvSpPr txBox="1"/>
            <p:nvPr/>
          </p:nvSpPr>
          <p:spPr>
            <a:xfrm>
              <a:off x="1356973" y="3338427"/>
              <a:ext cx="1260715" cy="15456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chemeClr val="dk1"/>
                  </a:solidFill>
                  <a:latin typeface="Inter"/>
                  <a:ea typeface="Inter"/>
                  <a:cs typeface="Inter"/>
                  <a:sym typeface="Inter"/>
                </a:rPr>
                <a:t>Gaming and VR</a:t>
              </a:r>
              <a:endParaRPr b="1" dirty="0">
                <a:latin typeface="Inter"/>
                <a:ea typeface="Inter"/>
                <a:cs typeface="Inter"/>
                <a:sym typeface="Inter"/>
              </a:endParaRPr>
            </a:p>
          </p:txBody>
        </p:sp>
        <p:sp>
          <p:nvSpPr>
            <p:cNvPr id="876" name="Google Shape;876;p30"/>
            <p:cNvSpPr txBox="1"/>
            <p:nvPr/>
          </p:nvSpPr>
          <p:spPr>
            <a:xfrm>
              <a:off x="631876" y="3528522"/>
              <a:ext cx="2129352" cy="474600"/>
            </a:xfrm>
            <a:prstGeom prst="rect">
              <a:avLst/>
            </a:prstGeom>
            <a:noFill/>
            <a:ln>
              <a:noFill/>
            </a:ln>
          </p:spPr>
          <p:txBody>
            <a:bodyPr spcFirstLastPara="1" wrap="square" lIns="91425" tIns="91425" rIns="91425" bIns="91425" anchor="ctr" anchorCtr="0">
              <a:noAutofit/>
            </a:bodyPr>
            <a:lstStyle/>
            <a:p>
              <a:pPr algn="l"/>
              <a:r>
                <a:rPr lang="en-US" sz="900" b="0" i="0" dirty="0">
                  <a:solidFill>
                    <a:srgbClr val="797979"/>
                  </a:solidFill>
                  <a:effectLst/>
                  <a:latin typeface="Inter" panose="020B0604020202020204" charset="0"/>
                </a:rPr>
                <a:t>There are many cloud-powered video game streams that use image style transfer.</a:t>
              </a:r>
            </a:p>
            <a:p>
              <a:pPr algn="l"/>
              <a:r>
                <a:rPr lang="en-US" sz="900" b="0" i="0" dirty="0">
                  <a:solidFill>
                    <a:srgbClr val="797979"/>
                  </a:solidFill>
                  <a:effectLst/>
                  <a:latin typeface="Inter" panose="020B0604020202020204" charset="0"/>
                </a:rPr>
                <a:t>These models help the developers to provide interactive environments with customized artistic styles to users. This provides a 3D touch to the game and helps to enrich the artist inside every developer.</a:t>
              </a:r>
            </a:p>
            <a:p>
              <a:pPr algn="l"/>
              <a:r>
                <a:rPr lang="en-US" sz="900" b="0" i="0" dirty="0">
                  <a:solidFill>
                    <a:srgbClr val="797979"/>
                  </a:solidFill>
                  <a:effectLst/>
                  <a:latin typeface="Inter" panose="020B0604020202020204" charset="0"/>
                </a:rPr>
                <a:t>Much similar to gaming, VR apps help to tell visual stories through their applications, games, films, and more.</a:t>
              </a:r>
            </a:p>
          </p:txBody>
        </p:sp>
      </p:grpSp>
      <p:grpSp>
        <p:nvGrpSpPr>
          <p:cNvPr id="877" name="Google Shape;877;p30"/>
          <p:cNvGrpSpPr/>
          <p:nvPr/>
        </p:nvGrpSpPr>
        <p:grpSpPr>
          <a:xfrm>
            <a:off x="6560340" y="2034517"/>
            <a:ext cx="2731767" cy="1307928"/>
            <a:chOff x="6526291" y="1762937"/>
            <a:chExt cx="1973736" cy="678454"/>
          </a:xfrm>
        </p:grpSpPr>
        <p:sp>
          <p:nvSpPr>
            <p:cNvPr id="878" name="Google Shape;878;p30"/>
            <p:cNvSpPr txBox="1"/>
            <p:nvPr/>
          </p:nvSpPr>
          <p:spPr>
            <a:xfrm>
              <a:off x="6833504" y="1762937"/>
              <a:ext cx="1666523" cy="183349"/>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IN" b="1" dirty="0">
                  <a:solidFill>
                    <a:schemeClr val="dk1"/>
                  </a:solidFill>
                  <a:latin typeface="Inter"/>
                  <a:ea typeface="Inter"/>
                  <a:cs typeface="Inter"/>
                  <a:sym typeface="Inter"/>
                </a:rPr>
                <a:t>Art and entertainment</a:t>
              </a:r>
              <a:endParaRPr lang="en-IN" b="1" dirty="0">
                <a:latin typeface="Inter"/>
                <a:ea typeface="Inter"/>
                <a:cs typeface="Inter"/>
                <a:sym typeface="Inter"/>
              </a:endParaRPr>
            </a:p>
          </p:txBody>
        </p:sp>
        <p:sp>
          <p:nvSpPr>
            <p:cNvPr id="879" name="Google Shape;879;p30"/>
            <p:cNvSpPr txBox="1"/>
            <p:nvPr/>
          </p:nvSpPr>
          <p:spPr>
            <a:xfrm>
              <a:off x="6526291" y="1966791"/>
              <a:ext cx="1848900" cy="474600"/>
            </a:xfrm>
            <a:prstGeom prst="rect">
              <a:avLst/>
            </a:prstGeom>
            <a:noFill/>
            <a:ln>
              <a:noFill/>
            </a:ln>
          </p:spPr>
          <p:txBody>
            <a:bodyPr spcFirstLastPara="1" wrap="square" lIns="91425" tIns="91425" rIns="91425" bIns="91425" anchor="ctr" anchorCtr="0">
              <a:noAutofit/>
            </a:bodyPr>
            <a:lstStyle/>
            <a:p>
              <a:pPr algn="l"/>
              <a:r>
                <a:rPr lang="en-US" sz="900" b="0" i="0" dirty="0">
                  <a:solidFill>
                    <a:srgbClr val="797979"/>
                  </a:solidFill>
                  <a:effectLst/>
                  <a:latin typeface="Inter" panose="020B0604020202020204" charset="0"/>
                </a:rPr>
                <a:t>Style transfer also provides new techniques that can change the way we look and deal with art.</a:t>
              </a:r>
            </a:p>
            <a:p>
              <a:pPr algn="l"/>
              <a:endParaRPr lang="en-US" sz="900" b="0" i="0" dirty="0">
                <a:solidFill>
                  <a:srgbClr val="797979"/>
                </a:solidFill>
                <a:effectLst/>
                <a:latin typeface="Inter" panose="020B0604020202020204" charset="0"/>
              </a:endParaRPr>
            </a:p>
            <a:p>
              <a:pPr algn="l"/>
              <a:r>
                <a:rPr lang="en-US" sz="900" b="0" i="0" dirty="0">
                  <a:solidFill>
                    <a:srgbClr val="797979"/>
                  </a:solidFill>
                  <a:effectLst/>
                  <a:latin typeface="Inter" panose="020B0604020202020204" charset="0"/>
                </a:rPr>
                <a:t>It makes high-rated and over-priced artistic work reproducible for office and home decor, or for advertisements. Transfer models may help us commercialize art.</a:t>
              </a:r>
            </a:p>
          </p:txBody>
        </p:sp>
      </p:grpSp>
      <p:grpSp>
        <p:nvGrpSpPr>
          <p:cNvPr id="880" name="Google Shape;880;p30"/>
          <p:cNvGrpSpPr/>
          <p:nvPr/>
        </p:nvGrpSpPr>
        <p:grpSpPr>
          <a:xfrm>
            <a:off x="58725" y="1238597"/>
            <a:ext cx="2388904" cy="1800834"/>
            <a:chOff x="768788" y="1825675"/>
            <a:chExt cx="1848900" cy="553415"/>
          </a:xfrm>
        </p:grpSpPr>
        <p:sp>
          <p:nvSpPr>
            <p:cNvPr id="881" name="Google Shape;881;p30"/>
            <p:cNvSpPr txBox="1"/>
            <p:nvPr/>
          </p:nvSpPr>
          <p:spPr>
            <a:xfrm>
              <a:off x="768788" y="1825675"/>
              <a:ext cx="1745833" cy="287100"/>
            </a:xfrm>
            <a:prstGeom prst="rect">
              <a:avLst/>
            </a:prstGeom>
            <a:noFill/>
            <a:ln>
              <a:noFill/>
            </a:ln>
          </p:spPr>
          <p:txBody>
            <a:bodyPr spcFirstLastPara="1" wrap="square" lIns="91425" tIns="91425" rIns="91425" bIns="91425" anchor="ctr" anchorCtr="0">
              <a:noAutofit/>
            </a:bodyPr>
            <a:lstStyle/>
            <a:p>
              <a:r>
                <a:rPr lang="en-IN" b="1" i="0" dirty="0">
                  <a:solidFill>
                    <a:srgbClr val="797979"/>
                  </a:solidFill>
                  <a:effectLst/>
                  <a:latin typeface="Inter" panose="020B0604020202020204" charset="0"/>
                </a:rPr>
                <a:t>Photo and video editors</a:t>
              </a:r>
            </a:p>
            <a:p>
              <a:pPr marL="0" lvl="0" indent="0" algn="l" rtl="0">
                <a:spcBef>
                  <a:spcPts val="0"/>
                </a:spcBef>
                <a:spcAft>
                  <a:spcPts val="0"/>
                </a:spcAft>
                <a:buNone/>
              </a:pPr>
              <a:endParaRPr sz="1100" b="1" dirty="0">
                <a:solidFill>
                  <a:srgbClr val="797979"/>
                </a:solidFill>
                <a:latin typeface="Inter"/>
                <a:ea typeface="Inter"/>
                <a:cs typeface="Inter"/>
                <a:sym typeface="Inter"/>
              </a:endParaRPr>
            </a:p>
          </p:txBody>
        </p:sp>
        <p:sp>
          <p:nvSpPr>
            <p:cNvPr id="882" name="Google Shape;882;p30"/>
            <p:cNvSpPr txBox="1"/>
            <p:nvPr/>
          </p:nvSpPr>
          <p:spPr>
            <a:xfrm>
              <a:off x="768788" y="1904490"/>
              <a:ext cx="1848900" cy="474600"/>
            </a:xfrm>
            <a:prstGeom prst="rect">
              <a:avLst/>
            </a:prstGeom>
            <a:noFill/>
            <a:ln>
              <a:noFill/>
            </a:ln>
          </p:spPr>
          <p:txBody>
            <a:bodyPr spcFirstLastPara="1" wrap="square" lIns="91425" tIns="91425" rIns="91425" bIns="91425" anchor="ctr" anchorCtr="0">
              <a:noAutofit/>
            </a:bodyPr>
            <a:lstStyle/>
            <a:p>
              <a:pPr algn="l"/>
              <a:r>
                <a:rPr lang="en-US" sz="900" b="0" i="0" dirty="0">
                  <a:solidFill>
                    <a:srgbClr val="797979"/>
                  </a:solidFill>
                  <a:effectLst/>
                  <a:latin typeface="Inter" panose="020B0604020202020204" charset="0"/>
                </a:rPr>
                <a:t>Style transfer is extensively used in photo and video editing software.</a:t>
              </a:r>
            </a:p>
            <a:p>
              <a:pPr algn="l"/>
              <a:endParaRPr lang="en-US" sz="900" b="0" i="0" dirty="0">
                <a:solidFill>
                  <a:srgbClr val="797979"/>
                </a:solidFill>
                <a:effectLst/>
                <a:latin typeface="Inter" panose="020B0604020202020204" charset="0"/>
              </a:endParaRPr>
            </a:p>
            <a:p>
              <a:pPr algn="l"/>
              <a:r>
                <a:rPr lang="en-US" sz="900" b="0" i="0" dirty="0">
                  <a:solidFill>
                    <a:srgbClr val="797979"/>
                  </a:solidFill>
                  <a:effectLst/>
                  <a:latin typeface="Inter" panose="020B0604020202020204" charset="0"/>
                </a:rPr>
                <a:t>These deep learning approaches and professional style transfer models can easily be applied to devices like mobile phones and give users a real-time ability to style images and videos.</a:t>
              </a:r>
            </a:p>
          </p:txBody>
        </p:sp>
      </p:grpSp>
      <p:grpSp>
        <p:nvGrpSpPr>
          <p:cNvPr id="886" name="Google Shape;886;p30"/>
          <p:cNvGrpSpPr/>
          <p:nvPr/>
        </p:nvGrpSpPr>
        <p:grpSpPr>
          <a:xfrm>
            <a:off x="3772210" y="1071631"/>
            <a:ext cx="1666799" cy="3656082"/>
            <a:chOff x="3772210" y="1071631"/>
            <a:chExt cx="1666799" cy="3656082"/>
          </a:xfrm>
        </p:grpSpPr>
        <p:sp>
          <p:nvSpPr>
            <p:cNvPr id="887" name="Google Shape;887;p30"/>
            <p:cNvSpPr/>
            <p:nvPr/>
          </p:nvSpPr>
          <p:spPr>
            <a:xfrm>
              <a:off x="3772210" y="4301615"/>
              <a:ext cx="1666134" cy="426098"/>
            </a:xfrm>
            <a:custGeom>
              <a:avLst/>
              <a:gdLst/>
              <a:ahLst/>
              <a:cxnLst/>
              <a:rect l="l" t="t" r="r" b="b"/>
              <a:pathLst>
                <a:path w="22558" h="5769" extrusionOk="0">
                  <a:moveTo>
                    <a:pt x="6819" y="0"/>
                  </a:moveTo>
                  <a:lnTo>
                    <a:pt x="6679" y="9"/>
                  </a:lnTo>
                  <a:lnTo>
                    <a:pt x="6530" y="35"/>
                  </a:lnTo>
                  <a:lnTo>
                    <a:pt x="6373" y="70"/>
                  </a:lnTo>
                  <a:lnTo>
                    <a:pt x="6215" y="123"/>
                  </a:lnTo>
                  <a:lnTo>
                    <a:pt x="6049" y="184"/>
                  </a:lnTo>
                  <a:lnTo>
                    <a:pt x="5883" y="254"/>
                  </a:lnTo>
                  <a:lnTo>
                    <a:pt x="5716" y="333"/>
                  </a:lnTo>
                  <a:lnTo>
                    <a:pt x="5550" y="412"/>
                  </a:lnTo>
                  <a:lnTo>
                    <a:pt x="5209" y="595"/>
                  </a:lnTo>
                  <a:lnTo>
                    <a:pt x="4893" y="779"/>
                  </a:lnTo>
                  <a:lnTo>
                    <a:pt x="4342" y="1121"/>
                  </a:lnTo>
                  <a:lnTo>
                    <a:pt x="9" y="2512"/>
                  </a:lnTo>
                  <a:lnTo>
                    <a:pt x="0" y="4070"/>
                  </a:lnTo>
                  <a:lnTo>
                    <a:pt x="0" y="5156"/>
                  </a:lnTo>
                  <a:lnTo>
                    <a:pt x="9" y="5672"/>
                  </a:lnTo>
                  <a:lnTo>
                    <a:pt x="18" y="5707"/>
                  </a:lnTo>
                  <a:lnTo>
                    <a:pt x="44" y="5734"/>
                  </a:lnTo>
                  <a:lnTo>
                    <a:pt x="79" y="5760"/>
                  </a:lnTo>
                  <a:lnTo>
                    <a:pt x="123" y="5769"/>
                  </a:lnTo>
                  <a:lnTo>
                    <a:pt x="17306" y="5769"/>
                  </a:lnTo>
                  <a:lnTo>
                    <a:pt x="17568" y="5760"/>
                  </a:lnTo>
                  <a:lnTo>
                    <a:pt x="17840" y="5725"/>
                  </a:lnTo>
                  <a:lnTo>
                    <a:pt x="18111" y="5681"/>
                  </a:lnTo>
                  <a:lnTo>
                    <a:pt x="18365" y="5611"/>
                  </a:lnTo>
                  <a:lnTo>
                    <a:pt x="18627" y="5532"/>
                  </a:lnTo>
                  <a:lnTo>
                    <a:pt x="18881" y="5427"/>
                  </a:lnTo>
                  <a:lnTo>
                    <a:pt x="19126" y="5305"/>
                  </a:lnTo>
                  <a:lnTo>
                    <a:pt x="19371" y="5173"/>
                  </a:lnTo>
                  <a:lnTo>
                    <a:pt x="22505" y="3186"/>
                  </a:lnTo>
                  <a:lnTo>
                    <a:pt x="22523" y="3169"/>
                  </a:lnTo>
                  <a:lnTo>
                    <a:pt x="22531" y="3151"/>
                  </a:lnTo>
                  <a:lnTo>
                    <a:pt x="22549" y="3099"/>
                  </a:lnTo>
                  <a:lnTo>
                    <a:pt x="22558" y="3046"/>
                  </a:lnTo>
                  <a:lnTo>
                    <a:pt x="22558" y="2994"/>
                  </a:lnTo>
                  <a:lnTo>
                    <a:pt x="22558" y="219"/>
                  </a:lnTo>
                  <a:lnTo>
                    <a:pt x="6819" y="0"/>
                  </a:lnTo>
                  <a:close/>
                </a:path>
              </a:pathLst>
            </a:custGeom>
            <a:solidFill>
              <a:srgbClr val="989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0"/>
            <p:cNvSpPr/>
            <p:nvPr/>
          </p:nvSpPr>
          <p:spPr>
            <a:xfrm>
              <a:off x="3772210" y="4301615"/>
              <a:ext cx="1666134" cy="426098"/>
            </a:xfrm>
            <a:custGeom>
              <a:avLst/>
              <a:gdLst/>
              <a:ahLst/>
              <a:cxnLst/>
              <a:rect l="l" t="t" r="r" b="b"/>
              <a:pathLst>
                <a:path w="22558" h="5769" fill="none" extrusionOk="0">
                  <a:moveTo>
                    <a:pt x="22558" y="219"/>
                  </a:moveTo>
                  <a:lnTo>
                    <a:pt x="6819" y="0"/>
                  </a:lnTo>
                  <a:lnTo>
                    <a:pt x="6819" y="0"/>
                  </a:lnTo>
                  <a:lnTo>
                    <a:pt x="6679" y="9"/>
                  </a:lnTo>
                  <a:lnTo>
                    <a:pt x="6530" y="35"/>
                  </a:lnTo>
                  <a:lnTo>
                    <a:pt x="6373" y="70"/>
                  </a:lnTo>
                  <a:lnTo>
                    <a:pt x="6215" y="123"/>
                  </a:lnTo>
                  <a:lnTo>
                    <a:pt x="6049" y="184"/>
                  </a:lnTo>
                  <a:lnTo>
                    <a:pt x="5883" y="254"/>
                  </a:lnTo>
                  <a:lnTo>
                    <a:pt x="5716" y="333"/>
                  </a:lnTo>
                  <a:lnTo>
                    <a:pt x="5550" y="412"/>
                  </a:lnTo>
                  <a:lnTo>
                    <a:pt x="5209" y="595"/>
                  </a:lnTo>
                  <a:lnTo>
                    <a:pt x="4893" y="779"/>
                  </a:lnTo>
                  <a:lnTo>
                    <a:pt x="4342" y="1121"/>
                  </a:lnTo>
                  <a:lnTo>
                    <a:pt x="9" y="2512"/>
                  </a:lnTo>
                  <a:lnTo>
                    <a:pt x="9" y="2512"/>
                  </a:lnTo>
                  <a:lnTo>
                    <a:pt x="0" y="4070"/>
                  </a:lnTo>
                  <a:lnTo>
                    <a:pt x="0" y="5156"/>
                  </a:lnTo>
                  <a:lnTo>
                    <a:pt x="9" y="5672"/>
                  </a:lnTo>
                  <a:lnTo>
                    <a:pt x="9" y="5672"/>
                  </a:lnTo>
                  <a:lnTo>
                    <a:pt x="18" y="5707"/>
                  </a:lnTo>
                  <a:lnTo>
                    <a:pt x="44" y="5734"/>
                  </a:lnTo>
                  <a:lnTo>
                    <a:pt x="79" y="5760"/>
                  </a:lnTo>
                  <a:lnTo>
                    <a:pt x="123" y="5769"/>
                  </a:lnTo>
                  <a:lnTo>
                    <a:pt x="17306" y="5769"/>
                  </a:lnTo>
                  <a:lnTo>
                    <a:pt x="17306" y="5769"/>
                  </a:lnTo>
                  <a:lnTo>
                    <a:pt x="17568" y="5760"/>
                  </a:lnTo>
                  <a:lnTo>
                    <a:pt x="17840" y="5725"/>
                  </a:lnTo>
                  <a:lnTo>
                    <a:pt x="18111" y="5681"/>
                  </a:lnTo>
                  <a:lnTo>
                    <a:pt x="18365" y="5611"/>
                  </a:lnTo>
                  <a:lnTo>
                    <a:pt x="18627" y="5532"/>
                  </a:lnTo>
                  <a:lnTo>
                    <a:pt x="18881" y="5427"/>
                  </a:lnTo>
                  <a:lnTo>
                    <a:pt x="19126" y="5305"/>
                  </a:lnTo>
                  <a:lnTo>
                    <a:pt x="19371" y="5173"/>
                  </a:lnTo>
                  <a:lnTo>
                    <a:pt x="22505" y="3186"/>
                  </a:lnTo>
                  <a:lnTo>
                    <a:pt x="22505" y="3186"/>
                  </a:lnTo>
                  <a:lnTo>
                    <a:pt x="22523" y="3169"/>
                  </a:lnTo>
                  <a:lnTo>
                    <a:pt x="22531" y="3151"/>
                  </a:lnTo>
                  <a:lnTo>
                    <a:pt x="22549" y="3099"/>
                  </a:lnTo>
                  <a:lnTo>
                    <a:pt x="22558" y="3046"/>
                  </a:lnTo>
                  <a:lnTo>
                    <a:pt x="22558" y="2994"/>
                  </a:lnTo>
                  <a:lnTo>
                    <a:pt x="22558" y="2994"/>
                  </a:lnTo>
                  <a:lnTo>
                    <a:pt x="22558" y="2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0"/>
            <p:cNvSpPr/>
            <p:nvPr/>
          </p:nvSpPr>
          <p:spPr>
            <a:xfrm>
              <a:off x="3772210" y="4299621"/>
              <a:ext cx="1666799" cy="205700"/>
            </a:xfrm>
            <a:custGeom>
              <a:avLst/>
              <a:gdLst/>
              <a:ahLst/>
              <a:cxnLst/>
              <a:rect l="l" t="t" r="r" b="b"/>
              <a:pathLst>
                <a:path w="22567" h="2785" extrusionOk="0">
                  <a:moveTo>
                    <a:pt x="5261" y="1"/>
                  </a:moveTo>
                  <a:lnTo>
                    <a:pt x="4990" y="10"/>
                  </a:lnTo>
                  <a:lnTo>
                    <a:pt x="4727" y="36"/>
                  </a:lnTo>
                  <a:lnTo>
                    <a:pt x="4456" y="88"/>
                  </a:lnTo>
                  <a:lnTo>
                    <a:pt x="4202" y="150"/>
                  </a:lnTo>
                  <a:lnTo>
                    <a:pt x="3939" y="237"/>
                  </a:lnTo>
                  <a:lnTo>
                    <a:pt x="3686" y="334"/>
                  </a:lnTo>
                  <a:lnTo>
                    <a:pt x="3440" y="456"/>
                  </a:lnTo>
                  <a:lnTo>
                    <a:pt x="3195" y="596"/>
                  </a:lnTo>
                  <a:lnTo>
                    <a:pt x="62" y="2539"/>
                  </a:lnTo>
                  <a:lnTo>
                    <a:pt x="27" y="2566"/>
                  </a:lnTo>
                  <a:lnTo>
                    <a:pt x="9" y="2601"/>
                  </a:lnTo>
                  <a:lnTo>
                    <a:pt x="0" y="2644"/>
                  </a:lnTo>
                  <a:lnTo>
                    <a:pt x="9" y="2688"/>
                  </a:lnTo>
                  <a:lnTo>
                    <a:pt x="18" y="2723"/>
                  </a:lnTo>
                  <a:lnTo>
                    <a:pt x="44" y="2758"/>
                  </a:lnTo>
                  <a:lnTo>
                    <a:pt x="79" y="2776"/>
                  </a:lnTo>
                  <a:lnTo>
                    <a:pt x="123" y="2784"/>
                  </a:lnTo>
                  <a:lnTo>
                    <a:pt x="17306" y="2784"/>
                  </a:lnTo>
                  <a:lnTo>
                    <a:pt x="17568" y="2776"/>
                  </a:lnTo>
                  <a:lnTo>
                    <a:pt x="17840" y="2749"/>
                  </a:lnTo>
                  <a:lnTo>
                    <a:pt x="18111" y="2697"/>
                  </a:lnTo>
                  <a:lnTo>
                    <a:pt x="18365" y="2636"/>
                  </a:lnTo>
                  <a:lnTo>
                    <a:pt x="18627" y="2548"/>
                  </a:lnTo>
                  <a:lnTo>
                    <a:pt x="18881" y="2443"/>
                  </a:lnTo>
                  <a:lnTo>
                    <a:pt x="19126" y="2329"/>
                  </a:lnTo>
                  <a:lnTo>
                    <a:pt x="19371" y="2189"/>
                  </a:lnTo>
                  <a:lnTo>
                    <a:pt x="22505" y="246"/>
                  </a:lnTo>
                  <a:lnTo>
                    <a:pt x="22540" y="211"/>
                  </a:lnTo>
                  <a:lnTo>
                    <a:pt x="22558" y="176"/>
                  </a:lnTo>
                  <a:lnTo>
                    <a:pt x="22566" y="141"/>
                  </a:lnTo>
                  <a:lnTo>
                    <a:pt x="22558" y="97"/>
                  </a:lnTo>
                  <a:lnTo>
                    <a:pt x="22549" y="62"/>
                  </a:lnTo>
                  <a:lnTo>
                    <a:pt x="22523" y="27"/>
                  </a:lnTo>
                  <a:lnTo>
                    <a:pt x="22488" y="10"/>
                  </a:lnTo>
                  <a:lnTo>
                    <a:pt x="22444" y="1"/>
                  </a:lnTo>
                  <a:close/>
                </a:path>
              </a:pathLst>
            </a:custGeom>
            <a:solidFill>
              <a:srgbClr val="AEB4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0"/>
            <p:cNvSpPr/>
            <p:nvPr/>
          </p:nvSpPr>
          <p:spPr>
            <a:xfrm>
              <a:off x="3772210" y="4299621"/>
              <a:ext cx="1666799" cy="205700"/>
            </a:xfrm>
            <a:custGeom>
              <a:avLst/>
              <a:gdLst/>
              <a:ahLst/>
              <a:cxnLst/>
              <a:rect l="l" t="t" r="r" b="b"/>
              <a:pathLst>
                <a:path w="22567" h="2785" fill="none" extrusionOk="0">
                  <a:moveTo>
                    <a:pt x="17306" y="2784"/>
                  </a:moveTo>
                  <a:lnTo>
                    <a:pt x="123" y="2784"/>
                  </a:lnTo>
                  <a:lnTo>
                    <a:pt x="123" y="2784"/>
                  </a:lnTo>
                  <a:lnTo>
                    <a:pt x="79" y="2776"/>
                  </a:lnTo>
                  <a:lnTo>
                    <a:pt x="44" y="2758"/>
                  </a:lnTo>
                  <a:lnTo>
                    <a:pt x="18" y="2723"/>
                  </a:lnTo>
                  <a:lnTo>
                    <a:pt x="9" y="2688"/>
                  </a:lnTo>
                  <a:lnTo>
                    <a:pt x="0" y="2644"/>
                  </a:lnTo>
                  <a:lnTo>
                    <a:pt x="9" y="2601"/>
                  </a:lnTo>
                  <a:lnTo>
                    <a:pt x="27" y="2566"/>
                  </a:lnTo>
                  <a:lnTo>
                    <a:pt x="62" y="2539"/>
                  </a:lnTo>
                  <a:lnTo>
                    <a:pt x="3195" y="596"/>
                  </a:lnTo>
                  <a:lnTo>
                    <a:pt x="3195" y="596"/>
                  </a:lnTo>
                  <a:lnTo>
                    <a:pt x="3440" y="456"/>
                  </a:lnTo>
                  <a:lnTo>
                    <a:pt x="3686" y="334"/>
                  </a:lnTo>
                  <a:lnTo>
                    <a:pt x="3939" y="237"/>
                  </a:lnTo>
                  <a:lnTo>
                    <a:pt x="4202" y="150"/>
                  </a:lnTo>
                  <a:lnTo>
                    <a:pt x="4456" y="88"/>
                  </a:lnTo>
                  <a:lnTo>
                    <a:pt x="4727" y="36"/>
                  </a:lnTo>
                  <a:lnTo>
                    <a:pt x="4990" y="10"/>
                  </a:lnTo>
                  <a:lnTo>
                    <a:pt x="5261" y="1"/>
                  </a:lnTo>
                  <a:lnTo>
                    <a:pt x="22444" y="1"/>
                  </a:lnTo>
                  <a:lnTo>
                    <a:pt x="22444" y="1"/>
                  </a:lnTo>
                  <a:lnTo>
                    <a:pt x="22488" y="10"/>
                  </a:lnTo>
                  <a:lnTo>
                    <a:pt x="22523" y="27"/>
                  </a:lnTo>
                  <a:lnTo>
                    <a:pt x="22549" y="62"/>
                  </a:lnTo>
                  <a:lnTo>
                    <a:pt x="22558" y="97"/>
                  </a:lnTo>
                  <a:lnTo>
                    <a:pt x="22566" y="141"/>
                  </a:lnTo>
                  <a:lnTo>
                    <a:pt x="22558" y="176"/>
                  </a:lnTo>
                  <a:lnTo>
                    <a:pt x="22540" y="211"/>
                  </a:lnTo>
                  <a:lnTo>
                    <a:pt x="22505" y="246"/>
                  </a:lnTo>
                  <a:lnTo>
                    <a:pt x="19371" y="2189"/>
                  </a:lnTo>
                  <a:lnTo>
                    <a:pt x="19371" y="2189"/>
                  </a:lnTo>
                  <a:lnTo>
                    <a:pt x="19126" y="2329"/>
                  </a:lnTo>
                  <a:lnTo>
                    <a:pt x="18881" y="2443"/>
                  </a:lnTo>
                  <a:lnTo>
                    <a:pt x="18627" y="2548"/>
                  </a:lnTo>
                  <a:lnTo>
                    <a:pt x="18365" y="2636"/>
                  </a:lnTo>
                  <a:lnTo>
                    <a:pt x="18111" y="2697"/>
                  </a:lnTo>
                  <a:lnTo>
                    <a:pt x="17840" y="2749"/>
                  </a:lnTo>
                  <a:lnTo>
                    <a:pt x="17568" y="2776"/>
                  </a:lnTo>
                  <a:lnTo>
                    <a:pt x="17306" y="27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0"/>
            <p:cNvSpPr/>
            <p:nvPr/>
          </p:nvSpPr>
          <p:spPr>
            <a:xfrm>
              <a:off x="4073485" y="1118163"/>
              <a:ext cx="1237524" cy="3344455"/>
            </a:xfrm>
            <a:custGeom>
              <a:avLst/>
              <a:gdLst/>
              <a:ahLst/>
              <a:cxnLst/>
              <a:rect l="l" t="t" r="r" b="b"/>
              <a:pathLst>
                <a:path w="16755" h="45281" extrusionOk="0">
                  <a:moveTo>
                    <a:pt x="10137" y="0"/>
                  </a:moveTo>
                  <a:lnTo>
                    <a:pt x="6075" y="543"/>
                  </a:lnTo>
                  <a:lnTo>
                    <a:pt x="6679" y="3405"/>
                  </a:lnTo>
                  <a:lnTo>
                    <a:pt x="6268" y="3528"/>
                  </a:lnTo>
                  <a:lnTo>
                    <a:pt x="5856" y="3650"/>
                  </a:lnTo>
                  <a:lnTo>
                    <a:pt x="5375" y="3817"/>
                  </a:lnTo>
                  <a:lnTo>
                    <a:pt x="5139" y="3913"/>
                  </a:lnTo>
                  <a:lnTo>
                    <a:pt x="4902" y="4009"/>
                  </a:lnTo>
                  <a:lnTo>
                    <a:pt x="4683" y="4114"/>
                  </a:lnTo>
                  <a:lnTo>
                    <a:pt x="4491" y="4219"/>
                  </a:lnTo>
                  <a:lnTo>
                    <a:pt x="4325" y="4324"/>
                  </a:lnTo>
                  <a:lnTo>
                    <a:pt x="4255" y="4377"/>
                  </a:lnTo>
                  <a:lnTo>
                    <a:pt x="4193" y="4429"/>
                  </a:lnTo>
                  <a:lnTo>
                    <a:pt x="4149" y="4482"/>
                  </a:lnTo>
                  <a:lnTo>
                    <a:pt x="4114" y="4534"/>
                  </a:lnTo>
                  <a:lnTo>
                    <a:pt x="4088" y="4587"/>
                  </a:lnTo>
                  <a:lnTo>
                    <a:pt x="4079" y="4640"/>
                  </a:lnTo>
                  <a:lnTo>
                    <a:pt x="4088" y="4885"/>
                  </a:lnTo>
                  <a:lnTo>
                    <a:pt x="4097" y="5191"/>
                  </a:lnTo>
                  <a:lnTo>
                    <a:pt x="4114" y="5550"/>
                  </a:lnTo>
                  <a:lnTo>
                    <a:pt x="4149" y="5953"/>
                  </a:lnTo>
                  <a:lnTo>
                    <a:pt x="4193" y="6381"/>
                  </a:lnTo>
                  <a:lnTo>
                    <a:pt x="4246" y="6828"/>
                  </a:lnTo>
                  <a:lnTo>
                    <a:pt x="4316" y="7283"/>
                  </a:lnTo>
                  <a:lnTo>
                    <a:pt x="4395" y="7729"/>
                  </a:lnTo>
                  <a:lnTo>
                    <a:pt x="4465" y="8045"/>
                  </a:lnTo>
                  <a:lnTo>
                    <a:pt x="4578" y="8438"/>
                  </a:lnTo>
                  <a:lnTo>
                    <a:pt x="4718" y="8911"/>
                  </a:lnTo>
                  <a:lnTo>
                    <a:pt x="4894" y="9436"/>
                  </a:lnTo>
                  <a:lnTo>
                    <a:pt x="5086" y="10005"/>
                  </a:lnTo>
                  <a:lnTo>
                    <a:pt x="5287" y="10600"/>
                  </a:lnTo>
                  <a:lnTo>
                    <a:pt x="5515" y="11222"/>
                  </a:lnTo>
                  <a:lnTo>
                    <a:pt x="5743" y="11843"/>
                  </a:lnTo>
                  <a:lnTo>
                    <a:pt x="5970" y="12447"/>
                  </a:lnTo>
                  <a:lnTo>
                    <a:pt x="6198" y="13034"/>
                  </a:lnTo>
                  <a:lnTo>
                    <a:pt x="6417" y="13585"/>
                  </a:lnTo>
                  <a:lnTo>
                    <a:pt x="6627" y="14075"/>
                  </a:lnTo>
                  <a:lnTo>
                    <a:pt x="6819" y="14513"/>
                  </a:lnTo>
                  <a:lnTo>
                    <a:pt x="6986" y="14863"/>
                  </a:lnTo>
                  <a:lnTo>
                    <a:pt x="7064" y="15012"/>
                  </a:lnTo>
                  <a:lnTo>
                    <a:pt x="7126" y="15126"/>
                  </a:lnTo>
                  <a:lnTo>
                    <a:pt x="7187" y="15222"/>
                  </a:lnTo>
                  <a:lnTo>
                    <a:pt x="7239" y="15283"/>
                  </a:lnTo>
                  <a:lnTo>
                    <a:pt x="7283" y="15336"/>
                  </a:lnTo>
                  <a:lnTo>
                    <a:pt x="7309" y="15397"/>
                  </a:lnTo>
                  <a:lnTo>
                    <a:pt x="7336" y="15467"/>
                  </a:lnTo>
                  <a:lnTo>
                    <a:pt x="7344" y="15546"/>
                  </a:lnTo>
                  <a:lnTo>
                    <a:pt x="7353" y="15625"/>
                  </a:lnTo>
                  <a:lnTo>
                    <a:pt x="7353" y="15712"/>
                  </a:lnTo>
                  <a:lnTo>
                    <a:pt x="7344" y="15800"/>
                  </a:lnTo>
                  <a:lnTo>
                    <a:pt x="7327" y="15896"/>
                  </a:lnTo>
                  <a:lnTo>
                    <a:pt x="7283" y="16097"/>
                  </a:lnTo>
                  <a:lnTo>
                    <a:pt x="7213" y="16299"/>
                  </a:lnTo>
                  <a:lnTo>
                    <a:pt x="7134" y="16518"/>
                  </a:lnTo>
                  <a:lnTo>
                    <a:pt x="7047" y="16728"/>
                  </a:lnTo>
                  <a:lnTo>
                    <a:pt x="6951" y="16929"/>
                  </a:lnTo>
                  <a:lnTo>
                    <a:pt x="6845" y="17122"/>
                  </a:lnTo>
                  <a:lnTo>
                    <a:pt x="6670" y="17454"/>
                  </a:lnTo>
                  <a:lnTo>
                    <a:pt x="6530" y="17682"/>
                  </a:lnTo>
                  <a:lnTo>
                    <a:pt x="6478" y="17769"/>
                  </a:lnTo>
                  <a:lnTo>
                    <a:pt x="5848" y="18487"/>
                  </a:lnTo>
                  <a:lnTo>
                    <a:pt x="5270" y="19135"/>
                  </a:lnTo>
                  <a:lnTo>
                    <a:pt x="4692" y="19765"/>
                  </a:lnTo>
                  <a:lnTo>
                    <a:pt x="4360" y="20106"/>
                  </a:lnTo>
                  <a:lnTo>
                    <a:pt x="3939" y="20527"/>
                  </a:lnTo>
                  <a:lnTo>
                    <a:pt x="3712" y="20772"/>
                  </a:lnTo>
                  <a:lnTo>
                    <a:pt x="3467" y="21043"/>
                  </a:lnTo>
                  <a:lnTo>
                    <a:pt x="3222" y="21323"/>
                  </a:lnTo>
                  <a:lnTo>
                    <a:pt x="2985" y="21612"/>
                  </a:lnTo>
                  <a:lnTo>
                    <a:pt x="2749" y="21918"/>
                  </a:lnTo>
                  <a:lnTo>
                    <a:pt x="2530" y="22242"/>
                  </a:lnTo>
                  <a:lnTo>
                    <a:pt x="2434" y="22409"/>
                  </a:lnTo>
                  <a:lnTo>
                    <a:pt x="2329" y="22575"/>
                  </a:lnTo>
                  <a:lnTo>
                    <a:pt x="2241" y="22741"/>
                  </a:lnTo>
                  <a:lnTo>
                    <a:pt x="2154" y="22907"/>
                  </a:lnTo>
                  <a:lnTo>
                    <a:pt x="2084" y="23083"/>
                  </a:lnTo>
                  <a:lnTo>
                    <a:pt x="2014" y="23258"/>
                  </a:lnTo>
                  <a:lnTo>
                    <a:pt x="1952" y="23433"/>
                  </a:lnTo>
                  <a:lnTo>
                    <a:pt x="1900" y="23608"/>
                  </a:lnTo>
                  <a:lnTo>
                    <a:pt x="1865" y="23783"/>
                  </a:lnTo>
                  <a:lnTo>
                    <a:pt x="1830" y="23958"/>
                  </a:lnTo>
                  <a:lnTo>
                    <a:pt x="1812" y="24133"/>
                  </a:lnTo>
                  <a:lnTo>
                    <a:pt x="1804" y="24308"/>
                  </a:lnTo>
                  <a:lnTo>
                    <a:pt x="1812" y="24658"/>
                  </a:lnTo>
                  <a:lnTo>
                    <a:pt x="1839" y="24991"/>
                  </a:lnTo>
                  <a:lnTo>
                    <a:pt x="1874" y="25306"/>
                  </a:lnTo>
                  <a:lnTo>
                    <a:pt x="1917" y="25612"/>
                  </a:lnTo>
                  <a:lnTo>
                    <a:pt x="1979" y="25910"/>
                  </a:lnTo>
                  <a:lnTo>
                    <a:pt x="2040" y="26190"/>
                  </a:lnTo>
                  <a:lnTo>
                    <a:pt x="2171" y="26733"/>
                  </a:lnTo>
                  <a:lnTo>
                    <a:pt x="2311" y="27249"/>
                  </a:lnTo>
                  <a:lnTo>
                    <a:pt x="2373" y="27494"/>
                  </a:lnTo>
                  <a:lnTo>
                    <a:pt x="2425" y="27739"/>
                  </a:lnTo>
                  <a:lnTo>
                    <a:pt x="2478" y="27984"/>
                  </a:lnTo>
                  <a:lnTo>
                    <a:pt x="2513" y="28221"/>
                  </a:lnTo>
                  <a:lnTo>
                    <a:pt x="2539" y="28457"/>
                  </a:lnTo>
                  <a:lnTo>
                    <a:pt x="2548" y="28693"/>
                  </a:lnTo>
                  <a:lnTo>
                    <a:pt x="2556" y="29201"/>
                  </a:lnTo>
                  <a:lnTo>
                    <a:pt x="2583" y="29779"/>
                  </a:lnTo>
                  <a:lnTo>
                    <a:pt x="2618" y="30391"/>
                  </a:lnTo>
                  <a:lnTo>
                    <a:pt x="2661" y="31013"/>
                  </a:lnTo>
                  <a:lnTo>
                    <a:pt x="2749" y="32212"/>
                  </a:lnTo>
                  <a:lnTo>
                    <a:pt x="2775" y="32737"/>
                  </a:lnTo>
                  <a:lnTo>
                    <a:pt x="2784" y="33184"/>
                  </a:lnTo>
                  <a:lnTo>
                    <a:pt x="2775" y="33289"/>
                  </a:lnTo>
                  <a:lnTo>
                    <a:pt x="2758" y="33411"/>
                  </a:lnTo>
                  <a:lnTo>
                    <a:pt x="2723" y="33560"/>
                  </a:lnTo>
                  <a:lnTo>
                    <a:pt x="2679" y="33709"/>
                  </a:lnTo>
                  <a:lnTo>
                    <a:pt x="2618" y="33884"/>
                  </a:lnTo>
                  <a:lnTo>
                    <a:pt x="2548" y="34068"/>
                  </a:lnTo>
                  <a:lnTo>
                    <a:pt x="2381" y="34462"/>
                  </a:lnTo>
                  <a:lnTo>
                    <a:pt x="2189" y="34899"/>
                  </a:lnTo>
                  <a:lnTo>
                    <a:pt x="1970" y="35363"/>
                  </a:lnTo>
                  <a:lnTo>
                    <a:pt x="1497" y="36335"/>
                  </a:lnTo>
                  <a:lnTo>
                    <a:pt x="1016" y="37307"/>
                  </a:lnTo>
                  <a:lnTo>
                    <a:pt x="797" y="37762"/>
                  </a:lnTo>
                  <a:lnTo>
                    <a:pt x="604" y="38199"/>
                  </a:lnTo>
                  <a:lnTo>
                    <a:pt x="438" y="38602"/>
                  </a:lnTo>
                  <a:lnTo>
                    <a:pt x="368" y="38777"/>
                  </a:lnTo>
                  <a:lnTo>
                    <a:pt x="307" y="38952"/>
                  </a:lnTo>
                  <a:lnTo>
                    <a:pt x="263" y="39110"/>
                  </a:lnTo>
                  <a:lnTo>
                    <a:pt x="228" y="39250"/>
                  </a:lnTo>
                  <a:lnTo>
                    <a:pt x="211" y="39372"/>
                  </a:lnTo>
                  <a:lnTo>
                    <a:pt x="202" y="39477"/>
                  </a:lnTo>
                  <a:lnTo>
                    <a:pt x="202" y="39582"/>
                  </a:lnTo>
                  <a:lnTo>
                    <a:pt x="211" y="39687"/>
                  </a:lnTo>
                  <a:lnTo>
                    <a:pt x="246" y="39924"/>
                  </a:lnTo>
                  <a:lnTo>
                    <a:pt x="298" y="40169"/>
                  </a:lnTo>
                  <a:lnTo>
                    <a:pt x="368" y="40431"/>
                  </a:lnTo>
                  <a:lnTo>
                    <a:pt x="526" y="40974"/>
                  </a:lnTo>
                  <a:lnTo>
                    <a:pt x="692" y="41526"/>
                  </a:lnTo>
                  <a:lnTo>
                    <a:pt x="762" y="41797"/>
                  </a:lnTo>
                  <a:lnTo>
                    <a:pt x="832" y="42060"/>
                  </a:lnTo>
                  <a:lnTo>
                    <a:pt x="885" y="42305"/>
                  </a:lnTo>
                  <a:lnTo>
                    <a:pt x="920" y="42532"/>
                  </a:lnTo>
                  <a:lnTo>
                    <a:pt x="928" y="42637"/>
                  </a:lnTo>
                  <a:lnTo>
                    <a:pt x="928" y="42742"/>
                  </a:lnTo>
                  <a:lnTo>
                    <a:pt x="920" y="42839"/>
                  </a:lnTo>
                  <a:lnTo>
                    <a:pt x="911" y="42926"/>
                  </a:lnTo>
                  <a:lnTo>
                    <a:pt x="893" y="43005"/>
                  </a:lnTo>
                  <a:lnTo>
                    <a:pt x="867" y="43075"/>
                  </a:lnTo>
                  <a:lnTo>
                    <a:pt x="832" y="43145"/>
                  </a:lnTo>
                  <a:lnTo>
                    <a:pt x="788" y="43197"/>
                  </a:lnTo>
                  <a:lnTo>
                    <a:pt x="692" y="43302"/>
                  </a:lnTo>
                  <a:lnTo>
                    <a:pt x="587" y="43390"/>
                  </a:lnTo>
                  <a:lnTo>
                    <a:pt x="386" y="43565"/>
                  </a:lnTo>
                  <a:lnTo>
                    <a:pt x="289" y="43653"/>
                  </a:lnTo>
                  <a:lnTo>
                    <a:pt x="211" y="43731"/>
                  </a:lnTo>
                  <a:lnTo>
                    <a:pt x="132" y="43819"/>
                  </a:lnTo>
                  <a:lnTo>
                    <a:pt x="70" y="43906"/>
                  </a:lnTo>
                  <a:lnTo>
                    <a:pt x="27" y="43994"/>
                  </a:lnTo>
                  <a:lnTo>
                    <a:pt x="9" y="44047"/>
                  </a:lnTo>
                  <a:lnTo>
                    <a:pt x="0" y="44099"/>
                  </a:lnTo>
                  <a:lnTo>
                    <a:pt x="0" y="44143"/>
                  </a:lnTo>
                  <a:lnTo>
                    <a:pt x="0" y="44195"/>
                  </a:lnTo>
                  <a:lnTo>
                    <a:pt x="0" y="44257"/>
                  </a:lnTo>
                  <a:lnTo>
                    <a:pt x="18" y="44309"/>
                  </a:lnTo>
                  <a:lnTo>
                    <a:pt x="35" y="44370"/>
                  </a:lnTo>
                  <a:lnTo>
                    <a:pt x="62" y="44432"/>
                  </a:lnTo>
                  <a:lnTo>
                    <a:pt x="140" y="44572"/>
                  </a:lnTo>
                  <a:lnTo>
                    <a:pt x="246" y="44712"/>
                  </a:lnTo>
                  <a:lnTo>
                    <a:pt x="386" y="44878"/>
                  </a:lnTo>
                  <a:lnTo>
                    <a:pt x="464" y="44957"/>
                  </a:lnTo>
                  <a:lnTo>
                    <a:pt x="561" y="45027"/>
                  </a:lnTo>
                  <a:lnTo>
                    <a:pt x="657" y="45088"/>
                  </a:lnTo>
                  <a:lnTo>
                    <a:pt x="762" y="45141"/>
                  </a:lnTo>
                  <a:lnTo>
                    <a:pt x="885" y="45176"/>
                  </a:lnTo>
                  <a:lnTo>
                    <a:pt x="1007" y="45211"/>
                  </a:lnTo>
                  <a:lnTo>
                    <a:pt x="1138" y="45237"/>
                  </a:lnTo>
                  <a:lnTo>
                    <a:pt x="1287" y="45263"/>
                  </a:lnTo>
                  <a:lnTo>
                    <a:pt x="1436" y="45272"/>
                  </a:lnTo>
                  <a:lnTo>
                    <a:pt x="1602" y="45281"/>
                  </a:lnTo>
                  <a:lnTo>
                    <a:pt x="1961" y="45272"/>
                  </a:lnTo>
                  <a:lnTo>
                    <a:pt x="2373" y="45254"/>
                  </a:lnTo>
                  <a:lnTo>
                    <a:pt x="2819" y="45219"/>
                  </a:lnTo>
                  <a:lnTo>
                    <a:pt x="3869" y="45114"/>
                  </a:lnTo>
                  <a:lnTo>
                    <a:pt x="4473" y="45062"/>
                  </a:lnTo>
                  <a:lnTo>
                    <a:pt x="5139" y="45001"/>
                  </a:lnTo>
                  <a:lnTo>
                    <a:pt x="5856" y="44957"/>
                  </a:lnTo>
                  <a:lnTo>
                    <a:pt x="6644" y="44913"/>
                  </a:lnTo>
                  <a:lnTo>
                    <a:pt x="7484" y="44887"/>
                  </a:lnTo>
                  <a:lnTo>
                    <a:pt x="8404" y="44878"/>
                  </a:lnTo>
                  <a:lnTo>
                    <a:pt x="10093" y="44869"/>
                  </a:lnTo>
                  <a:lnTo>
                    <a:pt x="10811" y="44869"/>
                  </a:lnTo>
                  <a:lnTo>
                    <a:pt x="11441" y="44852"/>
                  </a:lnTo>
                  <a:lnTo>
                    <a:pt x="12001" y="44826"/>
                  </a:lnTo>
                  <a:lnTo>
                    <a:pt x="12500" y="44799"/>
                  </a:lnTo>
                  <a:lnTo>
                    <a:pt x="12938" y="44756"/>
                  </a:lnTo>
                  <a:lnTo>
                    <a:pt x="13130" y="44721"/>
                  </a:lnTo>
                  <a:lnTo>
                    <a:pt x="13323" y="44694"/>
                  </a:lnTo>
                  <a:lnTo>
                    <a:pt x="13498" y="44659"/>
                  </a:lnTo>
                  <a:lnTo>
                    <a:pt x="13664" y="44615"/>
                  </a:lnTo>
                  <a:lnTo>
                    <a:pt x="13822" y="44572"/>
                  </a:lnTo>
                  <a:lnTo>
                    <a:pt x="13962" y="44528"/>
                  </a:lnTo>
                  <a:lnTo>
                    <a:pt x="14111" y="44475"/>
                  </a:lnTo>
                  <a:lnTo>
                    <a:pt x="14242" y="44414"/>
                  </a:lnTo>
                  <a:lnTo>
                    <a:pt x="14365" y="44353"/>
                  </a:lnTo>
                  <a:lnTo>
                    <a:pt x="14496" y="44283"/>
                  </a:lnTo>
                  <a:lnTo>
                    <a:pt x="14610" y="44204"/>
                  </a:lnTo>
                  <a:lnTo>
                    <a:pt x="14732" y="44125"/>
                  </a:lnTo>
                  <a:lnTo>
                    <a:pt x="14846" y="44038"/>
                  </a:lnTo>
                  <a:lnTo>
                    <a:pt x="14960" y="43941"/>
                  </a:lnTo>
                  <a:lnTo>
                    <a:pt x="15187" y="43731"/>
                  </a:lnTo>
                  <a:lnTo>
                    <a:pt x="15415" y="43486"/>
                  </a:lnTo>
                  <a:lnTo>
                    <a:pt x="15529" y="43364"/>
                  </a:lnTo>
                  <a:lnTo>
                    <a:pt x="15642" y="43232"/>
                  </a:lnTo>
                  <a:lnTo>
                    <a:pt x="15748" y="43101"/>
                  </a:lnTo>
                  <a:lnTo>
                    <a:pt x="15844" y="42970"/>
                  </a:lnTo>
                  <a:lnTo>
                    <a:pt x="15931" y="42839"/>
                  </a:lnTo>
                  <a:lnTo>
                    <a:pt x="16010" y="42707"/>
                  </a:lnTo>
                  <a:lnTo>
                    <a:pt x="16159" y="42445"/>
                  </a:lnTo>
                  <a:lnTo>
                    <a:pt x="16290" y="42182"/>
                  </a:lnTo>
                  <a:lnTo>
                    <a:pt x="16404" y="41911"/>
                  </a:lnTo>
                  <a:lnTo>
                    <a:pt x="16492" y="41639"/>
                  </a:lnTo>
                  <a:lnTo>
                    <a:pt x="16562" y="41368"/>
                  </a:lnTo>
                  <a:lnTo>
                    <a:pt x="16623" y="41105"/>
                  </a:lnTo>
                  <a:lnTo>
                    <a:pt x="16667" y="40834"/>
                  </a:lnTo>
                  <a:lnTo>
                    <a:pt x="16702" y="40563"/>
                  </a:lnTo>
                  <a:lnTo>
                    <a:pt x="16728" y="40291"/>
                  </a:lnTo>
                  <a:lnTo>
                    <a:pt x="16745" y="40029"/>
                  </a:lnTo>
                  <a:lnTo>
                    <a:pt x="16754" y="39757"/>
                  </a:lnTo>
                  <a:lnTo>
                    <a:pt x="16754" y="39241"/>
                  </a:lnTo>
                  <a:lnTo>
                    <a:pt x="16754" y="39101"/>
                  </a:lnTo>
                  <a:lnTo>
                    <a:pt x="16737" y="38961"/>
                  </a:lnTo>
                  <a:lnTo>
                    <a:pt x="16719" y="38803"/>
                  </a:lnTo>
                  <a:lnTo>
                    <a:pt x="16702" y="38637"/>
                  </a:lnTo>
                  <a:lnTo>
                    <a:pt x="16632" y="38287"/>
                  </a:lnTo>
                  <a:lnTo>
                    <a:pt x="16544" y="37919"/>
                  </a:lnTo>
                  <a:lnTo>
                    <a:pt x="16448" y="37525"/>
                  </a:lnTo>
                  <a:lnTo>
                    <a:pt x="16334" y="37131"/>
                  </a:lnTo>
                  <a:lnTo>
                    <a:pt x="16211" y="36738"/>
                  </a:lnTo>
                  <a:lnTo>
                    <a:pt x="16089" y="36352"/>
                  </a:lnTo>
                  <a:lnTo>
                    <a:pt x="15844" y="35643"/>
                  </a:lnTo>
                  <a:lnTo>
                    <a:pt x="15625" y="35057"/>
                  </a:lnTo>
                  <a:lnTo>
                    <a:pt x="15415" y="34514"/>
                  </a:lnTo>
                  <a:lnTo>
                    <a:pt x="14837" y="26102"/>
                  </a:lnTo>
                  <a:lnTo>
                    <a:pt x="14443" y="20150"/>
                  </a:lnTo>
                  <a:lnTo>
                    <a:pt x="14312" y="18067"/>
                  </a:lnTo>
                  <a:lnTo>
                    <a:pt x="14268" y="17419"/>
                  </a:lnTo>
                  <a:lnTo>
                    <a:pt x="14259" y="17087"/>
                  </a:lnTo>
                  <a:lnTo>
                    <a:pt x="14251" y="17017"/>
                  </a:lnTo>
                  <a:lnTo>
                    <a:pt x="14242" y="16938"/>
                  </a:lnTo>
                  <a:lnTo>
                    <a:pt x="14224" y="16859"/>
                  </a:lnTo>
                  <a:lnTo>
                    <a:pt x="14207" y="16771"/>
                  </a:lnTo>
                  <a:lnTo>
                    <a:pt x="14146" y="16614"/>
                  </a:lnTo>
                  <a:lnTo>
                    <a:pt x="14067" y="16439"/>
                  </a:lnTo>
                  <a:lnTo>
                    <a:pt x="13979" y="16264"/>
                  </a:lnTo>
                  <a:lnTo>
                    <a:pt x="13874" y="16089"/>
                  </a:lnTo>
                  <a:lnTo>
                    <a:pt x="13656" y="15721"/>
                  </a:lnTo>
                  <a:lnTo>
                    <a:pt x="13437" y="15353"/>
                  </a:lnTo>
                  <a:lnTo>
                    <a:pt x="13332" y="15161"/>
                  </a:lnTo>
                  <a:lnTo>
                    <a:pt x="13244" y="14968"/>
                  </a:lnTo>
                  <a:lnTo>
                    <a:pt x="13165" y="14776"/>
                  </a:lnTo>
                  <a:lnTo>
                    <a:pt x="13113" y="14592"/>
                  </a:lnTo>
                  <a:lnTo>
                    <a:pt x="13087" y="14496"/>
                  </a:lnTo>
                  <a:lnTo>
                    <a:pt x="13069" y="14399"/>
                  </a:lnTo>
                  <a:lnTo>
                    <a:pt x="13060" y="14303"/>
                  </a:lnTo>
                  <a:lnTo>
                    <a:pt x="13060" y="14207"/>
                  </a:lnTo>
                  <a:lnTo>
                    <a:pt x="13060" y="14014"/>
                  </a:lnTo>
                  <a:lnTo>
                    <a:pt x="13069" y="13804"/>
                  </a:lnTo>
                  <a:lnTo>
                    <a:pt x="13104" y="13349"/>
                  </a:lnTo>
                  <a:lnTo>
                    <a:pt x="13157" y="12868"/>
                  </a:lnTo>
                  <a:lnTo>
                    <a:pt x="13209" y="12377"/>
                  </a:lnTo>
                  <a:lnTo>
                    <a:pt x="13270" y="11896"/>
                  </a:lnTo>
                  <a:lnTo>
                    <a:pt x="13314" y="11441"/>
                  </a:lnTo>
                  <a:lnTo>
                    <a:pt x="13349" y="11038"/>
                  </a:lnTo>
                  <a:lnTo>
                    <a:pt x="13358" y="10863"/>
                  </a:lnTo>
                  <a:lnTo>
                    <a:pt x="13367" y="10706"/>
                  </a:lnTo>
                  <a:lnTo>
                    <a:pt x="13375" y="10548"/>
                  </a:lnTo>
                  <a:lnTo>
                    <a:pt x="13402" y="10399"/>
                  </a:lnTo>
                  <a:lnTo>
                    <a:pt x="13445" y="10233"/>
                  </a:lnTo>
                  <a:lnTo>
                    <a:pt x="13507" y="10067"/>
                  </a:lnTo>
                  <a:lnTo>
                    <a:pt x="13577" y="9891"/>
                  </a:lnTo>
                  <a:lnTo>
                    <a:pt x="13656" y="9716"/>
                  </a:lnTo>
                  <a:lnTo>
                    <a:pt x="13831" y="9349"/>
                  </a:lnTo>
                  <a:lnTo>
                    <a:pt x="13909" y="9156"/>
                  </a:lnTo>
                  <a:lnTo>
                    <a:pt x="13997" y="8964"/>
                  </a:lnTo>
                  <a:lnTo>
                    <a:pt x="14067" y="8771"/>
                  </a:lnTo>
                  <a:lnTo>
                    <a:pt x="14137" y="8570"/>
                  </a:lnTo>
                  <a:lnTo>
                    <a:pt x="14189" y="8360"/>
                  </a:lnTo>
                  <a:lnTo>
                    <a:pt x="14233" y="8158"/>
                  </a:lnTo>
                  <a:lnTo>
                    <a:pt x="14259" y="7948"/>
                  </a:lnTo>
                  <a:lnTo>
                    <a:pt x="14259" y="7834"/>
                  </a:lnTo>
                  <a:lnTo>
                    <a:pt x="14259" y="7729"/>
                  </a:lnTo>
                  <a:lnTo>
                    <a:pt x="14251" y="7581"/>
                  </a:lnTo>
                  <a:lnTo>
                    <a:pt x="14233" y="7432"/>
                  </a:lnTo>
                  <a:lnTo>
                    <a:pt x="14216" y="7283"/>
                  </a:lnTo>
                  <a:lnTo>
                    <a:pt x="14189" y="7143"/>
                  </a:lnTo>
                  <a:lnTo>
                    <a:pt x="14128" y="6872"/>
                  </a:lnTo>
                  <a:lnTo>
                    <a:pt x="14041" y="6618"/>
                  </a:lnTo>
                  <a:lnTo>
                    <a:pt x="13953" y="6373"/>
                  </a:lnTo>
                  <a:lnTo>
                    <a:pt x="13848" y="6154"/>
                  </a:lnTo>
                  <a:lnTo>
                    <a:pt x="13743" y="5944"/>
                  </a:lnTo>
                  <a:lnTo>
                    <a:pt x="13638" y="5751"/>
                  </a:lnTo>
                  <a:lnTo>
                    <a:pt x="13524" y="5585"/>
                  </a:lnTo>
                  <a:lnTo>
                    <a:pt x="13419" y="5436"/>
                  </a:lnTo>
                  <a:lnTo>
                    <a:pt x="13323" y="5305"/>
                  </a:lnTo>
                  <a:lnTo>
                    <a:pt x="13235" y="5191"/>
                  </a:lnTo>
                  <a:lnTo>
                    <a:pt x="13104" y="5051"/>
                  </a:lnTo>
                  <a:lnTo>
                    <a:pt x="13060" y="4998"/>
                  </a:lnTo>
                  <a:lnTo>
                    <a:pt x="12911" y="4718"/>
                  </a:lnTo>
                  <a:lnTo>
                    <a:pt x="12570" y="4079"/>
                  </a:lnTo>
                  <a:lnTo>
                    <a:pt x="12360" y="3712"/>
                  </a:lnTo>
                  <a:lnTo>
                    <a:pt x="12150" y="3362"/>
                  </a:lnTo>
                  <a:lnTo>
                    <a:pt x="12045" y="3204"/>
                  </a:lnTo>
                  <a:lnTo>
                    <a:pt x="11949" y="3055"/>
                  </a:lnTo>
                  <a:lnTo>
                    <a:pt x="11861" y="2933"/>
                  </a:lnTo>
                  <a:lnTo>
                    <a:pt x="11782" y="2845"/>
                  </a:lnTo>
                  <a:lnTo>
                    <a:pt x="11625" y="2854"/>
                  </a:lnTo>
                  <a:lnTo>
                    <a:pt x="11476" y="2871"/>
                  </a:lnTo>
                  <a:lnTo>
                    <a:pt x="11196" y="2924"/>
                  </a:lnTo>
                  <a:lnTo>
                    <a:pt x="10960" y="2968"/>
                  </a:lnTo>
                  <a:lnTo>
                    <a:pt x="10749" y="3003"/>
                  </a:lnTo>
                  <a:lnTo>
                    <a:pt x="10653" y="3011"/>
                  </a:lnTo>
                  <a:lnTo>
                    <a:pt x="10574" y="3020"/>
                  </a:lnTo>
                  <a:lnTo>
                    <a:pt x="10496" y="3011"/>
                  </a:lnTo>
                  <a:lnTo>
                    <a:pt x="10434" y="3003"/>
                  </a:lnTo>
                  <a:lnTo>
                    <a:pt x="10373" y="2976"/>
                  </a:lnTo>
                  <a:lnTo>
                    <a:pt x="10329" y="2950"/>
                  </a:lnTo>
                  <a:lnTo>
                    <a:pt x="10294" y="2898"/>
                  </a:lnTo>
                  <a:lnTo>
                    <a:pt x="10268" y="2845"/>
                  </a:lnTo>
                  <a:lnTo>
                    <a:pt x="10242" y="2749"/>
                  </a:lnTo>
                  <a:lnTo>
                    <a:pt x="10224" y="2618"/>
                  </a:lnTo>
                  <a:lnTo>
                    <a:pt x="10189" y="2241"/>
                  </a:lnTo>
                  <a:lnTo>
                    <a:pt x="10172" y="1786"/>
                  </a:lnTo>
                  <a:lnTo>
                    <a:pt x="10154" y="1287"/>
                  </a:lnTo>
                  <a:lnTo>
                    <a:pt x="10137" y="394"/>
                  </a:lnTo>
                  <a:lnTo>
                    <a:pt x="10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0"/>
            <p:cNvSpPr/>
            <p:nvPr/>
          </p:nvSpPr>
          <p:spPr>
            <a:xfrm>
              <a:off x="4073485" y="1118163"/>
              <a:ext cx="1237524" cy="3344455"/>
            </a:xfrm>
            <a:custGeom>
              <a:avLst/>
              <a:gdLst/>
              <a:ahLst/>
              <a:cxnLst/>
              <a:rect l="l" t="t" r="r" b="b"/>
              <a:pathLst>
                <a:path w="16755" h="45281" fill="none" extrusionOk="0">
                  <a:moveTo>
                    <a:pt x="6075" y="543"/>
                  </a:moveTo>
                  <a:lnTo>
                    <a:pt x="6679" y="3405"/>
                  </a:lnTo>
                  <a:lnTo>
                    <a:pt x="6679" y="3405"/>
                  </a:lnTo>
                  <a:lnTo>
                    <a:pt x="6268" y="3528"/>
                  </a:lnTo>
                  <a:lnTo>
                    <a:pt x="5856" y="3650"/>
                  </a:lnTo>
                  <a:lnTo>
                    <a:pt x="5375" y="3817"/>
                  </a:lnTo>
                  <a:lnTo>
                    <a:pt x="5139" y="3913"/>
                  </a:lnTo>
                  <a:lnTo>
                    <a:pt x="4902" y="4009"/>
                  </a:lnTo>
                  <a:lnTo>
                    <a:pt x="4683" y="4114"/>
                  </a:lnTo>
                  <a:lnTo>
                    <a:pt x="4491" y="4219"/>
                  </a:lnTo>
                  <a:lnTo>
                    <a:pt x="4325" y="4324"/>
                  </a:lnTo>
                  <a:lnTo>
                    <a:pt x="4255" y="4377"/>
                  </a:lnTo>
                  <a:lnTo>
                    <a:pt x="4193" y="4429"/>
                  </a:lnTo>
                  <a:lnTo>
                    <a:pt x="4149" y="4482"/>
                  </a:lnTo>
                  <a:lnTo>
                    <a:pt x="4114" y="4534"/>
                  </a:lnTo>
                  <a:lnTo>
                    <a:pt x="4088" y="4587"/>
                  </a:lnTo>
                  <a:lnTo>
                    <a:pt x="4079" y="4640"/>
                  </a:lnTo>
                  <a:lnTo>
                    <a:pt x="4079" y="4640"/>
                  </a:lnTo>
                  <a:lnTo>
                    <a:pt x="4088" y="4885"/>
                  </a:lnTo>
                  <a:lnTo>
                    <a:pt x="4097" y="5191"/>
                  </a:lnTo>
                  <a:lnTo>
                    <a:pt x="4114" y="5550"/>
                  </a:lnTo>
                  <a:lnTo>
                    <a:pt x="4149" y="5953"/>
                  </a:lnTo>
                  <a:lnTo>
                    <a:pt x="4193" y="6381"/>
                  </a:lnTo>
                  <a:lnTo>
                    <a:pt x="4246" y="6828"/>
                  </a:lnTo>
                  <a:lnTo>
                    <a:pt x="4316" y="7283"/>
                  </a:lnTo>
                  <a:lnTo>
                    <a:pt x="4395" y="7729"/>
                  </a:lnTo>
                  <a:lnTo>
                    <a:pt x="4395" y="7729"/>
                  </a:lnTo>
                  <a:lnTo>
                    <a:pt x="4465" y="8045"/>
                  </a:lnTo>
                  <a:lnTo>
                    <a:pt x="4578" y="8438"/>
                  </a:lnTo>
                  <a:lnTo>
                    <a:pt x="4718" y="8911"/>
                  </a:lnTo>
                  <a:lnTo>
                    <a:pt x="4894" y="9436"/>
                  </a:lnTo>
                  <a:lnTo>
                    <a:pt x="5086" y="10005"/>
                  </a:lnTo>
                  <a:lnTo>
                    <a:pt x="5287" y="10600"/>
                  </a:lnTo>
                  <a:lnTo>
                    <a:pt x="5515" y="11222"/>
                  </a:lnTo>
                  <a:lnTo>
                    <a:pt x="5743" y="11843"/>
                  </a:lnTo>
                  <a:lnTo>
                    <a:pt x="5970" y="12447"/>
                  </a:lnTo>
                  <a:lnTo>
                    <a:pt x="6198" y="13034"/>
                  </a:lnTo>
                  <a:lnTo>
                    <a:pt x="6417" y="13585"/>
                  </a:lnTo>
                  <a:lnTo>
                    <a:pt x="6627" y="14075"/>
                  </a:lnTo>
                  <a:lnTo>
                    <a:pt x="6819" y="14513"/>
                  </a:lnTo>
                  <a:lnTo>
                    <a:pt x="6986" y="14863"/>
                  </a:lnTo>
                  <a:lnTo>
                    <a:pt x="7064" y="15012"/>
                  </a:lnTo>
                  <a:lnTo>
                    <a:pt x="7126" y="15126"/>
                  </a:lnTo>
                  <a:lnTo>
                    <a:pt x="7187" y="15222"/>
                  </a:lnTo>
                  <a:lnTo>
                    <a:pt x="7239" y="15283"/>
                  </a:lnTo>
                  <a:lnTo>
                    <a:pt x="7239" y="15283"/>
                  </a:lnTo>
                  <a:lnTo>
                    <a:pt x="7283" y="15336"/>
                  </a:lnTo>
                  <a:lnTo>
                    <a:pt x="7309" y="15397"/>
                  </a:lnTo>
                  <a:lnTo>
                    <a:pt x="7336" y="15467"/>
                  </a:lnTo>
                  <a:lnTo>
                    <a:pt x="7344" y="15546"/>
                  </a:lnTo>
                  <a:lnTo>
                    <a:pt x="7353" y="15625"/>
                  </a:lnTo>
                  <a:lnTo>
                    <a:pt x="7353" y="15712"/>
                  </a:lnTo>
                  <a:lnTo>
                    <a:pt x="7344" y="15800"/>
                  </a:lnTo>
                  <a:lnTo>
                    <a:pt x="7327" y="15896"/>
                  </a:lnTo>
                  <a:lnTo>
                    <a:pt x="7283" y="16097"/>
                  </a:lnTo>
                  <a:lnTo>
                    <a:pt x="7213" y="16299"/>
                  </a:lnTo>
                  <a:lnTo>
                    <a:pt x="7134" y="16518"/>
                  </a:lnTo>
                  <a:lnTo>
                    <a:pt x="7047" y="16728"/>
                  </a:lnTo>
                  <a:lnTo>
                    <a:pt x="6951" y="16929"/>
                  </a:lnTo>
                  <a:lnTo>
                    <a:pt x="6845" y="17122"/>
                  </a:lnTo>
                  <a:lnTo>
                    <a:pt x="6670" y="17454"/>
                  </a:lnTo>
                  <a:lnTo>
                    <a:pt x="6530" y="17682"/>
                  </a:lnTo>
                  <a:lnTo>
                    <a:pt x="6478" y="17769"/>
                  </a:lnTo>
                  <a:lnTo>
                    <a:pt x="6478" y="17769"/>
                  </a:lnTo>
                  <a:lnTo>
                    <a:pt x="5848" y="18487"/>
                  </a:lnTo>
                  <a:lnTo>
                    <a:pt x="5270" y="19135"/>
                  </a:lnTo>
                  <a:lnTo>
                    <a:pt x="4692" y="19765"/>
                  </a:lnTo>
                  <a:lnTo>
                    <a:pt x="4692" y="19765"/>
                  </a:lnTo>
                  <a:lnTo>
                    <a:pt x="4360" y="20106"/>
                  </a:lnTo>
                  <a:lnTo>
                    <a:pt x="3939" y="20527"/>
                  </a:lnTo>
                  <a:lnTo>
                    <a:pt x="3712" y="20772"/>
                  </a:lnTo>
                  <a:lnTo>
                    <a:pt x="3467" y="21043"/>
                  </a:lnTo>
                  <a:lnTo>
                    <a:pt x="3222" y="21323"/>
                  </a:lnTo>
                  <a:lnTo>
                    <a:pt x="2985" y="21612"/>
                  </a:lnTo>
                  <a:lnTo>
                    <a:pt x="2749" y="21918"/>
                  </a:lnTo>
                  <a:lnTo>
                    <a:pt x="2530" y="22242"/>
                  </a:lnTo>
                  <a:lnTo>
                    <a:pt x="2434" y="22409"/>
                  </a:lnTo>
                  <a:lnTo>
                    <a:pt x="2329" y="22575"/>
                  </a:lnTo>
                  <a:lnTo>
                    <a:pt x="2241" y="22741"/>
                  </a:lnTo>
                  <a:lnTo>
                    <a:pt x="2154" y="22907"/>
                  </a:lnTo>
                  <a:lnTo>
                    <a:pt x="2084" y="23083"/>
                  </a:lnTo>
                  <a:lnTo>
                    <a:pt x="2014" y="23258"/>
                  </a:lnTo>
                  <a:lnTo>
                    <a:pt x="1952" y="23433"/>
                  </a:lnTo>
                  <a:lnTo>
                    <a:pt x="1900" y="23608"/>
                  </a:lnTo>
                  <a:lnTo>
                    <a:pt x="1865" y="23783"/>
                  </a:lnTo>
                  <a:lnTo>
                    <a:pt x="1830" y="23958"/>
                  </a:lnTo>
                  <a:lnTo>
                    <a:pt x="1812" y="24133"/>
                  </a:lnTo>
                  <a:lnTo>
                    <a:pt x="1804" y="24308"/>
                  </a:lnTo>
                  <a:lnTo>
                    <a:pt x="1804" y="24308"/>
                  </a:lnTo>
                  <a:lnTo>
                    <a:pt x="1812" y="24658"/>
                  </a:lnTo>
                  <a:lnTo>
                    <a:pt x="1839" y="24991"/>
                  </a:lnTo>
                  <a:lnTo>
                    <a:pt x="1874" y="25306"/>
                  </a:lnTo>
                  <a:lnTo>
                    <a:pt x="1917" y="25612"/>
                  </a:lnTo>
                  <a:lnTo>
                    <a:pt x="1979" y="25910"/>
                  </a:lnTo>
                  <a:lnTo>
                    <a:pt x="2040" y="26190"/>
                  </a:lnTo>
                  <a:lnTo>
                    <a:pt x="2171" y="26733"/>
                  </a:lnTo>
                  <a:lnTo>
                    <a:pt x="2311" y="27249"/>
                  </a:lnTo>
                  <a:lnTo>
                    <a:pt x="2373" y="27494"/>
                  </a:lnTo>
                  <a:lnTo>
                    <a:pt x="2425" y="27739"/>
                  </a:lnTo>
                  <a:lnTo>
                    <a:pt x="2478" y="27984"/>
                  </a:lnTo>
                  <a:lnTo>
                    <a:pt x="2513" y="28221"/>
                  </a:lnTo>
                  <a:lnTo>
                    <a:pt x="2539" y="28457"/>
                  </a:lnTo>
                  <a:lnTo>
                    <a:pt x="2548" y="28693"/>
                  </a:lnTo>
                  <a:lnTo>
                    <a:pt x="2548" y="28693"/>
                  </a:lnTo>
                  <a:lnTo>
                    <a:pt x="2556" y="29201"/>
                  </a:lnTo>
                  <a:lnTo>
                    <a:pt x="2583" y="29779"/>
                  </a:lnTo>
                  <a:lnTo>
                    <a:pt x="2618" y="30391"/>
                  </a:lnTo>
                  <a:lnTo>
                    <a:pt x="2661" y="31013"/>
                  </a:lnTo>
                  <a:lnTo>
                    <a:pt x="2749" y="32212"/>
                  </a:lnTo>
                  <a:lnTo>
                    <a:pt x="2775" y="32737"/>
                  </a:lnTo>
                  <a:lnTo>
                    <a:pt x="2784" y="33184"/>
                  </a:lnTo>
                  <a:lnTo>
                    <a:pt x="2784" y="33184"/>
                  </a:lnTo>
                  <a:lnTo>
                    <a:pt x="2775" y="33289"/>
                  </a:lnTo>
                  <a:lnTo>
                    <a:pt x="2758" y="33411"/>
                  </a:lnTo>
                  <a:lnTo>
                    <a:pt x="2723" y="33560"/>
                  </a:lnTo>
                  <a:lnTo>
                    <a:pt x="2679" y="33709"/>
                  </a:lnTo>
                  <a:lnTo>
                    <a:pt x="2618" y="33884"/>
                  </a:lnTo>
                  <a:lnTo>
                    <a:pt x="2548" y="34068"/>
                  </a:lnTo>
                  <a:lnTo>
                    <a:pt x="2381" y="34462"/>
                  </a:lnTo>
                  <a:lnTo>
                    <a:pt x="2189" y="34899"/>
                  </a:lnTo>
                  <a:lnTo>
                    <a:pt x="1970" y="35363"/>
                  </a:lnTo>
                  <a:lnTo>
                    <a:pt x="1497" y="36335"/>
                  </a:lnTo>
                  <a:lnTo>
                    <a:pt x="1016" y="37307"/>
                  </a:lnTo>
                  <a:lnTo>
                    <a:pt x="797" y="37762"/>
                  </a:lnTo>
                  <a:lnTo>
                    <a:pt x="604" y="38199"/>
                  </a:lnTo>
                  <a:lnTo>
                    <a:pt x="438" y="38602"/>
                  </a:lnTo>
                  <a:lnTo>
                    <a:pt x="368" y="38777"/>
                  </a:lnTo>
                  <a:lnTo>
                    <a:pt x="307" y="38952"/>
                  </a:lnTo>
                  <a:lnTo>
                    <a:pt x="263" y="39110"/>
                  </a:lnTo>
                  <a:lnTo>
                    <a:pt x="228" y="39250"/>
                  </a:lnTo>
                  <a:lnTo>
                    <a:pt x="211" y="39372"/>
                  </a:lnTo>
                  <a:lnTo>
                    <a:pt x="202" y="39477"/>
                  </a:lnTo>
                  <a:lnTo>
                    <a:pt x="202" y="39477"/>
                  </a:lnTo>
                  <a:lnTo>
                    <a:pt x="202" y="39582"/>
                  </a:lnTo>
                  <a:lnTo>
                    <a:pt x="211" y="39687"/>
                  </a:lnTo>
                  <a:lnTo>
                    <a:pt x="246" y="39924"/>
                  </a:lnTo>
                  <a:lnTo>
                    <a:pt x="298" y="40169"/>
                  </a:lnTo>
                  <a:lnTo>
                    <a:pt x="368" y="40431"/>
                  </a:lnTo>
                  <a:lnTo>
                    <a:pt x="526" y="40974"/>
                  </a:lnTo>
                  <a:lnTo>
                    <a:pt x="692" y="41526"/>
                  </a:lnTo>
                  <a:lnTo>
                    <a:pt x="762" y="41797"/>
                  </a:lnTo>
                  <a:lnTo>
                    <a:pt x="832" y="42060"/>
                  </a:lnTo>
                  <a:lnTo>
                    <a:pt x="885" y="42305"/>
                  </a:lnTo>
                  <a:lnTo>
                    <a:pt x="920" y="42532"/>
                  </a:lnTo>
                  <a:lnTo>
                    <a:pt x="928" y="42637"/>
                  </a:lnTo>
                  <a:lnTo>
                    <a:pt x="928" y="42742"/>
                  </a:lnTo>
                  <a:lnTo>
                    <a:pt x="920" y="42839"/>
                  </a:lnTo>
                  <a:lnTo>
                    <a:pt x="911" y="42926"/>
                  </a:lnTo>
                  <a:lnTo>
                    <a:pt x="893" y="43005"/>
                  </a:lnTo>
                  <a:lnTo>
                    <a:pt x="867" y="43075"/>
                  </a:lnTo>
                  <a:lnTo>
                    <a:pt x="832" y="43145"/>
                  </a:lnTo>
                  <a:lnTo>
                    <a:pt x="788" y="43197"/>
                  </a:lnTo>
                  <a:lnTo>
                    <a:pt x="788" y="43197"/>
                  </a:lnTo>
                  <a:lnTo>
                    <a:pt x="692" y="43302"/>
                  </a:lnTo>
                  <a:lnTo>
                    <a:pt x="587" y="43390"/>
                  </a:lnTo>
                  <a:lnTo>
                    <a:pt x="386" y="43565"/>
                  </a:lnTo>
                  <a:lnTo>
                    <a:pt x="289" y="43653"/>
                  </a:lnTo>
                  <a:lnTo>
                    <a:pt x="211" y="43731"/>
                  </a:lnTo>
                  <a:lnTo>
                    <a:pt x="132" y="43819"/>
                  </a:lnTo>
                  <a:lnTo>
                    <a:pt x="70" y="43906"/>
                  </a:lnTo>
                  <a:lnTo>
                    <a:pt x="27" y="43994"/>
                  </a:lnTo>
                  <a:lnTo>
                    <a:pt x="9" y="44047"/>
                  </a:lnTo>
                  <a:lnTo>
                    <a:pt x="0" y="44099"/>
                  </a:lnTo>
                  <a:lnTo>
                    <a:pt x="0" y="44143"/>
                  </a:lnTo>
                  <a:lnTo>
                    <a:pt x="0" y="44195"/>
                  </a:lnTo>
                  <a:lnTo>
                    <a:pt x="0" y="44257"/>
                  </a:lnTo>
                  <a:lnTo>
                    <a:pt x="18" y="44309"/>
                  </a:lnTo>
                  <a:lnTo>
                    <a:pt x="35" y="44370"/>
                  </a:lnTo>
                  <a:lnTo>
                    <a:pt x="62" y="44432"/>
                  </a:lnTo>
                  <a:lnTo>
                    <a:pt x="140" y="44572"/>
                  </a:lnTo>
                  <a:lnTo>
                    <a:pt x="246" y="44712"/>
                  </a:lnTo>
                  <a:lnTo>
                    <a:pt x="386" y="44878"/>
                  </a:lnTo>
                  <a:lnTo>
                    <a:pt x="386" y="44878"/>
                  </a:lnTo>
                  <a:lnTo>
                    <a:pt x="464" y="44957"/>
                  </a:lnTo>
                  <a:lnTo>
                    <a:pt x="561" y="45027"/>
                  </a:lnTo>
                  <a:lnTo>
                    <a:pt x="657" y="45088"/>
                  </a:lnTo>
                  <a:lnTo>
                    <a:pt x="762" y="45141"/>
                  </a:lnTo>
                  <a:lnTo>
                    <a:pt x="885" y="45176"/>
                  </a:lnTo>
                  <a:lnTo>
                    <a:pt x="1007" y="45211"/>
                  </a:lnTo>
                  <a:lnTo>
                    <a:pt x="1138" y="45237"/>
                  </a:lnTo>
                  <a:lnTo>
                    <a:pt x="1287" y="45263"/>
                  </a:lnTo>
                  <a:lnTo>
                    <a:pt x="1436" y="45272"/>
                  </a:lnTo>
                  <a:lnTo>
                    <a:pt x="1602" y="45281"/>
                  </a:lnTo>
                  <a:lnTo>
                    <a:pt x="1961" y="45272"/>
                  </a:lnTo>
                  <a:lnTo>
                    <a:pt x="2373" y="45254"/>
                  </a:lnTo>
                  <a:lnTo>
                    <a:pt x="2819" y="45219"/>
                  </a:lnTo>
                  <a:lnTo>
                    <a:pt x="3869" y="45114"/>
                  </a:lnTo>
                  <a:lnTo>
                    <a:pt x="4473" y="45062"/>
                  </a:lnTo>
                  <a:lnTo>
                    <a:pt x="5139" y="45001"/>
                  </a:lnTo>
                  <a:lnTo>
                    <a:pt x="5856" y="44957"/>
                  </a:lnTo>
                  <a:lnTo>
                    <a:pt x="6644" y="44913"/>
                  </a:lnTo>
                  <a:lnTo>
                    <a:pt x="7484" y="44887"/>
                  </a:lnTo>
                  <a:lnTo>
                    <a:pt x="8404" y="44878"/>
                  </a:lnTo>
                  <a:lnTo>
                    <a:pt x="8404" y="44878"/>
                  </a:lnTo>
                  <a:lnTo>
                    <a:pt x="10093" y="44869"/>
                  </a:lnTo>
                  <a:lnTo>
                    <a:pt x="10811" y="44869"/>
                  </a:lnTo>
                  <a:lnTo>
                    <a:pt x="11441" y="44852"/>
                  </a:lnTo>
                  <a:lnTo>
                    <a:pt x="12001" y="44826"/>
                  </a:lnTo>
                  <a:lnTo>
                    <a:pt x="12500" y="44799"/>
                  </a:lnTo>
                  <a:lnTo>
                    <a:pt x="12938" y="44756"/>
                  </a:lnTo>
                  <a:lnTo>
                    <a:pt x="13130" y="44721"/>
                  </a:lnTo>
                  <a:lnTo>
                    <a:pt x="13323" y="44694"/>
                  </a:lnTo>
                  <a:lnTo>
                    <a:pt x="13498" y="44659"/>
                  </a:lnTo>
                  <a:lnTo>
                    <a:pt x="13664" y="44615"/>
                  </a:lnTo>
                  <a:lnTo>
                    <a:pt x="13822" y="44572"/>
                  </a:lnTo>
                  <a:lnTo>
                    <a:pt x="13962" y="44528"/>
                  </a:lnTo>
                  <a:lnTo>
                    <a:pt x="14111" y="44475"/>
                  </a:lnTo>
                  <a:lnTo>
                    <a:pt x="14242" y="44414"/>
                  </a:lnTo>
                  <a:lnTo>
                    <a:pt x="14365" y="44353"/>
                  </a:lnTo>
                  <a:lnTo>
                    <a:pt x="14496" y="44283"/>
                  </a:lnTo>
                  <a:lnTo>
                    <a:pt x="14610" y="44204"/>
                  </a:lnTo>
                  <a:lnTo>
                    <a:pt x="14732" y="44125"/>
                  </a:lnTo>
                  <a:lnTo>
                    <a:pt x="14846" y="44038"/>
                  </a:lnTo>
                  <a:lnTo>
                    <a:pt x="14960" y="43941"/>
                  </a:lnTo>
                  <a:lnTo>
                    <a:pt x="15187" y="43731"/>
                  </a:lnTo>
                  <a:lnTo>
                    <a:pt x="15415" y="43486"/>
                  </a:lnTo>
                  <a:lnTo>
                    <a:pt x="15415" y="43486"/>
                  </a:lnTo>
                  <a:lnTo>
                    <a:pt x="15529" y="43364"/>
                  </a:lnTo>
                  <a:lnTo>
                    <a:pt x="15642" y="43232"/>
                  </a:lnTo>
                  <a:lnTo>
                    <a:pt x="15748" y="43101"/>
                  </a:lnTo>
                  <a:lnTo>
                    <a:pt x="15844" y="42970"/>
                  </a:lnTo>
                  <a:lnTo>
                    <a:pt x="15931" y="42839"/>
                  </a:lnTo>
                  <a:lnTo>
                    <a:pt x="16010" y="42707"/>
                  </a:lnTo>
                  <a:lnTo>
                    <a:pt x="16159" y="42445"/>
                  </a:lnTo>
                  <a:lnTo>
                    <a:pt x="16290" y="42182"/>
                  </a:lnTo>
                  <a:lnTo>
                    <a:pt x="16404" y="41911"/>
                  </a:lnTo>
                  <a:lnTo>
                    <a:pt x="16492" y="41639"/>
                  </a:lnTo>
                  <a:lnTo>
                    <a:pt x="16562" y="41368"/>
                  </a:lnTo>
                  <a:lnTo>
                    <a:pt x="16623" y="41105"/>
                  </a:lnTo>
                  <a:lnTo>
                    <a:pt x="16667" y="40834"/>
                  </a:lnTo>
                  <a:lnTo>
                    <a:pt x="16702" y="40563"/>
                  </a:lnTo>
                  <a:lnTo>
                    <a:pt x="16728" y="40291"/>
                  </a:lnTo>
                  <a:lnTo>
                    <a:pt x="16745" y="40029"/>
                  </a:lnTo>
                  <a:lnTo>
                    <a:pt x="16754" y="39757"/>
                  </a:lnTo>
                  <a:lnTo>
                    <a:pt x="16754" y="39241"/>
                  </a:lnTo>
                  <a:lnTo>
                    <a:pt x="16754" y="39241"/>
                  </a:lnTo>
                  <a:lnTo>
                    <a:pt x="16754" y="39101"/>
                  </a:lnTo>
                  <a:lnTo>
                    <a:pt x="16737" y="38961"/>
                  </a:lnTo>
                  <a:lnTo>
                    <a:pt x="16719" y="38803"/>
                  </a:lnTo>
                  <a:lnTo>
                    <a:pt x="16702" y="38637"/>
                  </a:lnTo>
                  <a:lnTo>
                    <a:pt x="16632" y="38287"/>
                  </a:lnTo>
                  <a:lnTo>
                    <a:pt x="16544" y="37919"/>
                  </a:lnTo>
                  <a:lnTo>
                    <a:pt x="16448" y="37525"/>
                  </a:lnTo>
                  <a:lnTo>
                    <a:pt x="16334" y="37131"/>
                  </a:lnTo>
                  <a:lnTo>
                    <a:pt x="16211" y="36738"/>
                  </a:lnTo>
                  <a:lnTo>
                    <a:pt x="16089" y="36352"/>
                  </a:lnTo>
                  <a:lnTo>
                    <a:pt x="15844" y="35643"/>
                  </a:lnTo>
                  <a:lnTo>
                    <a:pt x="15625" y="35057"/>
                  </a:lnTo>
                  <a:lnTo>
                    <a:pt x="15415" y="34514"/>
                  </a:lnTo>
                  <a:lnTo>
                    <a:pt x="15415" y="34514"/>
                  </a:lnTo>
                  <a:lnTo>
                    <a:pt x="14837" y="26102"/>
                  </a:lnTo>
                  <a:lnTo>
                    <a:pt x="14443" y="20150"/>
                  </a:lnTo>
                  <a:lnTo>
                    <a:pt x="14312" y="18067"/>
                  </a:lnTo>
                  <a:lnTo>
                    <a:pt x="14268" y="17419"/>
                  </a:lnTo>
                  <a:lnTo>
                    <a:pt x="14259" y="17087"/>
                  </a:lnTo>
                  <a:lnTo>
                    <a:pt x="14259" y="17087"/>
                  </a:lnTo>
                  <a:lnTo>
                    <a:pt x="14251" y="17017"/>
                  </a:lnTo>
                  <a:lnTo>
                    <a:pt x="14242" y="16938"/>
                  </a:lnTo>
                  <a:lnTo>
                    <a:pt x="14224" y="16859"/>
                  </a:lnTo>
                  <a:lnTo>
                    <a:pt x="14207" y="16771"/>
                  </a:lnTo>
                  <a:lnTo>
                    <a:pt x="14146" y="16614"/>
                  </a:lnTo>
                  <a:lnTo>
                    <a:pt x="14067" y="16439"/>
                  </a:lnTo>
                  <a:lnTo>
                    <a:pt x="13979" y="16264"/>
                  </a:lnTo>
                  <a:lnTo>
                    <a:pt x="13874" y="16089"/>
                  </a:lnTo>
                  <a:lnTo>
                    <a:pt x="13656" y="15721"/>
                  </a:lnTo>
                  <a:lnTo>
                    <a:pt x="13437" y="15353"/>
                  </a:lnTo>
                  <a:lnTo>
                    <a:pt x="13332" y="15161"/>
                  </a:lnTo>
                  <a:lnTo>
                    <a:pt x="13244" y="14968"/>
                  </a:lnTo>
                  <a:lnTo>
                    <a:pt x="13165" y="14776"/>
                  </a:lnTo>
                  <a:lnTo>
                    <a:pt x="13113" y="14592"/>
                  </a:lnTo>
                  <a:lnTo>
                    <a:pt x="13087" y="14496"/>
                  </a:lnTo>
                  <a:lnTo>
                    <a:pt x="13069" y="14399"/>
                  </a:lnTo>
                  <a:lnTo>
                    <a:pt x="13060" y="14303"/>
                  </a:lnTo>
                  <a:lnTo>
                    <a:pt x="13060" y="14207"/>
                  </a:lnTo>
                  <a:lnTo>
                    <a:pt x="13060" y="14207"/>
                  </a:lnTo>
                  <a:lnTo>
                    <a:pt x="13060" y="14014"/>
                  </a:lnTo>
                  <a:lnTo>
                    <a:pt x="13069" y="13804"/>
                  </a:lnTo>
                  <a:lnTo>
                    <a:pt x="13104" y="13349"/>
                  </a:lnTo>
                  <a:lnTo>
                    <a:pt x="13157" y="12868"/>
                  </a:lnTo>
                  <a:lnTo>
                    <a:pt x="13209" y="12377"/>
                  </a:lnTo>
                  <a:lnTo>
                    <a:pt x="13270" y="11896"/>
                  </a:lnTo>
                  <a:lnTo>
                    <a:pt x="13314" y="11441"/>
                  </a:lnTo>
                  <a:lnTo>
                    <a:pt x="13349" y="11038"/>
                  </a:lnTo>
                  <a:lnTo>
                    <a:pt x="13358" y="10863"/>
                  </a:lnTo>
                  <a:lnTo>
                    <a:pt x="13367" y="10706"/>
                  </a:lnTo>
                  <a:lnTo>
                    <a:pt x="13367" y="10706"/>
                  </a:lnTo>
                  <a:lnTo>
                    <a:pt x="13375" y="10548"/>
                  </a:lnTo>
                  <a:lnTo>
                    <a:pt x="13402" y="10399"/>
                  </a:lnTo>
                  <a:lnTo>
                    <a:pt x="13445" y="10233"/>
                  </a:lnTo>
                  <a:lnTo>
                    <a:pt x="13507" y="10067"/>
                  </a:lnTo>
                  <a:lnTo>
                    <a:pt x="13577" y="9891"/>
                  </a:lnTo>
                  <a:lnTo>
                    <a:pt x="13656" y="9716"/>
                  </a:lnTo>
                  <a:lnTo>
                    <a:pt x="13831" y="9349"/>
                  </a:lnTo>
                  <a:lnTo>
                    <a:pt x="13909" y="9156"/>
                  </a:lnTo>
                  <a:lnTo>
                    <a:pt x="13997" y="8964"/>
                  </a:lnTo>
                  <a:lnTo>
                    <a:pt x="14067" y="8771"/>
                  </a:lnTo>
                  <a:lnTo>
                    <a:pt x="14137" y="8570"/>
                  </a:lnTo>
                  <a:lnTo>
                    <a:pt x="14189" y="8360"/>
                  </a:lnTo>
                  <a:lnTo>
                    <a:pt x="14233" y="8158"/>
                  </a:lnTo>
                  <a:lnTo>
                    <a:pt x="14259" y="7948"/>
                  </a:lnTo>
                  <a:lnTo>
                    <a:pt x="14259" y="7834"/>
                  </a:lnTo>
                  <a:lnTo>
                    <a:pt x="14259" y="7729"/>
                  </a:lnTo>
                  <a:lnTo>
                    <a:pt x="14259" y="7729"/>
                  </a:lnTo>
                  <a:lnTo>
                    <a:pt x="14251" y="7581"/>
                  </a:lnTo>
                  <a:lnTo>
                    <a:pt x="14233" y="7432"/>
                  </a:lnTo>
                  <a:lnTo>
                    <a:pt x="14216" y="7283"/>
                  </a:lnTo>
                  <a:lnTo>
                    <a:pt x="14189" y="7143"/>
                  </a:lnTo>
                  <a:lnTo>
                    <a:pt x="14128" y="6872"/>
                  </a:lnTo>
                  <a:lnTo>
                    <a:pt x="14041" y="6618"/>
                  </a:lnTo>
                  <a:lnTo>
                    <a:pt x="13953" y="6373"/>
                  </a:lnTo>
                  <a:lnTo>
                    <a:pt x="13848" y="6154"/>
                  </a:lnTo>
                  <a:lnTo>
                    <a:pt x="13743" y="5944"/>
                  </a:lnTo>
                  <a:lnTo>
                    <a:pt x="13638" y="5751"/>
                  </a:lnTo>
                  <a:lnTo>
                    <a:pt x="13524" y="5585"/>
                  </a:lnTo>
                  <a:lnTo>
                    <a:pt x="13419" y="5436"/>
                  </a:lnTo>
                  <a:lnTo>
                    <a:pt x="13323" y="5305"/>
                  </a:lnTo>
                  <a:lnTo>
                    <a:pt x="13235" y="5191"/>
                  </a:lnTo>
                  <a:lnTo>
                    <a:pt x="13104" y="5051"/>
                  </a:lnTo>
                  <a:lnTo>
                    <a:pt x="13060" y="4998"/>
                  </a:lnTo>
                  <a:lnTo>
                    <a:pt x="13060" y="4998"/>
                  </a:lnTo>
                  <a:lnTo>
                    <a:pt x="12911" y="4718"/>
                  </a:lnTo>
                  <a:lnTo>
                    <a:pt x="12570" y="4079"/>
                  </a:lnTo>
                  <a:lnTo>
                    <a:pt x="12360" y="3712"/>
                  </a:lnTo>
                  <a:lnTo>
                    <a:pt x="12150" y="3362"/>
                  </a:lnTo>
                  <a:lnTo>
                    <a:pt x="12045" y="3204"/>
                  </a:lnTo>
                  <a:lnTo>
                    <a:pt x="11949" y="3055"/>
                  </a:lnTo>
                  <a:lnTo>
                    <a:pt x="11861" y="2933"/>
                  </a:lnTo>
                  <a:lnTo>
                    <a:pt x="11782" y="2845"/>
                  </a:lnTo>
                  <a:lnTo>
                    <a:pt x="11782" y="2845"/>
                  </a:lnTo>
                  <a:lnTo>
                    <a:pt x="11625" y="2854"/>
                  </a:lnTo>
                  <a:lnTo>
                    <a:pt x="11476" y="2871"/>
                  </a:lnTo>
                  <a:lnTo>
                    <a:pt x="11196" y="2924"/>
                  </a:lnTo>
                  <a:lnTo>
                    <a:pt x="10960" y="2968"/>
                  </a:lnTo>
                  <a:lnTo>
                    <a:pt x="10749" y="3003"/>
                  </a:lnTo>
                  <a:lnTo>
                    <a:pt x="10653" y="3011"/>
                  </a:lnTo>
                  <a:lnTo>
                    <a:pt x="10574" y="3020"/>
                  </a:lnTo>
                  <a:lnTo>
                    <a:pt x="10496" y="3011"/>
                  </a:lnTo>
                  <a:lnTo>
                    <a:pt x="10434" y="3003"/>
                  </a:lnTo>
                  <a:lnTo>
                    <a:pt x="10373" y="2976"/>
                  </a:lnTo>
                  <a:lnTo>
                    <a:pt x="10329" y="2950"/>
                  </a:lnTo>
                  <a:lnTo>
                    <a:pt x="10294" y="2898"/>
                  </a:lnTo>
                  <a:lnTo>
                    <a:pt x="10268" y="2845"/>
                  </a:lnTo>
                  <a:lnTo>
                    <a:pt x="10268" y="2845"/>
                  </a:lnTo>
                  <a:lnTo>
                    <a:pt x="10242" y="2749"/>
                  </a:lnTo>
                  <a:lnTo>
                    <a:pt x="10224" y="2618"/>
                  </a:lnTo>
                  <a:lnTo>
                    <a:pt x="10189" y="2241"/>
                  </a:lnTo>
                  <a:lnTo>
                    <a:pt x="10172" y="1786"/>
                  </a:lnTo>
                  <a:lnTo>
                    <a:pt x="10154" y="1287"/>
                  </a:lnTo>
                  <a:lnTo>
                    <a:pt x="10137" y="394"/>
                  </a:lnTo>
                  <a:lnTo>
                    <a:pt x="10137" y="0"/>
                  </a:lnTo>
                  <a:lnTo>
                    <a:pt x="6075" y="5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0"/>
            <p:cNvSpPr/>
            <p:nvPr/>
          </p:nvSpPr>
          <p:spPr>
            <a:xfrm>
              <a:off x="4206655" y="1369657"/>
              <a:ext cx="409997" cy="1543896"/>
            </a:xfrm>
            <a:custGeom>
              <a:avLst/>
              <a:gdLst/>
              <a:ahLst/>
              <a:cxnLst/>
              <a:rect l="l" t="t" r="r" b="b"/>
              <a:pathLst>
                <a:path w="5551" h="20903" extrusionOk="0">
                  <a:moveTo>
                    <a:pt x="5550" y="12246"/>
                  </a:moveTo>
                  <a:lnTo>
                    <a:pt x="5550" y="12246"/>
                  </a:lnTo>
                  <a:lnTo>
                    <a:pt x="5541" y="12395"/>
                  </a:lnTo>
                  <a:lnTo>
                    <a:pt x="5515" y="12552"/>
                  </a:lnTo>
                  <a:lnTo>
                    <a:pt x="5471" y="12719"/>
                  </a:lnTo>
                  <a:lnTo>
                    <a:pt x="5410" y="12894"/>
                  </a:lnTo>
                  <a:lnTo>
                    <a:pt x="5349" y="13069"/>
                  </a:lnTo>
                  <a:lnTo>
                    <a:pt x="5270" y="13244"/>
                  </a:lnTo>
                  <a:lnTo>
                    <a:pt x="5113" y="13585"/>
                  </a:lnTo>
                  <a:lnTo>
                    <a:pt x="4955" y="13892"/>
                  </a:lnTo>
                  <a:lnTo>
                    <a:pt x="4815" y="14137"/>
                  </a:lnTo>
                  <a:lnTo>
                    <a:pt x="4675" y="14364"/>
                  </a:lnTo>
                  <a:lnTo>
                    <a:pt x="4675" y="14364"/>
                  </a:lnTo>
                  <a:lnTo>
                    <a:pt x="4045" y="15082"/>
                  </a:lnTo>
                  <a:lnTo>
                    <a:pt x="3467" y="15730"/>
                  </a:lnTo>
                  <a:lnTo>
                    <a:pt x="2889" y="16360"/>
                  </a:lnTo>
                  <a:lnTo>
                    <a:pt x="2889" y="16360"/>
                  </a:lnTo>
                  <a:lnTo>
                    <a:pt x="2557" y="16701"/>
                  </a:lnTo>
                  <a:lnTo>
                    <a:pt x="2136" y="17122"/>
                  </a:lnTo>
                  <a:lnTo>
                    <a:pt x="1909" y="17367"/>
                  </a:lnTo>
                  <a:lnTo>
                    <a:pt x="1664" y="17638"/>
                  </a:lnTo>
                  <a:lnTo>
                    <a:pt x="1419" y="17918"/>
                  </a:lnTo>
                  <a:lnTo>
                    <a:pt x="1182" y="18207"/>
                  </a:lnTo>
                  <a:lnTo>
                    <a:pt x="946" y="18513"/>
                  </a:lnTo>
                  <a:lnTo>
                    <a:pt x="727" y="18837"/>
                  </a:lnTo>
                  <a:lnTo>
                    <a:pt x="631" y="19004"/>
                  </a:lnTo>
                  <a:lnTo>
                    <a:pt x="526" y="19170"/>
                  </a:lnTo>
                  <a:lnTo>
                    <a:pt x="438" y="19336"/>
                  </a:lnTo>
                  <a:lnTo>
                    <a:pt x="351" y="19502"/>
                  </a:lnTo>
                  <a:lnTo>
                    <a:pt x="281" y="19678"/>
                  </a:lnTo>
                  <a:lnTo>
                    <a:pt x="211" y="19853"/>
                  </a:lnTo>
                  <a:lnTo>
                    <a:pt x="149" y="20028"/>
                  </a:lnTo>
                  <a:lnTo>
                    <a:pt x="97" y="20203"/>
                  </a:lnTo>
                  <a:lnTo>
                    <a:pt x="62" y="20378"/>
                  </a:lnTo>
                  <a:lnTo>
                    <a:pt x="27" y="20553"/>
                  </a:lnTo>
                  <a:lnTo>
                    <a:pt x="9" y="20728"/>
                  </a:lnTo>
                  <a:lnTo>
                    <a:pt x="1" y="20903"/>
                  </a:lnTo>
                  <a:lnTo>
                    <a:pt x="1" y="20903"/>
                  </a:lnTo>
                  <a:lnTo>
                    <a:pt x="1" y="20903"/>
                  </a:lnTo>
                  <a:lnTo>
                    <a:pt x="9" y="20728"/>
                  </a:lnTo>
                  <a:lnTo>
                    <a:pt x="27" y="20553"/>
                  </a:lnTo>
                  <a:lnTo>
                    <a:pt x="62" y="20378"/>
                  </a:lnTo>
                  <a:lnTo>
                    <a:pt x="97" y="20203"/>
                  </a:lnTo>
                  <a:lnTo>
                    <a:pt x="149" y="20028"/>
                  </a:lnTo>
                  <a:lnTo>
                    <a:pt x="211" y="19853"/>
                  </a:lnTo>
                  <a:lnTo>
                    <a:pt x="281" y="19678"/>
                  </a:lnTo>
                  <a:lnTo>
                    <a:pt x="351" y="19502"/>
                  </a:lnTo>
                  <a:lnTo>
                    <a:pt x="438" y="19336"/>
                  </a:lnTo>
                  <a:lnTo>
                    <a:pt x="526" y="19170"/>
                  </a:lnTo>
                  <a:lnTo>
                    <a:pt x="631" y="19004"/>
                  </a:lnTo>
                  <a:lnTo>
                    <a:pt x="727" y="18837"/>
                  </a:lnTo>
                  <a:lnTo>
                    <a:pt x="946" y="18513"/>
                  </a:lnTo>
                  <a:lnTo>
                    <a:pt x="1182" y="18207"/>
                  </a:lnTo>
                  <a:lnTo>
                    <a:pt x="1419" y="17918"/>
                  </a:lnTo>
                  <a:lnTo>
                    <a:pt x="1664" y="17638"/>
                  </a:lnTo>
                  <a:lnTo>
                    <a:pt x="1909" y="17367"/>
                  </a:lnTo>
                  <a:lnTo>
                    <a:pt x="2136" y="17122"/>
                  </a:lnTo>
                  <a:lnTo>
                    <a:pt x="2557" y="16701"/>
                  </a:lnTo>
                  <a:lnTo>
                    <a:pt x="2889" y="16360"/>
                  </a:lnTo>
                  <a:lnTo>
                    <a:pt x="2889" y="16360"/>
                  </a:lnTo>
                  <a:lnTo>
                    <a:pt x="3467" y="15730"/>
                  </a:lnTo>
                  <a:lnTo>
                    <a:pt x="4045" y="15082"/>
                  </a:lnTo>
                  <a:lnTo>
                    <a:pt x="4675" y="14364"/>
                  </a:lnTo>
                  <a:lnTo>
                    <a:pt x="4675" y="14364"/>
                  </a:lnTo>
                  <a:lnTo>
                    <a:pt x="4815" y="14137"/>
                  </a:lnTo>
                  <a:lnTo>
                    <a:pt x="4955" y="13892"/>
                  </a:lnTo>
                  <a:lnTo>
                    <a:pt x="5113" y="13585"/>
                  </a:lnTo>
                  <a:lnTo>
                    <a:pt x="5270" y="13244"/>
                  </a:lnTo>
                  <a:lnTo>
                    <a:pt x="5349" y="13069"/>
                  </a:lnTo>
                  <a:lnTo>
                    <a:pt x="5410" y="12894"/>
                  </a:lnTo>
                  <a:lnTo>
                    <a:pt x="5471" y="12719"/>
                  </a:lnTo>
                  <a:lnTo>
                    <a:pt x="5515" y="12552"/>
                  </a:lnTo>
                  <a:lnTo>
                    <a:pt x="5541" y="12395"/>
                  </a:lnTo>
                  <a:lnTo>
                    <a:pt x="5550" y="12246"/>
                  </a:lnTo>
                  <a:close/>
                  <a:moveTo>
                    <a:pt x="2618" y="4429"/>
                  </a:moveTo>
                  <a:lnTo>
                    <a:pt x="2618" y="4429"/>
                  </a:lnTo>
                  <a:lnTo>
                    <a:pt x="2697" y="4771"/>
                  </a:lnTo>
                  <a:lnTo>
                    <a:pt x="2819" y="5182"/>
                  </a:lnTo>
                  <a:lnTo>
                    <a:pt x="2968" y="5655"/>
                  </a:lnTo>
                  <a:lnTo>
                    <a:pt x="3143" y="6189"/>
                  </a:lnTo>
                  <a:lnTo>
                    <a:pt x="3336" y="6749"/>
                  </a:lnTo>
                  <a:lnTo>
                    <a:pt x="3537" y="7344"/>
                  </a:lnTo>
                  <a:lnTo>
                    <a:pt x="3756" y="7948"/>
                  </a:lnTo>
                  <a:lnTo>
                    <a:pt x="3983" y="8552"/>
                  </a:lnTo>
                  <a:lnTo>
                    <a:pt x="4202" y="9147"/>
                  </a:lnTo>
                  <a:lnTo>
                    <a:pt x="4430" y="9708"/>
                  </a:lnTo>
                  <a:lnTo>
                    <a:pt x="4640" y="10242"/>
                  </a:lnTo>
                  <a:lnTo>
                    <a:pt x="4841" y="10714"/>
                  </a:lnTo>
                  <a:lnTo>
                    <a:pt x="5025" y="11134"/>
                  </a:lnTo>
                  <a:lnTo>
                    <a:pt x="5191" y="11476"/>
                  </a:lnTo>
                  <a:lnTo>
                    <a:pt x="5331" y="11730"/>
                  </a:lnTo>
                  <a:lnTo>
                    <a:pt x="5384" y="11817"/>
                  </a:lnTo>
                  <a:lnTo>
                    <a:pt x="5436" y="11878"/>
                  </a:lnTo>
                  <a:lnTo>
                    <a:pt x="5436" y="11878"/>
                  </a:lnTo>
                  <a:lnTo>
                    <a:pt x="5384" y="11817"/>
                  </a:lnTo>
                  <a:lnTo>
                    <a:pt x="5331" y="11730"/>
                  </a:lnTo>
                  <a:lnTo>
                    <a:pt x="5191" y="11476"/>
                  </a:lnTo>
                  <a:lnTo>
                    <a:pt x="5025" y="11134"/>
                  </a:lnTo>
                  <a:lnTo>
                    <a:pt x="4841" y="10714"/>
                  </a:lnTo>
                  <a:lnTo>
                    <a:pt x="4640" y="10242"/>
                  </a:lnTo>
                  <a:lnTo>
                    <a:pt x="4430" y="9708"/>
                  </a:lnTo>
                  <a:lnTo>
                    <a:pt x="4202" y="9147"/>
                  </a:lnTo>
                  <a:lnTo>
                    <a:pt x="3983" y="8552"/>
                  </a:lnTo>
                  <a:lnTo>
                    <a:pt x="3756" y="7948"/>
                  </a:lnTo>
                  <a:lnTo>
                    <a:pt x="3537" y="7344"/>
                  </a:lnTo>
                  <a:lnTo>
                    <a:pt x="3336" y="6749"/>
                  </a:lnTo>
                  <a:lnTo>
                    <a:pt x="3143" y="6189"/>
                  </a:lnTo>
                  <a:lnTo>
                    <a:pt x="2968" y="5655"/>
                  </a:lnTo>
                  <a:lnTo>
                    <a:pt x="2819" y="5182"/>
                  </a:lnTo>
                  <a:lnTo>
                    <a:pt x="2697" y="4771"/>
                  </a:lnTo>
                  <a:lnTo>
                    <a:pt x="2618" y="4429"/>
                  </a:lnTo>
                  <a:close/>
                  <a:moveTo>
                    <a:pt x="4876" y="0"/>
                  </a:moveTo>
                  <a:lnTo>
                    <a:pt x="4876" y="0"/>
                  </a:lnTo>
                  <a:lnTo>
                    <a:pt x="4465" y="123"/>
                  </a:lnTo>
                  <a:lnTo>
                    <a:pt x="4053" y="245"/>
                  </a:lnTo>
                  <a:lnTo>
                    <a:pt x="3572" y="412"/>
                  </a:lnTo>
                  <a:lnTo>
                    <a:pt x="3336" y="508"/>
                  </a:lnTo>
                  <a:lnTo>
                    <a:pt x="3099" y="604"/>
                  </a:lnTo>
                  <a:lnTo>
                    <a:pt x="2880" y="709"/>
                  </a:lnTo>
                  <a:lnTo>
                    <a:pt x="2688" y="814"/>
                  </a:lnTo>
                  <a:lnTo>
                    <a:pt x="2522" y="919"/>
                  </a:lnTo>
                  <a:lnTo>
                    <a:pt x="2452" y="972"/>
                  </a:lnTo>
                  <a:lnTo>
                    <a:pt x="2390" y="1024"/>
                  </a:lnTo>
                  <a:lnTo>
                    <a:pt x="2346" y="1077"/>
                  </a:lnTo>
                  <a:lnTo>
                    <a:pt x="2311" y="1129"/>
                  </a:lnTo>
                  <a:lnTo>
                    <a:pt x="2285" y="1182"/>
                  </a:lnTo>
                  <a:lnTo>
                    <a:pt x="2276" y="1235"/>
                  </a:lnTo>
                  <a:lnTo>
                    <a:pt x="2276" y="1235"/>
                  </a:lnTo>
                  <a:lnTo>
                    <a:pt x="2276" y="1235"/>
                  </a:lnTo>
                  <a:lnTo>
                    <a:pt x="2285" y="1182"/>
                  </a:lnTo>
                  <a:lnTo>
                    <a:pt x="2311" y="1129"/>
                  </a:lnTo>
                  <a:lnTo>
                    <a:pt x="2346" y="1077"/>
                  </a:lnTo>
                  <a:lnTo>
                    <a:pt x="2390" y="1024"/>
                  </a:lnTo>
                  <a:lnTo>
                    <a:pt x="2452" y="972"/>
                  </a:lnTo>
                  <a:lnTo>
                    <a:pt x="2522" y="919"/>
                  </a:lnTo>
                  <a:lnTo>
                    <a:pt x="2688" y="814"/>
                  </a:lnTo>
                  <a:lnTo>
                    <a:pt x="2880" y="709"/>
                  </a:lnTo>
                  <a:lnTo>
                    <a:pt x="3099" y="604"/>
                  </a:lnTo>
                  <a:lnTo>
                    <a:pt x="3336" y="508"/>
                  </a:lnTo>
                  <a:lnTo>
                    <a:pt x="3572" y="412"/>
                  </a:lnTo>
                  <a:lnTo>
                    <a:pt x="4053" y="245"/>
                  </a:lnTo>
                  <a:lnTo>
                    <a:pt x="4465" y="123"/>
                  </a:lnTo>
                  <a:lnTo>
                    <a:pt x="4876" y="0"/>
                  </a:lnTo>
                  <a:lnTo>
                    <a:pt x="4876" y="0"/>
                  </a:lnTo>
                  <a:close/>
                </a:path>
              </a:pathLst>
            </a:custGeom>
            <a:solidFill>
              <a:srgbClr val="E7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0"/>
            <p:cNvSpPr/>
            <p:nvPr/>
          </p:nvSpPr>
          <p:spPr>
            <a:xfrm>
              <a:off x="4206655" y="2274150"/>
              <a:ext cx="409997" cy="639406"/>
            </a:xfrm>
            <a:custGeom>
              <a:avLst/>
              <a:gdLst/>
              <a:ahLst/>
              <a:cxnLst/>
              <a:rect l="l" t="t" r="r" b="b"/>
              <a:pathLst>
                <a:path w="5551" h="8657" fill="none" extrusionOk="0">
                  <a:moveTo>
                    <a:pt x="5550" y="0"/>
                  </a:moveTo>
                  <a:lnTo>
                    <a:pt x="5550" y="0"/>
                  </a:lnTo>
                  <a:lnTo>
                    <a:pt x="5541" y="149"/>
                  </a:lnTo>
                  <a:lnTo>
                    <a:pt x="5515" y="306"/>
                  </a:lnTo>
                  <a:lnTo>
                    <a:pt x="5471" y="473"/>
                  </a:lnTo>
                  <a:lnTo>
                    <a:pt x="5410" y="648"/>
                  </a:lnTo>
                  <a:lnTo>
                    <a:pt x="5349" y="823"/>
                  </a:lnTo>
                  <a:lnTo>
                    <a:pt x="5270" y="998"/>
                  </a:lnTo>
                  <a:lnTo>
                    <a:pt x="5113" y="1339"/>
                  </a:lnTo>
                  <a:lnTo>
                    <a:pt x="4955" y="1646"/>
                  </a:lnTo>
                  <a:lnTo>
                    <a:pt x="4815" y="1891"/>
                  </a:lnTo>
                  <a:lnTo>
                    <a:pt x="4675" y="2118"/>
                  </a:lnTo>
                  <a:lnTo>
                    <a:pt x="4675" y="2118"/>
                  </a:lnTo>
                  <a:lnTo>
                    <a:pt x="4045" y="2836"/>
                  </a:lnTo>
                  <a:lnTo>
                    <a:pt x="3467" y="3484"/>
                  </a:lnTo>
                  <a:lnTo>
                    <a:pt x="2889" y="4114"/>
                  </a:lnTo>
                  <a:lnTo>
                    <a:pt x="2889" y="4114"/>
                  </a:lnTo>
                  <a:lnTo>
                    <a:pt x="2557" y="4455"/>
                  </a:lnTo>
                  <a:lnTo>
                    <a:pt x="2136" y="4876"/>
                  </a:lnTo>
                  <a:lnTo>
                    <a:pt x="1909" y="5121"/>
                  </a:lnTo>
                  <a:lnTo>
                    <a:pt x="1664" y="5392"/>
                  </a:lnTo>
                  <a:lnTo>
                    <a:pt x="1419" y="5672"/>
                  </a:lnTo>
                  <a:lnTo>
                    <a:pt x="1182" y="5961"/>
                  </a:lnTo>
                  <a:lnTo>
                    <a:pt x="946" y="6267"/>
                  </a:lnTo>
                  <a:lnTo>
                    <a:pt x="727" y="6591"/>
                  </a:lnTo>
                  <a:lnTo>
                    <a:pt x="631" y="6758"/>
                  </a:lnTo>
                  <a:lnTo>
                    <a:pt x="526" y="6924"/>
                  </a:lnTo>
                  <a:lnTo>
                    <a:pt x="438" y="7090"/>
                  </a:lnTo>
                  <a:lnTo>
                    <a:pt x="351" y="7256"/>
                  </a:lnTo>
                  <a:lnTo>
                    <a:pt x="281" y="7432"/>
                  </a:lnTo>
                  <a:lnTo>
                    <a:pt x="211" y="7607"/>
                  </a:lnTo>
                  <a:lnTo>
                    <a:pt x="149" y="7782"/>
                  </a:lnTo>
                  <a:lnTo>
                    <a:pt x="97" y="7957"/>
                  </a:lnTo>
                  <a:lnTo>
                    <a:pt x="62" y="8132"/>
                  </a:lnTo>
                  <a:lnTo>
                    <a:pt x="27" y="8307"/>
                  </a:lnTo>
                  <a:lnTo>
                    <a:pt x="9" y="8482"/>
                  </a:lnTo>
                  <a:lnTo>
                    <a:pt x="1" y="8657"/>
                  </a:lnTo>
                  <a:lnTo>
                    <a:pt x="1" y="8657"/>
                  </a:lnTo>
                  <a:lnTo>
                    <a:pt x="1" y="8657"/>
                  </a:lnTo>
                  <a:lnTo>
                    <a:pt x="9" y="8482"/>
                  </a:lnTo>
                  <a:lnTo>
                    <a:pt x="27" y="8307"/>
                  </a:lnTo>
                  <a:lnTo>
                    <a:pt x="62" y="8132"/>
                  </a:lnTo>
                  <a:lnTo>
                    <a:pt x="97" y="7957"/>
                  </a:lnTo>
                  <a:lnTo>
                    <a:pt x="149" y="7782"/>
                  </a:lnTo>
                  <a:lnTo>
                    <a:pt x="211" y="7607"/>
                  </a:lnTo>
                  <a:lnTo>
                    <a:pt x="281" y="7432"/>
                  </a:lnTo>
                  <a:lnTo>
                    <a:pt x="351" y="7256"/>
                  </a:lnTo>
                  <a:lnTo>
                    <a:pt x="438" y="7090"/>
                  </a:lnTo>
                  <a:lnTo>
                    <a:pt x="526" y="6924"/>
                  </a:lnTo>
                  <a:lnTo>
                    <a:pt x="631" y="6758"/>
                  </a:lnTo>
                  <a:lnTo>
                    <a:pt x="727" y="6591"/>
                  </a:lnTo>
                  <a:lnTo>
                    <a:pt x="946" y="6267"/>
                  </a:lnTo>
                  <a:lnTo>
                    <a:pt x="1182" y="5961"/>
                  </a:lnTo>
                  <a:lnTo>
                    <a:pt x="1419" y="5672"/>
                  </a:lnTo>
                  <a:lnTo>
                    <a:pt x="1664" y="5392"/>
                  </a:lnTo>
                  <a:lnTo>
                    <a:pt x="1909" y="5121"/>
                  </a:lnTo>
                  <a:lnTo>
                    <a:pt x="2136" y="4876"/>
                  </a:lnTo>
                  <a:lnTo>
                    <a:pt x="2557" y="4455"/>
                  </a:lnTo>
                  <a:lnTo>
                    <a:pt x="2889" y="4114"/>
                  </a:lnTo>
                  <a:lnTo>
                    <a:pt x="2889" y="4114"/>
                  </a:lnTo>
                  <a:lnTo>
                    <a:pt x="3467" y="3484"/>
                  </a:lnTo>
                  <a:lnTo>
                    <a:pt x="4045" y="2836"/>
                  </a:lnTo>
                  <a:lnTo>
                    <a:pt x="4675" y="2118"/>
                  </a:lnTo>
                  <a:lnTo>
                    <a:pt x="4675" y="2118"/>
                  </a:lnTo>
                  <a:lnTo>
                    <a:pt x="4815" y="1891"/>
                  </a:lnTo>
                  <a:lnTo>
                    <a:pt x="4955" y="1646"/>
                  </a:lnTo>
                  <a:lnTo>
                    <a:pt x="5113" y="1339"/>
                  </a:lnTo>
                  <a:lnTo>
                    <a:pt x="5270" y="998"/>
                  </a:lnTo>
                  <a:lnTo>
                    <a:pt x="5349" y="823"/>
                  </a:lnTo>
                  <a:lnTo>
                    <a:pt x="5410" y="648"/>
                  </a:lnTo>
                  <a:lnTo>
                    <a:pt x="5471" y="473"/>
                  </a:lnTo>
                  <a:lnTo>
                    <a:pt x="5515" y="306"/>
                  </a:lnTo>
                  <a:lnTo>
                    <a:pt x="5541" y="149"/>
                  </a:lnTo>
                  <a:lnTo>
                    <a:pt x="555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0"/>
            <p:cNvSpPr/>
            <p:nvPr/>
          </p:nvSpPr>
          <p:spPr>
            <a:xfrm>
              <a:off x="4399947" y="1696784"/>
              <a:ext cx="208285" cy="550257"/>
            </a:xfrm>
            <a:custGeom>
              <a:avLst/>
              <a:gdLst/>
              <a:ahLst/>
              <a:cxnLst/>
              <a:rect l="l" t="t" r="r" b="b"/>
              <a:pathLst>
                <a:path w="2820" h="7450" fill="none" extrusionOk="0">
                  <a:moveTo>
                    <a:pt x="1" y="0"/>
                  </a:moveTo>
                  <a:lnTo>
                    <a:pt x="1" y="0"/>
                  </a:lnTo>
                  <a:lnTo>
                    <a:pt x="80" y="342"/>
                  </a:lnTo>
                  <a:lnTo>
                    <a:pt x="202" y="753"/>
                  </a:lnTo>
                  <a:lnTo>
                    <a:pt x="351" y="1226"/>
                  </a:lnTo>
                  <a:lnTo>
                    <a:pt x="526" y="1760"/>
                  </a:lnTo>
                  <a:lnTo>
                    <a:pt x="719" y="2320"/>
                  </a:lnTo>
                  <a:lnTo>
                    <a:pt x="920" y="2915"/>
                  </a:lnTo>
                  <a:lnTo>
                    <a:pt x="1139" y="3519"/>
                  </a:lnTo>
                  <a:lnTo>
                    <a:pt x="1366" y="4123"/>
                  </a:lnTo>
                  <a:lnTo>
                    <a:pt x="1585" y="4718"/>
                  </a:lnTo>
                  <a:lnTo>
                    <a:pt x="1813" y="5279"/>
                  </a:lnTo>
                  <a:lnTo>
                    <a:pt x="2023" y="5813"/>
                  </a:lnTo>
                  <a:lnTo>
                    <a:pt x="2224" y="6285"/>
                  </a:lnTo>
                  <a:lnTo>
                    <a:pt x="2408" y="6705"/>
                  </a:lnTo>
                  <a:lnTo>
                    <a:pt x="2574" y="7047"/>
                  </a:lnTo>
                  <a:lnTo>
                    <a:pt x="2714" y="7301"/>
                  </a:lnTo>
                  <a:lnTo>
                    <a:pt x="2767" y="7388"/>
                  </a:lnTo>
                  <a:lnTo>
                    <a:pt x="2819" y="7449"/>
                  </a:lnTo>
                  <a:lnTo>
                    <a:pt x="2819" y="7449"/>
                  </a:lnTo>
                  <a:lnTo>
                    <a:pt x="2767" y="7388"/>
                  </a:lnTo>
                  <a:lnTo>
                    <a:pt x="2714" y="7301"/>
                  </a:lnTo>
                  <a:lnTo>
                    <a:pt x="2574" y="7047"/>
                  </a:lnTo>
                  <a:lnTo>
                    <a:pt x="2408" y="6705"/>
                  </a:lnTo>
                  <a:lnTo>
                    <a:pt x="2224" y="6285"/>
                  </a:lnTo>
                  <a:lnTo>
                    <a:pt x="2023" y="5813"/>
                  </a:lnTo>
                  <a:lnTo>
                    <a:pt x="1813" y="5279"/>
                  </a:lnTo>
                  <a:lnTo>
                    <a:pt x="1585" y="4718"/>
                  </a:lnTo>
                  <a:lnTo>
                    <a:pt x="1366" y="4123"/>
                  </a:lnTo>
                  <a:lnTo>
                    <a:pt x="1139" y="3519"/>
                  </a:lnTo>
                  <a:lnTo>
                    <a:pt x="920" y="2915"/>
                  </a:lnTo>
                  <a:lnTo>
                    <a:pt x="719" y="2320"/>
                  </a:lnTo>
                  <a:lnTo>
                    <a:pt x="526" y="1760"/>
                  </a:lnTo>
                  <a:lnTo>
                    <a:pt x="351" y="1226"/>
                  </a:lnTo>
                  <a:lnTo>
                    <a:pt x="202" y="753"/>
                  </a:lnTo>
                  <a:lnTo>
                    <a:pt x="80" y="34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0"/>
            <p:cNvSpPr/>
            <p:nvPr/>
          </p:nvSpPr>
          <p:spPr>
            <a:xfrm>
              <a:off x="4374760" y="1369657"/>
              <a:ext cx="192110" cy="91217"/>
            </a:xfrm>
            <a:custGeom>
              <a:avLst/>
              <a:gdLst/>
              <a:ahLst/>
              <a:cxnLst/>
              <a:rect l="l" t="t" r="r" b="b"/>
              <a:pathLst>
                <a:path w="2601" h="1235" fill="none" extrusionOk="0">
                  <a:moveTo>
                    <a:pt x="2600" y="0"/>
                  </a:moveTo>
                  <a:lnTo>
                    <a:pt x="2600" y="0"/>
                  </a:lnTo>
                  <a:lnTo>
                    <a:pt x="2189" y="123"/>
                  </a:lnTo>
                  <a:lnTo>
                    <a:pt x="1777" y="245"/>
                  </a:lnTo>
                  <a:lnTo>
                    <a:pt x="1296" y="412"/>
                  </a:lnTo>
                  <a:lnTo>
                    <a:pt x="1060" y="508"/>
                  </a:lnTo>
                  <a:lnTo>
                    <a:pt x="823" y="604"/>
                  </a:lnTo>
                  <a:lnTo>
                    <a:pt x="604" y="709"/>
                  </a:lnTo>
                  <a:lnTo>
                    <a:pt x="412" y="814"/>
                  </a:lnTo>
                  <a:lnTo>
                    <a:pt x="246" y="919"/>
                  </a:lnTo>
                  <a:lnTo>
                    <a:pt x="176" y="972"/>
                  </a:lnTo>
                  <a:lnTo>
                    <a:pt x="114" y="1024"/>
                  </a:lnTo>
                  <a:lnTo>
                    <a:pt x="70" y="1077"/>
                  </a:lnTo>
                  <a:lnTo>
                    <a:pt x="35" y="1129"/>
                  </a:lnTo>
                  <a:lnTo>
                    <a:pt x="9" y="1182"/>
                  </a:lnTo>
                  <a:lnTo>
                    <a:pt x="0" y="1235"/>
                  </a:lnTo>
                  <a:lnTo>
                    <a:pt x="0" y="1235"/>
                  </a:lnTo>
                  <a:lnTo>
                    <a:pt x="0" y="1235"/>
                  </a:lnTo>
                  <a:lnTo>
                    <a:pt x="9" y="1182"/>
                  </a:lnTo>
                  <a:lnTo>
                    <a:pt x="35" y="1129"/>
                  </a:lnTo>
                  <a:lnTo>
                    <a:pt x="70" y="1077"/>
                  </a:lnTo>
                  <a:lnTo>
                    <a:pt x="114" y="1024"/>
                  </a:lnTo>
                  <a:lnTo>
                    <a:pt x="176" y="972"/>
                  </a:lnTo>
                  <a:lnTo>
                    <a:pt x="246" y="919"/>
                  </a:lnTo>
                  <a:lnTo>
                    <a:pt x="412" y="814"/>
                  </a:lnTo>
                  <a:lnTo>
                    <a:pt x="604" y="709"/>
                  </a:lnTo>
                  <a:lnTo>
                    <a:pt x="823" y="604"/>
                  </a:lnTo>
                  <a:lnTo>
                    <a:pt x="1060" y="508"/>
                  </a:lnTo>
                  <a:lnTo>
                    <a:pt x="1296" y="412"/>
                  </a:lnTo>
                  <a:lnTo>
                    <a:pt x="1777" y="245"/>
                  </a:lnTo>
                  <a:lnTo>
                    <a:pt x="2189" y="123"/>
                  </a:lnTo>
                  <a:lnTo>
                    <a:pt x="2600" y="0"/>
                  </a:lnTo>
                  <a:lnTo>
                    <a:pt x="26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0"/>
            <p:cNvSpPr/>
            <p:nvPr/>
          </p:nvSpPr>
          <p:spPr>
            <a:xfrm>
              <a:off x="5211965" y="4312546"/>
              <a:ext cx="16249" cy="17579"/>
            </a:xfrm>
            <a:custGeom>
              <a:avLst/>
              <a:gdLst/>
              <a:ahLst/>
              <a:cxnLst/>
              <a:rect l="l" t="t" r="r" b="b"/>
              <a:pathLst>
                <a:path w="220" h="238" extrusionOk="0">
                  <a:moveTo>
                    <a:pt x="220" y="1"/>
                  </a:moveTo>
                  <a:lnTo>
                    <a:pt x="1" y="237"/>
                  </a:lnTo>
                  <a:lnTo>
                    <a:pt x="115" y="124"/>
                  </a:lnTo>
                  <a:lnTo>
                    <a:pt x="220" y="1"/>
                  </a:lnTo>
                  <a:close/>
                </a:path>
              </a:pathLst>
            </a:custGeom>
            <a:solidFill>
              <a:srgbClr val="BBC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0"/>
            <p:cNvSpPr/>
            <p:nvPr/>
          </p:nvSpPr>
          <p:spPr>
            <a:xfrm>
              <a:off x="4081240" y="4312546"/>
              <a:ext cx="1146972" cy="150084"/>
            </a:xfrm>
            <a:custGeom>
              <a:avLst/>
              <a:gdLst/>
              <a:ahLst/>
              <a:cxnLst/>
              <a:rect l="l" t="t" r="r" b="b"/>
              <a:pathLst>
                <a:path w="15529" h="2032" fill="none" extrusionOk="0">
                  <a:moveTo>
                    <a:pt x="15529" y="1"/>
                  </a:moveTo>
                  <a:lnTo>
                    <a:pt x="15529" y="1"/>
                  </a:lnTo>
                  <a:lnTo>
                    <a:pt x="15310" y="237"/>
                  </a:lnTo>
                  <a:lnTo>
                    <a:pt x="15310" y="237"/>
                  </a:lnTo>
                  <a:lnTo>
                    <a:pt x="15082" y="482"/>
                  </a:lnTo>
                  <a:lnTo>
                    <a:pt x="14855" y="692"/>
                  </a:lnTo>
                  <a:lnTo>
                    <a:pt x="14741" y="789"/>
                  </a:lnTo>
                  <a:lnTo>
                    <a:pt x="14627" y="876"/>
                  </a:lnTo>
                  <a:lnTo>
                    <a:pt x="14505" y="955"/>
                  </a:lnTo>
                  <a:lnTo>
                    <a:pt x="14391" y="1034"/>
                  </a:lnTo>
                  <a:lnTo>
                    <a:pt x="14260" y="1104"/>
                  </a:lnTo>
                  <a:lnTo>
                    <a:pt x="14137" y="1165"/>
                  </a:lnTo>
                  <a:lnTo>
                    <a:pt x="14006" y="1226"/>
                  </a:lnTo>
                  <a:lnTo>
                    <a:pt x="13857" y="1279"/>
                  </a:lnTo>
                  <a:lnTo>
                    <a:pt x="13717" y="1323"/>
                  </a:lnTo>
                  <a:lnTo>
                    <a:pt x="13559" y="1366"/>
                  </a:lnTo>
                  <a:lnTo>
                    <a:pt x="13393" y="1410"/>
                  </a:lnTo>
                  <a:lnTo>
                    <a:pt x="13218" y="1445"/>
                  </a:lnTo>
                  <a:lnTo>
                    <a:pt x="13025" y="1472"/>
                  </a:lnTo>
                  <a:lnTo>
                    <a:pt x="12833" y="1507"/>
                  </a:lnTo>
                  <a:lnTo>
                    <a:pt x="12395" y="1550"/>
                  </a:lnTo>
                  <a:lnTo>
                    <a:pt x="11896" y="1577"/>
                  </a:lnTo>
                  <a:lnTo>
                    <a:pt x="11336" y="1603"/>
                  </a:lnTo>
                  <a:lnTo>
                    <a:pt x="10706" y="1620"/>
                  </a:lnTo>
                  <a:lnTo>
                    <a:pt x="9988" y="1620"/>
                  </a:lnTo>
                  <a:lnTo>
                    <a:pt x="8299" y="1629"/>
                  </a:lnTo>
                  <a:lnTo>
                    <a:pt x="8299" y="1629"/>
                  </a:lnTo>
                  <a:lnTo>
                    <a:pt x="7677" y="1629"/>
                  </a:lnTo>
                  <a:lnTo>
                    <a:pt x="7091" y="1647"/>
                  </a:lnTo>
                  <a:lnTo>
                    <a:pt x="6539" y="1664"/>
                  </a:lnTo>
                  <a:lnTo>
                    <a:pt x="6005" y="1690"/>
                  </a:lnTo>
                  <a:lnTo>
                    <a:pt x="5506" y="1725"/>
                  </a:lnTo>
                  <a:lnTo>
                    <a:pt x="5034" y="1752"/>
                  </a:lnTo>
                  <a:lnTo>
                    <a:pt x="4167" y="1830"/>
                  </a:lnTo>
                  <a:lnTo>
                    <a:pt x="2714" y="1970"/>
                  </a:lnTo>
                  <a:lnTo>
                    <a:pt x="2128" y="2014"/>
                  </a:lnTo>
                  <a:lnTo>
                    <a:pt x="1856" y="2023"/>
                  </a:lnTo>
                  <a:lnTo>
                    <a:pt x="1611" y="2032"/>
                  </a:lnTo>
                  <a:lnTo>
                    <a:pt x="1611" y="2032"/>
                  </a:lnTo>
                  <a:lnTo>
                    <a:pt x="1392" y="2023"/>
                  </a:lnTo>
                  <a:lnTo>
                    <a:pt x="1182" y="2014"/>
                  </a:lnTo>
                  <a:lnTo>
                    <a:pt x="990" y="1979"/>
                  </a:lnTo>
                  <a:lnTo>
                    <a:pt x="815" y="1944"/>
                  </a:lnTo>
                  <a:lnTo>
                    <a:pt x="657" y="1892"/>
                  </a:lnTo>
                  <a:lnTo>
                    <a:pt x="587" y="1857"/>
                  </a:lnTo>
                  <a:lnTo>
                    <a:pt x="517" y="1822"/>
                  </a:lnTo>
                  <a:lnTo>
                    <a:pt x="456" y="1778"/>
                  </a:lnTo>
                  <a:lnTo>
                    <a:pt x="394" y="1734"/>
                  </a:lnTo>
                  <a:lnTo>
                    <a:pt x="333" y="1682"/>
                  </a:lnTo>
                  <a:lnTo>
                    <a:pt x="281" y="1629"/>
                  </a:lnTo>
                  <a:lnTo>
                    <a:pt x="281" y="1629"/>
                  </a:lnTo>
                  <a:lnTo>
                    <a:pt x="193" y="1533"/>
                  </a:lnTo>
                  <a:lnTo>
                    <a:pt x="114" y="1436"/>
                  </a:lnTo>
                  <a:lnTo>
                    <a:pt x="53" y="1349"/>
                  </a:lnTo>
                  <a:lnTo>
                    <a:pt x="0" y="1261"/>
                  </a:lnTo>
                  <a:lnTo>
                    <a:pt x="0" y="1261"/>
                  </a:lnTo>
                  <a:lnTo>
                    <a:pt x="53" y="1349"/>
                  </a:lnTo>
                  <a:lnTo>
                    <a:pt x="114" y="1436"/>
                  </a:lnTo>
                  <a:lnTo>
                    <a:pt x="193" y="1533"/>
                  </a:lnTo>
                  <a:lnTo>
                    <a:pt x="281" y="1629"/>
                  </a:lnTo>
                  <a:lnTo>
                    <a:pt x="281" y="1629"/>
                  </a:lnTo>
                  <a:lnTo>
                    <a:pt x="333" y="1682"/>
                  </a:lnTo>
                  <a:lnTo>
                    <a:pt x="394" y="1734"/>
                  </a:lnTo>
                  <a:lnTo>
                    <a:pt x="456" y="1778"/>
                  </a:lnTo>
                  <a:lnTo>
                    <a:pt x="517" y="1822"/>
                  </a:lnTo>
                  <a:lnTo>
                    <a:pt x="587" y="1857"/>
                  </a:lnTo>
                  <a:lnTo>
                    <a:pt x="657" y="1892"/>
                  </a:lnTo>
                  <a:lnTo>
                    <a:pt x="815" y="1944"/>
                  </a:lnTo>
                  <a:lnTo>
                    <a:pt x="990" y="1979"/>
                  </a:lnTo>
                  <a:lnTo>
                    <a:pt x="1182" y="2014"/>
                  </a:lnTo>
                  <a:lnTo>
                    <a:pt x="1392" y="2023"/>
                  </a:lnTo>
                  <a:lnTo>
                    <a:pt x="1611" y="2032"/>
                  </a:lnTo>
                  <a:lnTo>
                    <a:pt x="1611" y="2032"/>
                  </a:lnTo>
                  <a:lnTo>
                    <a:pt x="1856" y="2023"/>
                  </a:lnTo>
                  <a:lnTo>
                    <a:pt x="2128" y="2014"/>
                  </a:lnTo>
                  <a:lnTo>
                    <a:pt x="2714" y="1970"/>
                  </a:lnTo>
                  <a:lnTo>
                    <a:pt x="4167" y="1830"/>
                  </a:lnTo>
                  <a:lnTo>
                    <a:pt x="5034" y="1752"/>
                  </a:lnTo>
                  <a:lnTo>
                    <a:pt x="5506" y="1725"/>
                  </a:lnTo>
                  <a:lnTo>
                    <a:pt x="6005" y="1690"/>
                  </a:lnTo>
                  <a:lnTo>
                    <a:pt x="6539" y="1664"/>
                  </a:lnTo>
                  <a:lnTo>
                    <a:pt x="7091" y="1647"/>
                  </a:lnTo>
                  <a:lnTo>
                    <a:pt x="7677" y="1629"/>
                  </a:lnTo>
                  <a:lnTo>
                    <a:pt x="8299" y="1629"/>
                  </a:lnTo>
                  <a:lnTo>
                    <a:pt x="8299" y="1629"/>
                  </a:lnTo>
                  <a:lnTo>
                    <a:pt x="9988" y="1620"/>
                  </a:lnTo>
                  <a:lnTo>
                    <a:pt x="10706" y="1620"/>
                  </a:lnTo>
                  <a:lnTo>
                    <a:pt x="11336" y="1603"/>
                  </a:lnTo>
                  <a:lnTo>
                    <a:pt x="11896" y="1577"/>
                  </a:lnTo>
                  <a:lnTo>
                    <a:pt x="12395" y="1550"/>
                  </a:lnTo>
                  <a:lnTo>
                    <a:pt x="12833" y="1507"/>
                  </a:lnTo>
                  <a:lnTo>
                    <a:pt x="13025" y="1472"/>
                  </a:lnTo>
                  <a:lnTo>
                    <a:pt x="13218" y="1445"/>
                  </a:lnTo>
                  <a:lnTo>
                    <a:pt x="13393" y="1410"/>
                  </a:lnTo>
                  <a:lnTo>
                    <a:pt x="13559" y="1366"/>
                  </a:lnTo>
                  <a:lnTo>
                    <a:pt x="13717" y="1323"/>
                  </a:lnTo>
                  <a:lnTo>
                    <a:pt x="13857" y="1279"/>
                  </a:lnTo>
                  <a:lnTo>
                    <a:pt x="14006" y="1226"/>
                  </a:lnTo>
                  <a:lnTo>
                    <a:pt x="14137" y="1165"/>
                  </a:lnTo>
                  <a:lnTo>
                    <a:pt x="14260" y="1104"/>
                  </a:lnTo>
                  <a:lnTo>
                    <a:pt x="14391" y="1034"/>
                  </a:lnTo>
                  <a:lnTo>
                    <a:pt x="14505" y="955"/>
                  </a:lnTo>
                  <a:lnTo>
                    <a:pt x="14627" y="876"/>
                  </a:lnTo>
                  <a:lnTo>
                    <a:pt x="14741" y="789"/>
                  </a:lnTo>
                  <a:lnTo>
                    <a:pt x="14855" y="692"/>
                  </a:lnTo>
                  <a:lnTo>
                    <a:pt x="15082" y="482"/>
                  </a:lnTo>
                  <a:lnTo>
                    <a:pt x="15310" y="237"/>
                  </a:lnTo>
                  <a:lnTo>
                    <a:pt x="15310" y="237"/>
                  </a:lnTo>
                  <a:lnTo>
                    <a:pt x="15424" y="124"/>
                  </a:lnTo>
                  <a:lnTo>
                    <a:pt x="155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0"/>
            <p:cNvSpPr/>
            <p:nvPr/>
          </p:nvSpPr>
          <p:spPr>
            <a:xfrm>
              <a:off x="5228140" y="4311955"/>
              <a:ext cx="74" cy="74"/>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0"/>
            <p:cNvSpPr/>
            <p:nvPr/>
          </p:nvSpPr>
          <p:spPr>
            <a:xfrm>
              <a:off x="4085081" y="4306785"/>
              <a:ext cx="48600" cy="45941"/>
            </a:xfrm>
            <a:custGeom>
              <a:avLst/>
              <a:gdLst/>
              <a:ahLst/>
              <a:cxnLst/>
              <a:rect l="l" t="t" r="r" b="b"/>
              <a:pathLst>
                <a:path w="658" h="622" fill="none" extrusionOk="0">
                  <a:moveTo>
                    <a:pt x="657" y="0"/>
                  </a:moveTo>
                  <a:lnTo>
                    <a:pt x="657" y="0"/>
                  </a:lnTo>
                  <a:lnTo>
                    <a:pt x="631" y="26"/>
                  </a:lnTo>
                  <a:lnTo>
                    <a:pt x="631" y="26"/>
                  </a:lnTo>
                  <a:lnTo>
                    <a:pt x="465" y="193"/>
                  </a:lnTo>
                  <a:lnTo>
                    <a:pt x="299" y="342"/>
                  </a:lnTo>
                  <a:lnTo>
                    <a:pt x="141" y="482"/>
                  </a:lnTo>
                  <a:lnTo>
                    <a:pt x="62" y="552"/>
                  </a:lnTo>
                  <a:lnTo>
                    <a:pt x="1" y="622"/>
                  </a:lnTo>
                  <a:lnTo>
                    <a:pt x="1" y="622"/>
                  </a:lnTo>
                  <a:lnTo>
                    <a:pt x="62" y="552"/>
                  </a:lnTo>
                  <a:lnTo>
                    <a:pt x="141" y="482"/>
                  </a:lnTo>
                  <a:lnTo>
                    <a:pt x="299" y="342"/>
                  </a:lnTo>
                  <a:lnTo>
                    <a:pt x="465" y="193"/>
                  </a:lnTo>
                  <a:lnTo>
                    <a:pt x="631" y="26"/>
                  </a:lnTo>
                  <a:lnTo>
                    <a:pt x="631" y="26"/>
                  </a:lnTo>
                  <a:lnTo>
                    <a:pt x="65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0"/>
            <p:cNvSpPr/>
            <p:nvPr/>
          </p:nvSpPr>
          <p:spPr>
            <a:xfrm>
              <a:off x="4073485" y="1154354"/>
              <a:ext cx="1228440" cy="3308263"/>
            </a:xfrm>
            <a:custGeom>
              <a:avLst/>
              <a:gdLst/>
              <a:ahLst/>
              <a:cxnLst/>
              <a:rect l="l" t="t" r="r" b="b"/>
              <a:pathLst>
                <a:path w="16632" h="44791" extrusionOk="0">
                  <a:moveTo>
                    <a:pt x="7327" y="1"/>
                  </a:moveTo>
                  <a:lnTo>
                    <a:pt x="7126" y="27"/>
                  </a:lnTo>
                  <a:lnTo>
                    <a:pt x="6670" y="79"/>
                  </a:lnTo>
                  <a:lnTo>
                    <a:pt x="6119" y="158"/>
                  </a:lnTo>
                  <a:lnTo>
                    <a:pt x="6355" y="1322"/>
                  </a:lnTo>
                  <a:lnTo>
                    <a:pt x="6679" y="2915"/>
                  </a:lnTo>
                  <a:lnTo>
                    <a:pt x="6268" y="3038"/>
                  </a:lnTo>
                  <a:lnTo>
                    <a:pt x="5856" y="3160"/>
                  </a:lnTo>
                  <a:lnTo>
                    <a:pt x="5375" y="3327"/>
                  </a:lnTo>
                  <a:lnTo>
                    <a:pt x="5139" y="3423"/>
                  </a:lnTo>
                  <a:lnTo>
                    <a:pt x="4902" y="3519"/>
                  </a:lnTo>
                  <a:lnTo>
                    <a:pt x="4683" y="3624"/>
                  </a:lnTo>
                  <a:lnTo>
                    <a:pt x="4491" y="3729"/>
                  </a:lnTo>
                  <a:lnTo>
                    <a:pt x="4325" y="3834"/>
                  </a:lnTo>
                  <a:lnTo>
                    <a:pt x="4255" y="3887"/>
                  </a:lnTo>
                  <a:lnTo>
                    <a:pt x="4193" y="3939"/>
                  </a:lnTo>
                  <a:lnTo>
                    <a:pt x="4149" y="3992"/>
                  </a:lnTo>
                  <a:lnTo>
                    <a:pt x="4114" y="4044"/>
                  </a:lnTo>
                  <a:lnTo>
                    <a:pt x="4088" y="4097"/>
                  </a:lnTo>
                  <a:lnTo>
                    <a:pt x="4079" y="4150"/>
                  </a:lnTo>
                  <a:lnTo>
                    <a:pt x="4088" y="4395"/>
                  </a:lnTo>
                  <a:lnTo>
                    <a:pt x="4097" y="4701"/>
                  </a:lnTo>
                  <a:lnTo>
                    <a:pt x="4114" y="5060"/>
                  </a:lnTo>
                  <a:lnTo>
                    <a:pt x="4149" y="5463"/>
                  </a:lnTo>
                  <a:lnTo>
                    <a:pt x="4193" y="5891"/>
                  </a:lnTo>
                  <a:lnTo>
                    <a:pt x="4246" y="6338"/>
                  </a:lnTo>
                  <a:lnTo>
                    <a:pt x="4316" y="6793"/>
                  </a:lnTo>
                  <a:lnTo>
                    <a:pt x="4395" y="7239"/>
                  </a:lnTo>
                  <a:lnTo>
                    <a:pt x="4421" y="7344"/>
                  </a:lnTo>
                  <a:lnTo>
                    <a:pt x="4500" y="7686"/>
                  </a:lnTo>
                  <a:lnTo>
                    <a:pt x="4622" y="8097"/>
                  </a:lnTo>
                  <a:lnTo>
                    <a:pt x="4771" y="8570"/>
                  </a:lnTo>
                  <a:lnTo>
                    <a:pt x="4946" y="9104"/>
                  </a:lnTo>
                  <a:lnTo>
                    <a:pt x="5139" y="9664"/>
                  </a:lnTo>
                  <a:lnTo>
                    <a:pt x="5340" y="10259"/>
                  </a:lnTo>
                  <a:lnTo>
                    <a:pt x="5559" y="10863"/>
                  </a:lnTo>
                  <a:lnTo>
                    <a:pt x="5786" y="11467"/>
                  </a:lnTo>
                  <a:lnTo>
                    <a:pt x="6005" y="12062"/>
                  </a:lnTo>
                  <a:lnTo>
                    <a:pt x="6233" y="12623"/>
                  </a:lnTo>
                  <a:lnTo>
                    <a:pt x="6443" y="13157"/>
                  </a:lnTo>
                  <a:lnTo>
                    <a:pt x="6644" y="13629"/>
                  </a:lnTo>
                  <a:lnTo>
                    <a:pt x="6828" y="14049"/>
                  </a:lnTo>
                  <a:lnTo>
                    <a:pt x="6994" y="14391"/>
                  </a:lnTo>
                  <a:lnTo>
                    <a:pt x="7134" y="14645"/>
                  </a:lnTo>
                  <a:lnTo>
                    <a:pt x="7187" y="14732"/>
                  </a:lnTo>
                  <a:lnTo>
                    <a:pt x="7239" y="14793"/>
                  </a:lnTo>
                  <a:lnTo>
                    <a:pt x="7266" y="14828"/>
                  </a:lnTo>
                  <a:lnTo>
                    <a:pt x="7292" y="14863"/>
                  </a:lnTo>
                  <a:lnTo>
                    <a:pt x="7327" y="14951"/>
                  </a:lnTo>
                  <a:lnTo>
                    <a:pt x="7344" y="15047"/>
                  </a:lnTo>
                  <a:lnTo>
                    <a:pt x="7353" y="15161"/>
                  </a:lnTo>
                  <a:lnTo>
                    <a:pt x="7344" y="15310"/>
                  </a:lnTo>
                  <a:lnTo>
                    <a:pt x="7318" y="15467"/>
                  </a:lnTo>
                  <a:lnTo>
                    <a:pt x="7274" y="15634"/>
                  </a:lnTo>
                  <a:lnTo>
                    <a:pt x="7213" y="15809"/>
                  </a:lnTo>
                  <a:lnTo>
                    <a:pt x="7152" y="15984"/>
                  </a:lnTo>
                  <a:lnTo>
                    <a:pt x="7073" y="16159"/>
                  </a:lnTo>
                  <a:lnTo>
                    <a:pt x="6916" y="16500"/>
                  </a:lnTo>
                  <a:lnTo>
                    <a:pt x="6758" y="16807"/>
                  </a:lnTo>
                  <a:lnTo>
                    <a:pt x="6618" y="17052"/>
                  </a:lnTo>
                  <a:lnTo>
                    <a:pt x="6478" y="17279"/>
                  </a:lnTo>
                  <a:lnTo>
                    <a:pt x="5848" y="17997"/>
                  </a:lnTo>
                  <a:lnTo>
                    <a:pt x="5270" y="18645"/>
                  </a:lnTo>
                  <a:lnTo>
                    <a:pt x="4692" y="19275"/>
                  </a:lnTo>
                  <a:lnTo>
                    <a:pt x="4360" y="19616"/>
                  </a:lnTo>
                  <a:lnTo>
                    <a:pt x="3939" y="20037"/>
                  </a:lnTo>
                  <a:lnTo>
                    <a:pt x="3712" y="20282"/>
                  </a:lnTo>
                  <a:lnTo>
                    <a:pt x="3467" y="20553"/>
                  </a:lnTo>
                  <a:lnTo>
                    <a:pt x="3222" y="20833"/>
                  </a:lnTo>
                  <a:lnTo>
                    <a:pt x="2985" y="21122"/>
                  </a:lnTo>
                  <a:lnTo>
                    <a:pt x="2749" y="21428"/>
                  </a:lnTo>
                  <a:lnTo>
                    <a:pt x="2530" y="21752"/>
                  </a:lnTo>
                  <a:lnTo>
                    <a:pt x="2434" y="21919"/>
                  </a:lnTo>
                  <a:lnTo>
                    <a:pt x="2329" y="22085"/>
                  </a:lnTo>
                  <a:lnTo>
                    <a:pt x="2241" y="22251"/>
                  </a:lnTo>
                  <a:lnTo>
                    <a:pt x="2154" y="22417"/>
                  </a:lnTo>
                  <a:lnTo>
                    <a:pt x="2084" y="22593"/>
                  </a:lnTo>
                  <a:lnTo>
                    <a:pt x="2014" y="22768"/>
                  </a:lnTo>
                  <a:lnTo>
                    <a:pt x="1952" y="22943"/>
                  </a:lnTo>
                  <a:lnTo>
                    <a:pt x="1900" y="23118"/>
                  </a:lnTo>
                  <a:lnTo>
                    <a:pt x="1865" y="23293"/>
                  </a:lnTo>
                  <a:lnTo>
                    <a:pt x="1830" y="23468"/>
                  </a:lnTo>
                  <a:lnTo>
                    <a:pt x="1812" y="23643"/>
                  </a:lnTo>
                  <a:lnTo>
                    <a:pt x="1804" y="23818"/>
                  </a:lnTo>
                  <a:lnTo>
                    <a:pt x="1812" y="24168"/>
                  </a:lnTo>
                  <a:lnTo>
                    <a:pt x="1839" y="24501"/>
                  </a:lnTo>
                  <a:lnTo>
                    <a:pt x="1874" y="24816"/>
                  </a:lnTo>
                  <a:lnTo>
                    <a:pt x="1917" y="25122"/>
                  </a:lnTo>
                  <a:lnTo>
                    <a:pt x="1979" y="25420"/>
                  </a:lnTo>
                  <a:lnTo>
                    <a:pt x="2040" y="25700"/>
                  </a:lnTo>
                  <a:lnTo>
                    <a:pt x="2171" y="26243"/>
                  </a:lnTo>
                  <a:lnTo>
                    <a:pt x="2311" y="26759"/>
                  </a:lnTo>
                  <a:lnTo>
                    <a:pt x="2373" y="27004"/>
                  </a:lnTo>
                  <a:lnTo>
                    <a:pt x="2425" y="27249"/>
                  </a:lnTo>
                  <a:lnTo>
                    <a:pt x="2478" y="27494"/>
                  </a:lnTo>
                  <a:lnTo>
                    <a:pt x="2513" y="27731"/>
                  </a:lnTo>
                  <a:lnTo>
                    <a:pt x="2539" y="27967"/>
                  </a:lnTo>
                  <a:lnTo>
                    <a:pt x="2548" y="28203"/>
                  </a:lnTo>
                  <a:lnTo>
                    <a:pt x="2556" y="28711"/>
                  </a:lnTo>
                  <a:lnTo>
                    <a:pt x="2583" y="29289"/>
                  </a:lnTo>
                  <a:lnTo>
                    <a:pt x="2618" y="29901"/>
                  </a:lnTo>
                  <a:lnTo>
                    <a:pt x="2661" y="30523"/>
                  </a:lnTo>
                  <a:lnTo>
                    <a:pt x="2749" y="31722"/>
                  </a:lnTo>
                  <a:lnTo>
                    <a:pt x="2775" y="32247"/>
                  </a:lnTo>
                  <a:lnTo>
                    <a:pt x="2784" y="32694"/>
                  </a:lnTo>
                  <a:lnTo>
                    <a:pt x="2784" y="32755"/>
                  </a:lnTo>
                  <a:lnTo>
                    <a:pt x="2766" y="32869"/>
                  </a:lnTo>
                  <a:lnTo>
                    <a:pt x="2740" y="33000"/>
                  </a:lnTo>
                  <a:lnTo>
                    <a:pt x="2696" y="33140"/>
                  </a:lnTo>
                  <a:lnTo>
                    <a:pt x="2644" y="33306"/>
                  </a:lnTo>
                  <a:lnTo>
                    <a:pt x="2513" y="33665"/>
                  </a:lnTo>
                  <a:lnTo>
                    <a:pt x="2346" y="34059"/>
                  </a:lnTo>
                  <a:lnTo>
                    <a:pt x="2145" y="34497"/>
                  </a:lnTo>
                  <a:lnTo>
                    <a:pt x="1926" y="34952"/>
                  </a:lnTo>
                  <a:lnTo>
                    <a:pt x="1462" y="35915"/>
                  </a:lnTo>
                  <a:lnTo>
                    <a:pt x="998" y="36860"/>
                  </a:lnTo>
                  <a:lnTo>
                    <a:pt x="779" y="37315"/>
                  </a:lnTo>
                  <a:lnTo>
                    <a:pt x="596" y="37736"/>
                  </a:lnTo>
                  <a:lnTo>
                    <a:pt x="429" y="38130"/>
                  </a:lnTo>
                  <a:lnTo>
                    <a:pt x="368" y="38305"/>
                  </a:lnTo>
                  <a:lnTo>
                    <a:pt x="307" y="38471"/>
                  </a:lnTo>
                  <a:lnTo>
                    <a:pt x="263" y="38628"/>
                  </a:lnTo>
                  <a:lnTo>
                    <a:pt x="228" y="38760"/>
                  </a:lnTo>
                  <a:lnTo>
                    <a:pt x="211" y="38882"/>
                  </a:lnTo>
                  <a:lnTo>
                    <a:pt x="202" y="38987"/>
                  </a:lnTo>
                  <a:lnTo>
                    <a:pt x="202" y="39092"/>
                  </a:lnTo>
                  <a:lnTo>
                    <a:pt x="211" y="39197"/>
                  </a:lnTo>
                  <a:lnTo>
                    <a:pt x="246" y="39425"/>
                  </a:lnTo>
                  <a:lnTo>
                    <a:pt x="298" y="39661"/>
                  </a:lnTo>
                  <a:lnTo>
                    <a:pt x="359" y="39924"/>
                  </a:lnTo>
                  <a:lnTo>
                    <a:pt x="517" y="40458"/>
                  </a:lnTo>
                  <a:lnTo>
                    <a:pt x="674" y="41001"/>
                  </a:lnTo>
                  <a:lnTo>
                    <a:pt x="753" y="41263"/>
                  </a:lnTo>
                  <a:lnTo>
                    <a:pt x="823" y="41526"/>
                  </a:lnTo>
                  <a:lnTo>
                    <a:pt x="876" y="41771"/>
                  </a:lnTo>
                  <a:lnTo>
                    <a:pt x="911" y="41998"/>
                  </a:lnTo>
                  <a:lnTo>
                    <a:pt x="920" y="42103"/>
                  </a:lnTo>
                  <a:lnTo>
                    <a:pt x="928" y="42209"/>
                  </a:lnTo>
                  <a:lnTo>
                    <a:pt x="928" y="42305"/>
                  </a:lnTo>
                  <a:lnTo>
                    <a:pt x="920" y="42392"/>
                  </a:lnTo>
                  <a:lnTo>
                    <a:pt x="902" y="42480"/>
                  </a:lnTo>
                  <a:lnTo>
                    <a:pt x="885" y="42550"/>
                  </a:lnTo>
                  <a:lnTo>
                    <a:pt x="849" y="42620"/>
                  </a:lnTo>
                  <a:lnTo>
                    <a:pt x="814" y="42681"/>
                  </a:lnTo>
                  <a:lnTo>
                    <a:pt x="788" y="42707"/>
                  </a:lnTo>
                  <a:lnTo>
                    <a:pt x="622" y="42874"/>
                  </a:lnTo>
                  <a:lnTo>
                    <a:pt x="456" y="43023"/>
                  </a:lnTo>
                  <a:lnTo>
                    <a:pt x="298" y="43163"/>
                  </a:lnTo>
                  <a:lnTo>
                    <a:pt x="219" y="43233"/>
                  </a:lnTo>
                  <a:lnTo>
                    <a:pt x="158" y="43303"/>
                  </a:lnTo>
                  <a:lnTo>
                    <a:pt x="97" y="43373"/>
                  </a:lnTo>
                  <a:lnTo>
                    <a:pt x="53" y="43451"/>
                  </a:lnTo>
                  <a:lnTo>
                    <a:pt x="18" y="43530"/>
                  </a:lnTo>
                  <a:lnTo>
                    <a:pt x="0" y="43618"/>
                  </a:lnTo>
                  <a:lnTo>
                    <a:pt x="0" y="43705"/>
                  </a:lnTo>
                  <a:lnTo>
                    <a:pt x="9" y="43810"/>
                  </a:lnTo>
                  <a:lnTo>
                    <a:pt x="44" y="43907"/>
                  </a:lnTo>
                  <a:lnTo>
                    <a:pt x="105" y="44020"/>
                  </a:lnTo>
                  <a:lnTo>
                    <a:pt x="158" y="44108"/>
                  </a:lnTo>
                  <a:lnTo>
                    <a:pt x="219" y="44195"/>
                  </a:lnTo>
                  <a:lnTo>
                    <a:pt x="298" y="44292"/>
                  </a:lnTo>
                  <a:lnTo>
                    <a:pt x="386" y="44388"/>
                  </a:lnTo>
                  <a:lnTo>
                    <a:pt x="438" y="44441"/>
                  </a:lnTo>
                  <a:lnTo>
                    <a:pt x="499" y="44493"/>
                  </a:lnTo>
                  <a:lnTo>
                    <a:pt x="561" y="44537"/>
                  </a:lnTo>
                  <a:lnTo>
                    <a:pt x="622" y="44581"/>
                  </a:lnTo>
                  <a:lnTo>
                    <a:pt x="692" y="44616"/>
                  </a:lnTo>
                  <a:lnTo>
                    <a:pt x="762" y="44651"/>
                  </a:lnTo>
                  <a:lnTo>
                    <a:pt x="920" y="44703"/>
                  </a:lnTo>
                  <a:lnTo>
                    <a:pt x="1095" y="44738"/>
                  </a:lnTo>
                  <a:lnTo>
                    <a:pt x="1287" y="44773"/>
                  </a:lnTo>
                  <a:lnTo>
                    <a:pt x="1497" y="44782"/>
                  </a:lnTo>
                  <a:lnTo>
                    <a:pt x="1716" y="44791"/>
                  </a:lnTo>
                  <a:lnTo>
                    <a:pt x="1961" y="44782"/>
                  </a:lnTo>
                  <a:lnTo>
                    <a:pt x="2233" y="44773"/>
                  </a:lnTo>
                  <a:lnTo>
                    <a:pt x="2819" y="44729"/>
                  </a:lnTo>
                  <a:lnTo>
                    <a:pt x="4272" y="44589"/>
                  </a:lnTo>
                  <a:lnTo>
                    <a:pt x="5139" y="44511"/>
                  </a:lnTo>
                  <a:lnTo>
                    <a:pt x="5611" y="44484"/>
                  </a:lnTo>
                  <a:lnTo>
                    <a:pt x="6110" y="44449"/>
                  </a:lnTo>
                  <a:lnTo>
                    <a:pt x="6644" y="44423"/>
                  </a:lnTo>
                  <a:lnTo>
                    <a:pt x="7196" y="44406"/>
                  </a:lnTo>
                  <a:lnTo>
                    <a:pt x="7782" y="44388"/>
                  </a:lnTo>
                  <a:lnTo>
                    <a:pt x="8404" y="44388"/>
                  </a:lnTo>
                  <a:lnTo>
                    <a:pt x="10093" y="44379"/>
                  </a:lnTo>
                  <a:lnTo>
                    <a:pt x="10811" y="44379"/>
                  </a:lnTo>
                  <a:lnTo>
                    <a:pt x="11441" y="44362"/>
                  </a:lnTo>
                  <a:lnTo>
                    <a:pt x="12001" y="44336"/>
                  </a:lnTo>
                  <a:lnTo>
                    <a:pt x="12500" y="44309"/>
                  </a:lnTo>
                  <a:lnTo>
                    <a:pt x="12938" y="44266"/>
                  </a:lnTo>
                  <a:lnTo>
                    <a:pt x="13130" y="44231"/>
                  </a:lnTo>
                  <a:lnTo>
                    <a:pt x="13323" y="44204"/>
                  </a:lnTo>
                  <a:lnTo>
                    <a:pt x="13498" y="44169"/>
                  </a:lnTo>
                  <a:lnTo>
                    <a:pt x="13664" y="44125"/>
                  </a:lnTo>
                  <a:lnTo>
                    <a:pt x="13822" y="44082"/>
                  </a:lnTo>
                  <a:lnTo>
                    <a:pt x="13962" y="44038"/>
                  </a:lnTo>
                  <a:lnTo>
                    <a:pt x="14111" y="43985"/>
                  </a:lnTo>
                  <a:lnTo>
                    <a:pt x="14242" y="43924"/>
                  </a:lnTo>
                  <a:lnTo>
                    <a:pt x="14365" y="43863"/>
                  </a:lnTo>
                  <a:lnTo>
                    <a:pt x="14496" y="43793"/>
                  </a:lnTo>
                  <a:lnTo>
                    <a:pt x="14610" y="43714"/>
                  </a:lnTo>
                  <a:lnTo>
                    <a:pt x="14732" y="43635"/>
                  </a:lnTo>
                  <a:lnTo>
                    <a:pt x="14846" y="43548"/>
                  </a:lnTo>
                  <a:lnTo>
                    <a:pt x="14960" y="43451"/>
                  </a:lnTo>
                  <a:lnTo>
                    <a:pt x="15187" y="43241"/>
                  </a:lnTo>
                  <a:lnTo>
                    <a:pt x="15415" y="42996"/>
                  </a:lnTo>
                  <a:lnTo>
                    <a:pt x="15634" y="42760"/>
                  </a:lnTo>
                  <a:lnTo>
                    <a:pt x="15634" y="42751"/>
                  </a:lnTo>
                  <a:lnTo>
                    <a:pt x="15739" y="42620"/>
                  </a:lnTo>
                  <a:lnTo>
                    <a:pt x="15835" y="42489"/>
                  </a:lnTo>
                  <a:lnTo>
                    <a:pt x="15931" y="42349"/>
                  </a:lnTo>
                  <a:lnTo>
                    <a:pt x="16019" y="42217"/>
                  </a:lnTo>
                  <a:lnTo>
                    <a:pt x="16098" y="42077"/>
                  </a:lnTo>
                  <a:lnTo>
                    <a:pt x="16168" y="41937"/>
                  </a:lnTo>
                  <a:lnTo>
                    <a:pt x="16238" y="41797"/>
                  </a:lnTo>
                  <a:lnTo>
                    <a:pt x="16299" y="41666"/>
                  </a:lnTo>
                  <a:lnTo>
                    <a:pt x="16413" y="41386"/>
                  </a:lnTo>
                  <a:lnTo>
                    <a:pt x="16500" y="41106"/>
                  </a:lnTo>
                  <a:lnTo>
                    <a:pt x="16579" y="40826"/>
                  </a:lnTo>
                  <a:lnTo>
                    <a:pt x="16632" y="40545"/>
                  </a:lnTo>
                  <a:lnTo>
                    <a:pt x="16439" y="40650"/>
                  </a:lnTo>
                  <a:lnTo>
                    <a:pt x="16255" y="40764"/>
                  </a:lnTo>
                  <a:lnTo>
                    <a:pt x="16071" y="40887"/>
                  </a:lnTo>
                  <a:lnTo>
                    <a:pt x="15888" y="41018"/>
                  </a:lnTo>
                  <a:lnTo>
                    <a:pt x="15537" y="41289"/>
                  </a:lnTo>
                  <a:lnTo>
                    <a:pt x="15354" y="41421"/>
                  </a:lnTo>
                  <a:lnTo>
                    <a:pt x="15170" y="41552"/>
                  </a:lnTo>
                  <a:lnTo>
                    <a:pt x="15021" y="41648"/>
                  </a:lnTo>
                  <a:lnTo>
                    <a:pt x="14855" y="41745"/>
                  </a:lnTo>
                  <a:lnTo>
                    <a:pt x="14688" y="41823"/>
                  </a:lnTo>
                  <a:lnTo>
                    <a:pt x="14522" y="41893"/>
                  </a:lnTo>
                  <a:lnTo>
                    <a:pt x="14347" y="41955"/>
                  </a:lnTo>
                  <a:lnTo>
                    <a:pt x="14172" y="41998"/>
                  </a:lnTo>
                  <a:lnTo>
                    <a:pt x="13997" y="42033"/>
                  </a:lnTo>
                  <a:lnTo>
                    <a:pt x="13822" y="42042"/>
                  </a:lnTo>
                  <a:lnTo>
                    <a:pt x="13664" y="42033"/>
                  </a:lnTo>
                  <a:lnTo>
                    <a:pt x="13507" y="42007"/>
                  </a:lnTo>
                  <a:lnTo>
                    <a:pt x="13358" y="41963"/>
                  </a:lnTo>
                  <a:lnTo>
                    <a:pt x="13288" y="41928"/>
                  </a:lnTo>
                  <a:lnTo>
                    <a:pt x="13209" y="41893"/>
                  </a:lnTo>
                  <a:lnTo>
                    <a:pt x="13323" y="41342"/>
                  </a:lnTo>
                  <a:lnTo>
                    <a:pt x="13428" y="40782"/>
                  </a:lnTo>
                  <a:lnTo>
                    <a:pt x="13507" y="40222"/>
                  </a:lnTo>
                  <a:lnTo>
                    <a:pt x="13577" y="39653"/>
                  </a:lnTo>
                  <a:lnTo>
                    <a:pt x="13629" y="39092"/>
                  </a:lnTo>
                  <a:lnTo>
                    <a:pt x="13664" y="38523"/>
                  </a:lnTo>
                  <a:lnTo>
                    <a:pt x="13682" y="37954"/>
                  </a:lnTo>
                  <a:lnTo>
                    <a:pt x="13682" y="37385"/>
                  </a:lnTo>
                  <a:lnTo>
                    <a:pt x="13673" y="36817"/>
                  </a:lnTo>
                  <a:lnTo>
                    <a:pt x="13647" y="36248"/>
                  </a:lnTo>
                  <a:lnTo>
                    <a:pt x="13603" y="35687"/>
                  </a:lnTo>
                  <a:lnTo>
                    <a:pt x="13542" y="35118"/>
                  </a:lnTo>
                  <a:lnTo>
                    <a:pt x="13463" y="34558"/>
                  </a:lnTo>
                  <a:lnTo>
                    <a:pt x="13375" y="33998"/>
                  </a:lnTo>
                  <a:lnTo>
                    <a:pt x="13270" y="33447"/>
                  </a:lnTo>
                  <a:lnTo>
                    <a:pt x="13148" y="32886"/>
                  </a:lnTo>
                  <a:lnTo>
                    <a:pt x="13060" y="33455"/>
                  </a:lnTo>
                  <a:lnTo>
                    <a:pt x="12964" y="34024"/>
                  </a:lnTo>
                  <a:lnTo>
                    <a:pt x="12859" y="34593"/>
                  </a:lnTo>
                  <a:lnTo>
                    <a:pt x="12745" y="35153"/>
                  </a:lnTo>
                  <a:lnTo>
                    <a:pt x="12623" y="35714"/>
                  </a:lnTo>
                  <a:lnTo>
                    <a:pt x="12491" y="36274"/>
                  </a:lnTo>
                  <a:lnTo>
                    <a:pt x="12351" y="36825"/>
                  </a:lnTo>
                  <a:lnTo>
                    <a:pt x="12202" y="37385"/>
                  </a:lnTo>
                  <a:lnTo>
                    <a:pt x="12045" y="37937"/>
                  </a:lnTo>
                  <a:lnTo>
                    <a:pt x="11879" y="38480"/>
                  </a:lnTo>
                  <a:lnTo>
                    <a:pt x="11704" y="39031"/>
                  </a:lnTo>
                  <a:lnTo>
                    <a:pt x="11520" y="39574"/>
                  </a:lnTo>
                  <a:lnTo>
                    <a:pt x="11336" y="40108"/>
                  </a:lnTo>
                  <a:lnTo>
                    <a:pt x="11135" y="40650"/>
                  </a:lnTo>
                  <a:lnTo>
                    <a:pt x="10933" y="41176"/>
                  </a:lnTo>
                  <a:lnTo>
                    <a:pt x="10714" y="41710"/>
                  </a:lnTo>
                  <a:lnTo>
                    <a:pt x="10636" y="41885"/>
                  </a:lnTo>
                  <a:lnTo>
                    <a:pt x="10592" y="41972"/>
                  </a:lnTo>
                  <a:lnTo>
                    <a:pt x="10539" y="42060"/>
                  </a:lnTo>
                  <a:lnTo>
                    <a:pt x="10487" y="42138"/>
                  </a:lnTo>
                  <a:lnTo>
                    <a:pt x="10426" y="42209"/>
                  </a:lnTo>
                  <a:lnTo>
                    <a:pt x="10364" y="42270"/>
                  </a:lnTo>
                  <a:lnTo>
                    <a:pt x="10286" y="42322"/>
                  </a:lnTo>
                  <a:lnTo>
                    <a:pt x="10198" y="42366"/>
                  </a:lnTo>
                  <a:lnTo>
                    <a:pt x="10102" y="42401"/>
                  </a:lnTo>
                  <a:lnTo>
                    <a:pt x="10005" y="42410"/>
                  </a:lnTo>
                  <a:lnTo>
                    <a:pt x="9909" y="42419"/>
                  </a:lnTo>
                  <a:lnTo>
                    <a:pt x="9822" y="42410"/>
                  </a:lnTo>
                  <a:lnTo>
                    <a:pt x="9734" y="42410"/>
                  </a:lnTo>
                  <a:lnTo>
                    <a:pt x="9559" y="42384"/>
                  </a:lnTo>
                  <a:lnTo>
                    <a:pt x="5095" y="41692"/>
                  </a:lnTo>
                  <a:lnTo>
                    <a:pt x="5261" y="41535"/>
                  </a:lnTo>
                  <a:lnTo>
                    <a:pt x="5427" y="41386"/>
                  </a:lnTo>
                  <a:lnTo>
                    <a:pt x="5603" y="41237"/>
                  </a:lnTo>
                  <a:lnTo>
                    <a:pt x="5778" y="41097"/>
                  </a:lnTo>
                  <a:lnTo>
                    <a:pt x="6136" y="40826"/>
                  </a:lnTo>
                  <a:lnTo>
                    <a:pt x="6504" y="40563"/>
                  </a:lnTo>
                  <a:lnTo>
                    <a:pt x="6880" y="40300"/>
                  </a:lnTo>
                  <a:lnTo>
                    <a:pt x="7248" y="40038"/>
                  </a:lnTo>
                  <a:lnTo>
                    <a:pt x="7432" y="39906"/>
                  </a:lnTo>
                  <a:lnTo>
                    <a:pt x="7607" y="39766"/>
                  </a:lnTo>
                  <a:lnTo>
                    <a:pt x="7782" y="39618"/>
                  </a:lnTo>
                  <a:lnTo>
                    <a:pt x="7948" y="39469"/>
                  </a:lnTo>
                  <a:lnTo>
                    <a:pt x="8088" y="39329"/>
                  </a:lnTo>
                  <a:lnTo>
                    <a:pt x="8228" y="39197"/>
                  </a:lnTo>
                  <a:lnTo>
                    <a:pt x="8351" y="39049"/>
                  </a:lnTo>
                  <a:lnTo>
                    <a:pt x="8482" y="38909"/>
                  </a:lnTo>
                  <a:lnTo>
                    <a:pt x="8605" y="38760"/>
                  </a:lnTo>
                  <a:lnTo>
                    <a:pt x="8719" y="38602"/>
                  </a:lnTo>
                  <a:lnTo>
                    <a:pt x="8946" y="38287"/>
                  </a:lnTo>
                  <a:lnTo>
                    <a:pt x="9156" y="37963"/>
                  </a:lnTo>
                  <a:lnTo>
                    <a:pt x="9349" y="37622"/>
                  </a:lnTo>
                  <a:lnTo>
                    <a:pt x="9533" y="37272"/>
                  </a:lnTo>
                  <a:lnTo>
                    <a:pt x="9708" y="36922"/>
                  </a:lnTo>
                  <a:lnTo>
                    <a:pt x="9865" y="36554"/>
                  </a:lnTo>
                  <a:lnTo>
                    <a:pt x="10023" y="36186"/>
                  </a:lnTo>
                  <a:lnTo>
                    <a:pt x="10163" y="35810"/>
                  </a:lnTo>
                  <a:lnTo>
                    <a:pt x="10303" y="35434"/>
                  </a:lnTo>
                  <a:lnTo>
                    <a:pt x="10434" y="35048"/>
                  </a:lnTo>
                  <a:lnTo>
                    <a:pt x="10566" y="34672"/>
                  </a:lnTo>
                  <a:lnTo>
                    <a:pt x="10811" y="33910"/>
                  </a:lnTo>
                  <a:lnTo>
                    <a:pt x="11135" y="32860"/>
                  </a:lnTo>
                  <a:lnTo>
                    <a:pt x="11301" y="32335"/>
                  </a:lnTo>
                  <a:lnTo>
                    <a:pt x="11458" y="31801"/>
                  </a:lnTo>
                  <a:lnTo>
                    <a:pt x="11607" y="31267"/>
                  </a:lnTo>
                  <a:lnTo>
                    <a:pt x="11747" y="30733"/>
                  </a:lnTo>
                  <a:lnTo>
                    <a:pt x="11870" y="30199"/>
                  </a:lnTo>
                  <a:lnTo>
                    <a:pt x="11992" y="29665"/>
                  </a:lnTo>
                  <a:lnTo>
                    <a:pt x="12089" y="29122"/>
                  </a:lnTo>
                  <a:lnTo>
                    <a:pt x="12176" y="28580"/>
                  </a:lnTo>
                  <a:lnTo>
                    <a:pt x="12246" y="28037"/>
                  </a:lnTo>
                  <a:lnTo>
                    <a:pt x="12299" y="27494"/>
                  </a:lnTo>
                  <a:lnTo>
                    <a:pt x="12316" y="27223"/>
                  </a:lnTo>
                  <a:lnTo>
                    <a:pt x="12325" y="26952"/>
                  </a:lnTo>
                  <a:lnTo>
                    <a:pt x="12334" y="26680"/>
                  </a:lnTo>
                  <a:lnTo>
                    <a:pt x="12334" y="26409"/>
                  </a:lnTo>
                  <a:lnTo>
                    <a:pt x="12325" y="26138"/>
                  </a:lnTo>
                  <a:lnTo>
                    <a:pt x="12316" y="25858"/>
                  </a:lnTo>
                  <a:lnTo>
                    <a:pt x="12299" y="25586"/>
                  </a:lnTo>
                  <a:lnTo>
                    <a:pt x="12272" y="25315"/>
                  </a:lnTo>
                  <a:lnTo>
                    <a:pt x="12097" y="25490"/>
                  </a:lnTo>
                  <a:lnTo>
                    <a:pt x="11940" y="25665"/>
                  </a:lnTo>
                  <a:lnTo>
                    <a:pt x="11782" y="25849"/>
                  </a:lnTo>
                  <a:lnTo>
                    <a:pt x="11625" y="26041"/>
                  </a:lnTo>
                  <a:lnTo>
                    <a:pt x="11485" y="26234"/>
                  </a:lnTo>
                  <a:lnTo>
                    <a:pt x="11345" y="26426"/>
                  </a:lnTo>
                  <a:lnTo>
                    <a:pt x="11205" y="26628"/>
                  </a:lnTo>
                  <a:lnTo>
                    <a:pt x="11073" y="26838"/>
                  </a:lnTo>
                  <a:lnTo>
                    <a:pt x="10951" y="27048"/>
                  </a:lnTo>
                  <a:lnTo>
                    <a:pt x="10828" y="27258"/>
                  </a:lnTo>
                  <a:lnTo>
                    <a:pt x="10601" y="27696"/>
                  </a:lnTo>
                  <a:lnTo>
                    <a:pt x="10391" y="28142"/>
                  </a:lnTo>
                  <a:lnTo>
                    <a:pt x="10189" y="28597"/>
                  </a:lnTo>
                  <a:lnTo>
                    <a:pt x="9997" y="29061"/>
                  </a:lnTo>
                  <a:lnTo>
                    <a:pt x="9822" y="29534"/>
                  </a:lnTo>
                  <a:lnTo>
                    <a:pt x="9647" y="30007"/>
                  </a:lnTo>
                  <a:lnTo>
                    <a:pt x="9480" y="30488"/>
                  </a:lnTo>
                  <a:lnTo>
                    <a:pt x="9156" y="31451"/>
                  </a:lnTo>
                  <a:lnTo>
                    <a:pt x="8824" y="32396"/>
                  </a:lnTo>
                  <a:lnTo>
                    <a:pt x="8649" y="32869"/>
                  </a:lnTo>
                  <a:lnTo>
                    <a:pt x="8465" y="33342"/>
                  </a:lnTo>
                  <a:lnTo>
                    <a:pt x="8264" y="33814"/>
                  </a:lnTo>
                  <a:lnTo>
                    <a:pt x="8045" y="34278"/>
                  </a:lnTo>
                  <a:lnTo>
                    <a:pt x="7808" y="34725"/>
                  </a:lnTo>
                  <a:lnTo>
                    <a:pt x="7563" y="35171"/>
                  </a:lnTo>
                  <a:lnTo>
                    <a:pt x="7432" y="35390"/>
                  </a:lnTo>
                  <a:lnTo>
                    <a:pt x="7301" y="35600"/>
                  </a:lnTo>
                  <a:lnTo>
                    <a:pt x="7161" y="35801"/>
                  </a:lnTo>
                  <a:lnTo>
                    <a:pt x="7021" y="36011"/>
                  </a:lnTo>
                  <a:lnTo>
                    <a:pt x="6872" y="36204"/>
                  </a:lnTo>
                  <a:lnTo>
                    <a:pt x="6723" y="36396"/>
                  </a:lnTo>
                  <a:lnTo>
                    <a:pt x="6565" y="36580"/>
                  </a:lnTo>
                  <a:lnTo>
                    <a:pt x="6408" y="36764"/>
                  </a:lnTo>
                  <a:lnTo>
                    <a:pt x="6242" y="36930"/>
                  </a:lnTo>
                  <a:lnTo>
                    <a:pt x="6066" y="37097"/>
                  </a:lnTo>
                  <a:lnTo>
                    <a:pt x="5891" y="37254"/>
                  </a:lnTo>
                  <a:lnTo>
                    <a:pt x="5716" y="37412"/>
                  </a:lnTo>
                  <a:lnTo>
                    <a:pt x="5532" y="37552"/>
                  </a:lnTo>
                  <a:lnTo>
                    <a:pt x="5340" y="37683"/>
                  </a:lnTo>
                  <a:lnTo>
                    <a:pt x="5139" y="37806"/>
                  </a:lnTo>
                  <a:lnTo>
                    <a:pt x="4937" y="37928"/>
                  </a:lnTo>
                  <a:lnTo>
                    <a:pt x="4736" y="38033"/>
                  </a:lnTo>
                  <a:lnTo>
                    <a:pt x="4517" y="38130"/>
                  </a:lnTo>
                  <a:lnTo>
                    <a:pt x="4298" y="38208"/>
                  </a:lnTo>
                  <a:lnTo>
                    <a:pt x="4079" y="38287"/>
                  </a:lnTo>
                  <a:lnTo>
                    <a:pt x="4193" y="38051"/>
                  </a:lnTo>
                  <a:lnTo>
                    <a:pt x="4307" y="37806"/>
                  </a:lnTo>
                  <a:lnTo>
                    <a:pt x="4412" y="37561"/>
                  </a:lnTo>
                  <a:lnTo>
                    <a:pt x="4508" y="37315"/>
                  </a:lnTo>
                  <a:lnTo>
                    <a:pt x="4605" y="37070"/>
                  </a:lnTo>
                  <a:lnTo>
                    <a:pt x="4683" y="36817"/>
                  </a:lnTo>
                  <a:lnTo>
                    <a:pt x="4762" y="36563"/>
                  </a:lnTo>
                  <a:lnTo>
                    <a:pt x="4841" y="36300"/>
                  </a:lnTo>
                  <a:lnTo>
                    <a:pt x="4911" y="36046"/>
                  </a:lnTo>
                  <a:lnTo>
                    <a:pt x="4972" y="35784"/>
                  </a:lnTo>
                  <a:lnTo>
                    <a:pt x="5025" y="35521"/>
                  </a:lnTo>
                  <a:lnTo>
                    <a:pt x="5069" y="35258"/>
                  </a:lnTo>
                  <a:lnTo>
                    <a:pt x="5112" y="34996"/>
                  </a:lnTo>
                  <a:lnTo>
                    <a:pt x="5147" y="34725"/>
                  </a:lnTo>
                  <a:lnTo>
                    <a:pt x="5182" y="34462"/>
                  </a:lnTo>
                  <a:lnTo>
                    <a:pt x="5200" y="34191"/>
                  </a:lnTo>
                  <a:lnTo>
                    <a:pt x="5217" y="33928"/>
                  </a:lnTo>
                  <a:lnTo>
                    <a:pt x="5226" y="33657"/>
                  </a:lnTo>
                  <a:lnTo>
                    <a:pt x="5235" y="33385"/>
                  </a:lnTo>
                  <a:lnTo>
                    <a:pt x="5235" y="33123"/>
                  </a:lnTo>
                  <a:lnTo>
                    <a:pt x="5226" y="32851"/>
                  </a:lnTo>
                  <a:lnTo>
                    <a:pt x="5209" y="32580"/>
                  </a:lnTo>
                  <a:lnTo>
                    <a:pt x="5191" y="32317"/>
                  </a:lnTo>
                  <a:lnTo>
                    <a:pt x="5156" y="32046"/>
                  </a:lnTo>
                  <a:lnTo>
                    <a:pt x="5121" y="31783"/>
                  </a:lnTo>
                  <a:lnTo>
                    <a:pt x="5086" y="31521"/>
                  </a:lnTo>
                  <a:lnTo>
                    <a:pt x="5034" y="31249"/>
                  </a:lnTo>
                  <a:lnTo>
                    <a:pt x="4981" y="30996"/>
                  </a:lnTo>
                  <a:lnTo>
                    <a:pt x="4920" y="30733"/>
                  </a:lnTo>
                  <a:lnTo>
                    <a:pt x="4858" y="30470"/>
                  </a:lnTo>
                  <a:lnTo>
                    <a:pt x="4780" y="30217"/>
                  </a:lnTo>
                  <a:lnTo>
                    <a:pt x="4701" y="29963"/>
                  </a:lnTo>
                  <a:lnTo>
                    <a:pt x="4605" y="29665"/>
                  </a:lnTo>
                  <a:lnTo>
                    <a:pt x="4517" y="29368"/>
                  </a:lnTo>
                  <a:lnTo>
                    <a:pt x="4473" y="29219"/>
                  </a:lnTo>
                  <a:lnTo>
                    <a:pt x="4447" y="29061"/>
                  </a:lnTo>
                  <a:lnTo>
                    <a:pt x="4430" y="28912"/>
                  </a:lnTo>
                  <a:lnTo>
                    <a:pt x="4430" y="28755"/>
                  </a:lnTo>
                  <a:lnTo>
                    <a:pt x="4438" y="28624"/>
                  </a:lnTo>
                  <a:lnTo>
                    <a:pt x="4456" y="28492"/>
                  </a:lnTo>
                  <a:lnTo>
                    <a:pt x="4482" y="28361"/>
                  </a:lnTo>
                  <a:lnTo>
                    <a:pt x="4517" y="28230"/>
                  </a:lnTo>
                  <a:lnTo>
                    <a:pt x="4552" y="28098"/>
                  </a:lnTo>
                  <a:lnTo>
                    <a:pt x="4596" y="27967"/>
                  </a:lnTo>
                  <a:lnTo>
                    <a:pt x="4701" y="27722"/>
                  </a:lnTo>
                  <a:lnTo>
                    <a:pt x="4832" y="27416"/>
                  </a:lnTo>
                  <a:lnTo>
                    <a:pt x="4981" y="27118"/>
                  </a:lnTo>
                  <a:lnTo>
                    <a:pt x="5130" y="26820"/>
                  </a:lnTo>
                  <a:lnTo>
                    <a:pt x="5296" y="26532"/>
                  </a:lnTo>
                  <a:lnTo>
                    <a:pt x="5462" y="26243"/>
                  </a:lnTo>
                  <a:lnTo>
                    <a:pt x="5638" y="25963"/>
                  </a:lnTo>
                  <a:lnTo>
                    <a:pt x="5821" y="25691"/>
                  </a:lnTo>
                  <a:lnTo>
                    <a:pt x="6005" y="25420"/>
                  </a:lnTo>
                  <a:lnTo>
                    <a:pt x="6206" y="25157"/>
                  </a:lnTo>
                  <a:lnTo>
                    <a:pt x="6417" y="24903"/>
                  </a:lnTo>
                  <a:lnTo>
                    <a:pt x="6627" y="24650"/>
                  </a:lnTo>
                  <a:lnTo>
                    <a:pt x="6845" y="24404"/>
                  </a:lnTo>
                  <a:lnTo>
                    <a:pt x="7064" y="24168"/>
                  </a:lnTo>
                  <a:lnTo>
                    <a:pt x="7301" y="23941"/>
                  </a:lnTo>
                  <a:lnTo>
                    <a:pt x="7537" y="23722"/>
                  </a:lnTo>
                  <a:lnTo>
                    <a:pt x="7782" y="23503"/>
                  </a:lnTo>
                  <a:lnTo>
                    <a:pt x="8080" y="23258"/>
                  </a:lnTo>
                  <a:lnTo>
                    <a:pt x="8386" y="23021"/>
                  </a:lnTo>
                  <a:lnTo>
                    <a:pt x="9008" y="22558"/>
                  </a:lnTo>
                  <a:lnTo>
                    <a:pt x="9629" y="22094"/>
                  </a:lnTo>
                  <a:lnTo>
                    <a:pt x="9935" y="21857"/>
                  </a:lnTo>
                  <a:lnTo>
                    <a:pt x="10242" y="21621"/>
                  </a:lnTo>
                  <a:lnTo>
                    <a:pt x="10531" y="21367"/>
                  </a:lnTo>
                  <a:lnTo>
                    <a:pt x="10811" y="21113"/>
                  </a:lnTo>
                  <a:lnTo>
                    <a:pt x="11082" y="20842"/>
                  </a:lnTo>
                  <a:lnTo>
                    <a:pt x="11213" y="20702"/>
                  </a:lnTo>
                  <a:lnTo>
                    <a:pt x="11336" y="20562"/>
                  </a:lnTo>
                  <a:lnTo>
                    <a:pt x="11450" y="20413"/>
                  </a:lnTo>
                  <a:lnTo>
                    <a:pt x="11572" y="20264"/>
                  </a:lnTo>
                  <a:lnTo>
                    <a:pt x="11677" y="20115"/>
                  </a:lnTo>
                  <a:lnTo>
                    <a:pt x="11782" y="19958"/>
                  </a:lnTo>
                  <a:lnTo>
                    <a:pt x="11879" y="19792"/>
                  </a:lnTo>
                  <a:lnTo>
                    <a:pt x="11975" y="19625"/>
                  </a:lnTo>
                  <a:lnTo>
                    <a:pt x="12062" y="19450"/>
                  </a:lnTo>
                  <a:lnTo>
                    <a:pt x="12141" y="19266"/>
                  </a:lnTo>
                  <a:lnTo>
                    <a:pt x="12141" y="19266"/>
                  </a:lnTo>
                  <a:lnTo>
                    <a:pt x="11975" y="19433"/>
                  </a:lnTo>
                  <a:lnTo>
                    <a:pt x="11809" y="19599"/>
                  </a:lnTo>
                  <a:lnTo>
                    <a:pt x="11642" y="19748"/>
                  </a:lnTo>
                  <a:lnTo>
                    <a:pt x="11467" y="19905"/>
                  </a:lnTo>
                  <a:lnTo>
                    <a:pt x="11292" y="20054"/>
                  </a:lnTo>
                  <a:lnTo>
                    <a:pt x="11117" y="20194"/>
                  </a:lnTo>
                  <a:lnTo>
                    <a:pt x="10933" y="20334"/>
                  </a:lnTo>
                  <a:lnTo>
                    <a:pt x="10749" y="20466"/>
                  </a:lnTo>
                  <a:lnTo>
                    <a:pt x="10373" y="20719"/>
                  </a:lnTo>
                  <a:lnTo>
                    <a:pt x="9979" y="20964"/>
                  </a:lnTo>
                  <a:lnTo>
                    <a:pt x="9585" y="21183"/>
                  </a:lnTo>
                  <a:lnTo>
                    <a:pt x="9183" y="21376"/>
                  </a:lnTo>
                  <a:lnTo>
                    <a:pt x="8762" y="21560"/>
                  </a:lnTo>
                  <a:lnTo>
                    <a:pt x="8552" y="21647"/>
                  </a:lnTo>
                  <a:lnTo>
                    <a:pt x="8342" y="21717"/>
                  </a:lnTo>
                  <a:lnTo>
                    <a:pt x="8132" y="21796"/>
                  </a:lnTo>
                  <a:lnTo>
                    <a:pt x="7913" y="21866"/>
                  </a:lnTo>
                  <a:lnTo>
                    <a:pt x="7703" y="21927"/>
                  </a:lnTo>
                  <a:lnTo>
                    <a:pt x="7484" y="21980"/>
                  </a:lnTo>
                  <a:lnTo>
                    <a:pt x="7266" y="22032"/>
                  </a:lnTo>
                  <a:lnTo>
                    <a:pt x="7047" y="22085"/>
                  </a:lnTo>
                  <a:lnTo>
                    <a:pt x="6828" y="22120"/>
                  </a:lnTo>
                  <a:lnTo>
                    <a:pt x="6600" y="22155"/>
                  </a:lnTo>
                  <a:lnTo>
                    <a:pt x="6382" y="22190"/>
                  </a:lnTo>
                  <a:lnTo>
                    <a:pt x="6163" y="22216"/>
                  </a:lnTo>
                  <a:lnTo>
                    <a:pt x="5935" y="22234"/>
                  </a:lnTo>
                  <a:lnTo>
                    <a:pt x="5716" y="22251"/>
                  </a:lnTo>
                  <a:lnTo>
                    <a:pt x="5786" y="22102"/>
                  </a:lnTo>
                  <a:lnTo>
                    <a:pt x="5865" y="21962"/>
                  </a:lnTo>
                  <a:lnTo>
                    <a:pt x="5944" y="21822"/>
                  </a:lnTo>
                  <a:lnTo>
                    <a:pt x="6031" y="21682"/>
                  </a:lnTo>
                  <a:lnTo>
                    <a:pt x="6119" y="21551"/>
                  </a:lnTo>
                  <a:lnTo>
                    <a:pt x="6215" y="21420"/>
                  </a:lnTo>
                  <a:lnTo>
                    <a:pt x="6417" y="21175"/>
                  </a:lnTo>
                  <a:lnTo>
                    <a:pt x="6627" y="20938"/>
                  </a:lnTo>
                  <a:lnTo>
                    <a:pt x="6854" y="20719"/>
                  </a:lnTo>
                  <a:lnTo>
                    <a:pt x="7099" y="20509"/>
                  </a:lnTo>
                  <a:lnTo>
                    <a:pt x="7344" y="20308"/>
                  </a:lnTo>
                  <a:lnTo>
                    <a:pt x="7607" y="20115"/>
                  </a:lnTo>
                  <a:lnTo>
                    <a:pt x="7870" y="19932"/>
                  </a:lnTo>
                  <a:lnTo>
                    <a:pt x="8141" y="19757"/>
                  </a:lnTo>
                  <a:lnTo>
                    <a:pt x="8421" y="19590"/>
                  </a:lnTo>
                  <a:lnTo>
                    <a:pt x="8701" y="19433"/>
                  </a:lnTo>
                  <a:lnTo>
                    <a:pt x="8981" y="19275"/>
                  </a:lnTo>
                  <a:lnTo>
                    <a:pt x="9550" y="18977"/>
                  </a:lnTo>
                  <a:lnTo>
                    <a:pt x="12386" y="17489"/>
                  </a:lnTo>
                  <a:lnTo>
                    <a:pt x="9822" y="17621"/>
                  </a:lnTo>
                  <a:lnTo>
                    <a:pt x="9515" y="17621"/>
                  </a:lnTo>
                  <a:lnTo>
                    <a:pt x="9419" y="17612"/>
                  </a:lnTo>
                  <a:lnTo>
                    <a:pt x="9323" y="17603"/>
                  </a:lnTo>
                  <a:lnTo>
                    <a:pt x="9226" y="17577"/>
                  </a:lnTo>
                  <a:lnTo>
                    <a:pt x="9139" y="17551"/>
                  </a:lnTo>
                  <a:lnTo>
                    <a:pt x="9051" y="17507"/>
                  </a:lnTo>
                  <a:lnTo>
                    <a:pt x="8973" y="17454"/>
                  </a:lnTo>
                  <a:lnTo>
                    <a:pt x="8902" y="17393"/>
                  </a:lnTo>
                  <a:lnTo>
                    <a:pt x="8850" y="17323"/>
                  </a:lnTo>
                  <a:lnTo>
                    <a:pt x="8806" y="17253"/>
                  </a:lnTo>
                  <a:lnTo>
                    <a:pt x="8762" y="17174"/>
                  </a:lnTo>
                  <a:lnTo>
                    <a:pt x="8736" y="17096"/>
                  </a:lnTo>
                  <a:lnTo>
                    <a:pt x="8684" y="16929"/>
                  </a:lnTo>
                  <a:lnTo>
                    <a:pt x="8649" y="16754"/>
                  </a:lnTo>
                  <a:lnTo>
                    <a:pt x="7791" y="12649"/>
                  </a:lnTo>
                  <a:lnTo>
                    <a:pt x="7738" y="12360"/>
                  </a:lnTo>
                  <a:lnTo>
                    <a:pt x="7712" y="12211"/>
                  </a:lnTo>
                  <a:lnTo>
                    <a:pt x="7695" y="12062"/>
                  </a:lnTo>
                  <a:lnTo>
                    <a:pt x="7686" y="11922"/>
                  </a:lnTo>
                  <a:lnTo>
                    <a:pt x="7695" y="11774"/>
                  </a:lnTo>
                  <a:lnTo>
                    <a:pt x="7712" y="11634"/>
                  </a:lnTo>
                  <a:lnTo>
                    <a:pt x="7747" y="11493"/>
                  </a:lnTo>
                  <a:lnTo>
                    <a:pt x="7791" y="11371"/>
                  </a:lnTo>
                  <a:lnTo>
                    <a:pt x="7843" y="11248"/>
                  </a:lnTo>
                  <a:lnTo>
                    <a:pt x="7913" y="11143"/>
                  </a:lnTo>
                  <a:lnTo>
                    <a:pt x="7983" y="11038"/>
                  </a:lnTo>
                  <a:lnTo>
                    <a:pt x="8071" y="10951"/>
                  </a:lnTo>
                  <a:lnTo>
                    <a:pt x="8158" y="10863"/>
                  </a:lnTo>
                  <a:lnTo>
                    <a:pt x="8264" y="10776"/>
                  </a:lnTo>
                  <a:lnTo>
                    <a:pt x="8369" y="10706"/>
                  </a:lnTo>
                  <a:lnTo>
                    <a:pt x="8474" y="10636"/>
                  </a:lnTo>
                  <a:lnTo>
                    <a:pt x="8587" y="10566"/>
                  </a:lnTo>
                  <a:lnTo>
                    <a:pt x="8824" y="10443"/>
                  </a:lnTo>
                  <a:lnTo>
                    <a:pt x="9060" y="10329"/>
                  </a:lnTo>
                  <a:lnTo>
                    <a:pt x="9296" y="10216"/>
                  </a:lnTo>
                  <a:lnTo>
                    <a:pt x="9419" y="10163"/>
                  </a:lnTo>
                  <a:lnTo>
                    <a:pt x="9533" y="10093"/>
                  </a:lnTo>
                  <a:lnTo>
                    <a:pt x="9647" y="10032"/>
                  </a:lnTo>
                  <a:lnTo>
                    <a:pt x="9760" y="9953"/>
                  </a:lnTo>
                  <a:lnTo>
                    <a:pt x="9874" y="9874"/>
                  </a:lnTo>
                  <a:lnTo>
                    <a:pt x="9979" y="9787"/>
                  </a:lnTo>
                  <a:lnTo>
                    <a:pt x="10075" y="9699"/>
                  </a:lnTo>
                  <a:lnTo>
                    <a:pt x="10172" y="9603"/>
                  </a:lnTo>
                  <a:lnTo>
                    <a:pt x="10259" y="9498"/>
                  </a:lnTo>
                  <a:lnTo>
                    <a:pt x="10329" y="9393"/>
                  </a:lnTo>
                  <a:lnTo>
                    <a:pt x="10391" y="9288"/>
                  </a:lnTo>
                  <a:lnTo>
                    <a:pt x="10443" y="9174"/>
                  </a:lnTo>
                  <a:lnTo>
                    <a:pt x="10478" y="9051"/>
                  </a:lnTo>
                  <a:lnTo>
                    <a:pt x="10504" y="8929"/>
                  </a:lnTo>
                  <a:lnTo>
                    <a:pt x="10513" y="8797"/>
                  </a:lnTo>
                  <a:lnTo>
                    <a:pt x="10496" y="8666"/>
                  </a:lnTo>
                  <a:lnTo>
                    <a:pt x="10040" y="8797"/>
                  </a:lnTo>
                  <a:lnTo>
                    <a:pt x="9804" y="8850"/>
                  </a:lnTo>
                  <a:lnTo>
                    <a:pt x="9559" y="8903"/>
                  </a:lnTo>
                  <a:lnTo>
                    <a:pt x="9314" y="8946"/>
                  </a:lnTo>
                  <a:lnTo>
                    <a:pt x="9069" y="8981"/>
                  </a:lnTo>
                  <a:lnTo>
                    <a:pt x="8824" y="8999"/>
                  </a:lnTo>
                  <a:lnTo>
                    <a:pt x="8570" y="9008"/>
                  </a:lnTo>
                  <a:lnTo>
                    <a:pt x="8412" y="9008"/>
                  </a:lnTo>
                  <a:lnTo>
                    <a:pt x="8255" y="8999"/>
                  </a:lnTo>
                  <a:lnTo>
                    <a:pt x="8097" y="8981"/>
                  </a:lnTo>
                  <a:lnTo>
                    <a:pt x="7940" y="8955"/>
                  </a:lnTo>
                  <a:lnTo>
                    <a:pt x="7791" y="8920"/>
                  </a:lnTo>
                  <a:lnTo>
                    <a:pt x="7633" y="8876"/>
                  </a:lnTo>
                  <a:lnTo>
                    <a:pt x="7484" y="8824"/>
                  </a:lnTo>
                  <a:lnTo>
                    <a:pt x="7344" y="8762"/>
                  </a:lnTo>
                  <a:lnTo>
                    <a:pt x="7257" y="8710"/>
                  </a:lnTo>
                  <a:lnTo>
                    <a:pt x="7169" y="8666"/>
                  </a:lnTo>
                  <a:lnTo>
                    <a:pt x="7082" y="8614"/>
                  </a:lnTo>
                  <a:lnTo>
                    <a:pt x="7003" y="8552"/>
                  </a:lnTo>
                  <a:lnTo>
                    <a:pt x="6924" y="8491"/>
                  </a:lnTo>
                  <a:lnTo>
                    <a:pt x="6854" y="8421"/>
                  </a:lnTo>
                  <a:lnTo>
                    <a:pt x="6784" y="8351"/>
                  </a:lnTo>
                  <a:lnTo>
                    <a:pt x="6714" y="8272"/>
                  </a:lnTo>
                  <a:lnTo>
                    <a:pt x="6653" y="8194"/>
                  </a:lnTo>
                  <a:lnTo>
                    <a:pt x="6592" y="8106"/>
                  </a:lnTo>
                  <a:lnTo>
                    <a:pt x="6539" y="8018"/>
                  </a:lnTo>
                  <a:lnTo>
                    <a:pt x="6487" y="7931"/>
                  </a:lnTo>
                  <a:lnTo>
                    <a:pt x="6443" y="7835"/>
                  </a:lnTo>
                  <a:lnTo>
                    <a:pt x="6399" y="7738"/>
                  </a:lnTo>
                  <a:lnTo>
                    <a:pt x="6364" y="7642"/>
                  </a:lnTo>
                  <a:lnTo>
                    <a:pt x="6338" y="7546"/>
                  </a:lnTo>
                  <a:lnTo>
                    <a:pt x="6320" y="7414"/>
                  </a:lnTo>
                  <a:lnTo>
                    <a:pt x="6312" y="7292"/>
                  </a:lnTo>
                  <a:lnTo>
                    <a:pt x="6320" y="7169"/>
                  </a:lnTo>
                  <a:lnTo>
                    <a:pt x="6338" y="7056"/>
                  </a:lnTo>
                  <a:lnTo>
                    <a:pt x="6364" y="6951"/>
                  </a:lnTo>
                  <a:lnTo>
                    <a:pt x="6408" y="6846"/>
                  </a:lnTo>
                  <a:lnTo>
                    <a:pt x="6452" y="6740"/>
                  </a:lnTo>
                  <a:lnTo>
                    <a:pt x="6504" y="6635"/>
                  </a:lnTo>
                  <a:lnTo>
                    <a:pt x="6609" y="6434"/>
                  </a:lnTo>
                  <a:lnTo>
                    <a:pt x="6714" y="6233"/>
                  </a:lnTo>
                  <a:lnTo>
                    <a:pt x="6758" y="6128"/>
                  </a:lnTo>
                  <a:lnTo>
                    <a:pt x="6802" y="6023"/>
                  </a:lnTo>
                  <a:lnTo>
                    <a:pt x="6828" y="5909"/>
                  </a:lnTo>
                  <a:lnTo>
                    <a:pt x="6854" y="5795"/>
                  </a:lnTo>
                  <a:lnTo>
                    <a:pt x="6854" y="5725"/>
                  </a:lnTo>
                  <a:lnTo>
                    <a:pt x="6854" y="5655"/>
                  </a:lnTo>
                  <a:lnTo>
                    <a:pt x="6845" y="5524"/>
                  </a:lnTo>
                  <a:lnTo>
                    <a:pt x="6819" y="5384"/>
                  </a:lnTo>
                  <a:lnTo>
                    <a:pt x="6793" y="5244"/>
                  </a:lnTo>
                  <a:lnTo>
                    <a:pt x="6767" y="5112"/>
                  </a:lnTo>
                  <a:lnTo>
                    <a:pt x="6749" y="4981"/>
                  </a:lnTo>
                  <a:lnTo>
                    <a:pt x="6740" y="4841"/>
                  </a:lnTo>
                  <a:lnTo>
                    <a:pt x="6749" y="4780"/>
                  </a:lnTo>
                  <a:lnTo>
                    <a:pt x="6767" y="4710"/>
                  </a:lnTo>
                  <a:lnTo>
                    <a:pt x="6793" y="4631"/>
                  </a:lnTo>
                  <a:lnTo>
                    <a:pt x="6828" y="4552"/>
                  </a:lnTo>
                  <a:lnTo>
                    <a:pt x="6880" y="4482"/>
                  </a:lnTo>
                  <a:lnTo>
                    <a:pt x="6933" y="4421"/>
                  </a:lnTo>
                  <a:lnTo>
                    <a:pt x="6994" y="4360"/>
                  </a:lnTo>
                  <a:lnTo>
                    <a:pt x="7064" y="4316"/>
                  </a:lnTo>
                  <a:lnTo>
                    <a:pt x="7134" y="4263"/>
                  </a:lnTo>
                  <a:lnTo>
                    <a:pt x="7204" y="4228"/>
                  </a:lnTo>
                  <a:lnTo>
                    <a:pt x="7283" y="4202"/>
                  </a:lnTo>
                  <a:lnTo>
                    <a:pt x="7362" y="4176"/>
                  </a:lnTo>
                  <a:lnTo>
                    <a:pt x="7519" y="4141"/>
                  </a:lnTo>
                  <a:lnTo>
                    <a:pt x="7677" y="4115"/>
                  </a:lnTo>
                  <a:lnTo>
                    <a:pt x="7843" y="4097"/>
                  </a:lnTo>
                  <a:lnTo>
                    <a:pt x="8797" y="4009"/>
                  </a:lnTo>
                  <a:lnTo>
                    <a:pt x="9279" y="3948"/>
                  </a:lnTo>
                  <a:lnTo>
                    <a:pt x="9515" y="3913"/>
                  </a:lnTo>
                  <a:lnTo>
                    <a:pt x="9752" y="3878"/>
                  </a:lnTo>
                  <a:lnTo>
                    <a:pt x="9752" y="3834"/>
                  </a:lnTo>
                  <a:lnTo>
                    <a:pt x="9734" y="3799"/>
                  </a:lnTo>
                  <a:lnTo>
                    <a:pt x="9699" y="3764"/>
                  </a:lnTo>
                  <a:lnTo>
                    <a:pt x="9673" y="3738"/>
                  </a:lnTo>
                  <a:lnTo>
                    <a:pt x="9603" y="3694"/>
                  </a:lnTo>
                  <a:lnTo>
                    <a:pt x="9541" y="3659"/>
                  </a:lnTo>
                  <a:lnTo>
                    <a:pt x="9401" y="3598"/>
                  </a:lnTo>
                  <a:lnTo>
                    <a:pt x="9253" y="3554"/>
                  </a:lnTo>
                  <a:lnTo>
                    <a:pt x="9104" y="3519"/>
                  </a:lnTo>
                  <a:lnTo>
                    <a:pt x="8946" y="3493"/>
                  </a:lnTo>
                  <a:lnTo>
                    <a:pt x="8789" y="3467"/>
                  </a:lnTo>
                  <a:lnTo>
                    <a:pt x="8482" y="3423"/>
                  </a:lnTo>
                  <a:lnTo>
                    <a:pt x="8325" y="3388"/>
                  </a:lnTo>
                  <a:lnTo>
                    <a:pt x="8167" y="3344"/>
                  </a:lnTo>
                  <a:lnTo>
                    <a:pt x="8018" y="3283"/>
                  </a:lnTo>
                  <a:lnTo>
                    <a:pt x="7948" y="3239"/>
                  </a:lnTo>
                  <a:lnTo>
                    <a:pt x="7887" y="3195"/>
                  </a:lnTo>
                  <a:lnTo>
                    <a:pt x="7817" y="3152"/>
                  </a:lnTo>
                  <a:lnTo>
                    <a:pt x="7765" y="3099"/>
                  </a:lnTo>
                  <a:lnTo>
                    <a:pt x="7703" y="3047"/>
                  </a:lnTo>
                  <a:lnTo>
                    <a:pt x="7660" y="2985"/>
                  </a:lnTo>
                  <a:lnTo>
                    <a:pt x="7616" y="2924"/>
                  </a:lnTo>
                  <a:lnTo>
                    <a:pt x="7581" y="2854"/>
                  </a:lnTo>
                  <a:lnTo>
                    <a:pt x="7554" y="2775"/>
                  </a:lnTo>
                  <a:lnTo>
                    <a:pt x="7537" y="2696"/>
                  </a:lnTo>
                  <a:lnTo>
                    <a:pt x="7528" y="2626"/>
                  </a:lnTo>
                  <a:lnTo>
                    <a:pt x="7528" y="2556"/>
                  </a:lnTo>
                  <a:lnTo>
                    <a:pt x="7537" y="2486"/>
                  </a:lnTo>
                  <a:lnTo>
                    <a:pt x="7563" y="2425"/>
                  </a:lnTo>
                  <a:lnTo>
                    <a:pt x="7590" y="2381"/>
                  </a:lnTo>
                  <a:lnTo>
                    <a:pt x="7616" y="2346"/>
                  </a:lnTo>
                  <a:lnTo>
                    <a:pt x="7677" y="2276"/>
                  </a:lnTo>
                  <a:lnTo>
                    <a:pt x="7703" y="2233"/>
                  </a:lnTo>
                  <a:lnTo>
                    <a:pt x="7721" y="2189"/>
                  </a:lnTo>
                  <a:lnTo>
                    <a:pt x="7747" y="2084"/>
                  </a:lnTo>
                  <a:lnTo>
                    <a:pt x="7765" y="1979"/>
                  </a:lnTo>
                  <a:lnTo>
                    <a:pt x="7765" y="1874"/>
                  </a:lnTo>
                  <a:lnTo>
                    <a:pt x="7773" y="1454"/>
                  </a:lnTo>
                  <a:lnTo>
                    <a:pt x="7765" y="1025"/>
                  </a:lnTo>
                  <a:lnTo>
                    <a:pt x="7738" y="596"/>
                  </a:lnTo>
                  <a:lnTo>
                    <a:pt x="7695" y="176"/>
                  </a:lnTo>
                  <a:lnTo>
                    <a:pt x="7677" y="97"/>
                  </a:lnTo>
                  <a:lnTo>
                    <a:pt x="7668" y="62"/>
                  </a:lnTo>
                  <a:lnTo>
                    <a:pt x="7642" y="36"/>
                  </a:lnTo>
                  <a:lnTo>
                    <a:pt x="7616" y="18"/>
                  </a:lnTo>
                  <a:lnTo>
                    <a:pt x="7590" y="9"/>
                  </a:lnTo>
                  <a:lnTo>
                    <a:pt x="75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0"/>
            <p:cNvSpPr/>
            <p:nvPr/>
          </p:nvSpPr>
          <p:spPr>
            <a:xfrm>
              <a:off x="4073485" y="1154354"/>
              <a:ext cx="1228440" cy="3308263"/>
            </a:xfrm>
            <a:custGeom>
              <a:avLst/>
              <a:gdLst/>
              <a:ahLst/>
              <a:cxnLst/>
              <a:rect l="l" t="t" r="r" b="b"/>
              <a:pathLst>
                <a:path w="16632" h="44791" fill="none" extrusionOk="0">
                  <a:moveTo>
                    <a:pt x="7484" y="1"/>
                  </a:moveTo>
                  <a:lnTo>
                    <a:pt x="7484" y="1"/>
                  </a:lnTo>
                  <a:lnTo>
                    <a:pt x="7327" y="1"/>
                  </a:lnTo>
                  <a:lnTo>
                    <a:pt x="7126" y="27"/>
                  </a:lnTo>
                  <a:lnTo>
                    <a:pt x="6670" y="79"/>
                  </a:lnTo>
                  <a:lnTo>
                    <a:pt x="6119" y="158"/>
                  </a:lnTo>
                  <a:lnTo>
                    <a:pt x="6119" y="158"/>
                  </a:lnTo>
                  <a:lnTo>
                    <a:pt x="6355" y="1322"/>
                  </a:lnTo>
                  <a:lnTo>
                    <a:pt x="6679" y="2915"/>
                  </a:lnTo>
                  <a:lnTo>
                    <a:pt x="6679" y="2915"/>
                  </a:lnTo>
                  <a:lnTo>
                    <a:pt x="6679" y="2915"/>
                  </a:lnTo>
                  <a:lnTo>
                    <a:pt x="6268" y="3038"/>
                  </a:lnTo>
                  <a:lnTo>
                    <a:pt x="5856" y="3160"/>
                  </a:lnTo>
                  <a:lnTo>
                    <a:pt x="5375" y="3327"/>
                  </a:lnTo>
                  <a:lnTo>
                    <a:pt x="5139" y="3423"/>
                  </a:lnTo>
                  <a:lnTo>
                    <a:pt x="4902" y="3519"/>
                  </a:lnTo>
                  <a:lnTo>
                    <a:pt x="4683" y="3624"/>
                  </a:lnTo>
                  <a:lnTo>
                    <a:pt x="4491" y="3729"/>
                  </a:lnTo>
                  <a:lnTo>
                    <a:pt x="4325" y="3834"/>
                  </a:lnTo>
                  <a:lnTo>
                    <a:pt x="4255" y="3887"/>
                  </a:lnTo>
                  <a:lnTo>
                    <a:pt x="4193" y="3939"/>
                  </a:lnTo>
                  <a:lnTo>
                    <a:pt x="4149" y="3992"/>
                  </a:lnTo>
                  <a:lnTo>
                    <a:pt x="4114" y="4044"/>
                  </a:lnTo>
                  <a:lnTo>
                    <a:pt x="4088" y="4097"/>
                  </a:lnTo>
                  <a:lnTo>
                    <a:pt x="4079" y="4150"/>
                  </a:lnTo>
                  <a:lnTo>
                    <a:pt x="4079" y="4150"/>
                  </a:lnTo>
                  <a:lnTo>
                    <a:pt x="4088" y="4395"/>
                  </a:lnTo>
                  <a:lnTo>
                    <a:pt x="4097" y="4701"/>
                  </a:lnTo>
                  <a:lnTo>
                    <a:pt x="4114" y="5060"/>
                  </a:lnTo>
                  <a:lnTo>
                    <a:pt x="4149" y="5463"/>
                  </a:lnTo>
                  <a:lnTo>
                    <a:pt x="4193" y="5891"/>
                  </a:lnTo>
                  <a:lnTo>
                    <a:pt x="4246" y="6338"/>
                  </a:lnTo>
                  <a:lnTo>
                    <a:pt x="4316" y="6793"/>
                  </a:lnTo>
                  <a:lnTo>
                    <a:pt x="4395" y="7239"/>
                  </a:lnTo>
                  <a:lnTo>
                    <a:pt x="4395" y="7239"/>
                  </a:lnTo>
                  <a:lnTo>
                    <a:pt x="4421" y="7344"/>
                  </a:lnTo>
                  <a:lnTo>
                    <a:pt x="4421" y="7344"/>
                  </a:lnTo>
                  <a:lnTo>
                    <a:pt x="4500" y="7686"/>
                  </a:lnTo>
                  <a:lnTo>
                    <a:pt x="4622" y="8097"/>
                  </a:lnTo>
                  <a:lnTo>
                    <a:pt x="4771" y="8570"/>
                  </a:lnTo>
                  <a:lnTo>
                    <a:pt x="4946" y="9104"/>
                  </a:lnTo>
                  <a:lnTo>
                    <a:pt x="5139" y="9664"/>
                  </a:lnTo>
                  <a:lnTo>
                    <a:pt x="5340" y="10259"/>
                  </a:lnTo>
                  <a:lnTo>
                    <a:pt x="5559" y="10863"/>
                  </a:lnTo>
                  <a:lnTo>
                    <a:pt x="5786" y="11467"/>
                  </a:lnTo>
                  <a:lnTo>
                    <a:pt x="6005" y="12062"/>
                  </a:lnTo>
                  <a:lnTo>
                    <a:pt x="6233" y="12623"/>
                  </a:lnTo>
                  <a:lnTo>
                    <a:pt x="6443" y="13157"/>
                  </a:lnTo>
                  <a:lnTo>
                    <a:pt x="6644" y="13629"/>
                  </a:lnTo>
                  <a:lnTo>
                    <a:pt x="6828" y="14049"/>
                  </a:lnTo>
                  <a:lnTo>
                    <a:pt x="6994" y="14391"/>
                  </a:lnTo>
                  <a:lnTo>
                    <a:pt x="7134" y="14645"/>
                  </a:lnTo>
                  <a:lnTo>
                    <a:pt x="7187" y="14732"/>
                  </a:lnTo>
                  <a:lnTo>
                    <a:pt x="7239" y="14793"/>
                  </a:lnTo>
                  <a:lnTo>
                    <a:pt x="7239" y="14793"/>
                  </a:lnTo>
                  <a:lnTo>
                    <a:pt x="7239" y="14793"/>
                  </a:lnTo>
                  <a:lnTo>
                    <a:pt x="7266" y="14828"/>
                  </a:lnTo>
                  <a:lnTo>
                    <a:pt x="7292" y="14863"/>
                  </a:lnTo>
                  <a:lnTo>
                    <a:pt x="7327" y="14951"/>
                  </a:lnTo>
                  <a:lnTo>
                    <a:pt x="7344" y="15047"/>
                  </a:lnTo>
                  <a:lnTo>
                    <a:pt x="7353" y="15161"/>
                  </a:lnTo>
                  <a:lnTo>
                    <a:pt x="7353" y="15161"/>
                  </a:lnTo>
                  <a:lnTo>
                    <a:pt x="7344" y="15310"/>
                  </a:lnTo>
                  <a:lnTo>
                    <a:pt x="7318" y="15467"/>
                  </a:lnTo>
                  <a:lnTo>
                    <a:pt x="7274" y="15634"/>
                  </a:lnTo>
                  <a:lnTo>
                    <a:pt x="7213" y="15809"/>
                  </a:lnTo>
                  <a:lnTo>
                    <a:pt x="7152" y="15984"/>
                  </a:lnTo>
                  <a:lnTo>
                    <a:pt x="7073" y="16159"/>
                  </a:lnTo>
                  <a:lnTo>
                    <a:pt x="6916" y="16500"/>
                  </a:lnTo>
                  <a:lnTo>
                    <a:pt x="6758" y="16807"/>
                  </a:lnTo>
                  <a:lnTo>
                    <a:pt x="6618" y="17052"/>
                  </a:lnTo>
                  <a:lnTo>
                    <a:pt x="6478" y="17279"/>
                  </a:lnTo>
                  <a:lnTo>
                    <a:pt x="6478" y="17279"/>
                  </a:lnTo>
                  <a:lnTo>
                    <a:pt x="5848" y="17997"/>
                  </a:lnTo>
                  <a:lnTo>
                    <a:pt x="5270" y="18645"/>
                  </a:lnTo>
                  <a:lnTo>
                    <a:pt x="4692" y="19275"/>
                  </a:lnTo>
                  <a:lnTo>
                    <a:pt x="4692" y="19275"/>
                  </a:lnTo>
                  <a:lnTo>
                    <a:pt x="4360" y="19616"/>
                  </a:lnTo>
                  <a:lnTo>
                    <a:pt x="3939" y="20037"/>
                  </a:lnTo>
                  <a:lnTo>
                    <a:pt x="3712" y="20282"/>
                  </a:lnTo>
                  <a:lnTo>
                    <a:pt x="3467" y="20553"/>
                  </a:lnTo>
                  <a:lnTo>
                    <a:pt x="3222" y="20833"/>
                  </a:lnTo>
                  <a:lnTo>
                    <a:pt x="2985" y="21122"/>
                  </a:lnTo>
                  <a:lnTo>
                    <a:pt x="2749" y="21428"/>
                  </a:lnTo>
                  <a:lnTo>
                    <a:pt x="2530" y="21752"/>
                  </a:lnTo>
                  <a:lnTo>
                    <a:pt x="2434" y="21919"/>
                  </a:lnTo>
                  <a:lnTo>
                    <a:pt x="2329" y="22085"/>
                  </a:lnTo>
                  <a:lnTo>
                    <a:pt x="2241" y="22251"/>
                  </a:lnTo>
                  <a:lnTo>
                    <a:pt x="2154" y="22417"/>
                  </a:lnTo>
                  <a:lnTo>
                    <a:pt x="2084" y="22593"/>
                  </a:lnTo>
                  <a:lnTo>
                    <a:pt x="2014" y="22768"/>
                  </a:lnTo>
                  <a:lnTo>
                    <a:pt x="1952" y="22943"/>
                  </a:lnTo>
                  <a:lnTo>
                    <a:pt x="1900" y="23118"/>
                  </a:lnTo>
                  <a:lnTo>
                    <a:pt x="1865" y="23293"/>
                  </a:lnTo>
                  <a:lnTo>
                    <a:pt x="1830" y="23468"/>
                  </a:lnTo>
                  <a:lnTo>
                    <a:pt x="1812" y="23643"/>
                  </a:lnTo>
                  <a:lnTo>
                    <a:pt x="1804" y="23818"/>
                  </a:lnTo>
                  <a:lnTo>
                    <a:pt x="1804" y="23818"/>
                  </a:lnTo>
                  <a:lnTo>
                    <a:pt x="1812" y="24168"/>
                  </a:lnTo>
                  <a:lnTo>
                    <a:pt x="1839" y="24501"/>
                  </a:lnTo>
                  <a:lnTo>
                    <a:pt x="1874" y="24816"/>
                  </a:lnTo>
                  <a:lnTo>
                    <a:pt x="1917" y="25122"/>
                  </a:lnTo>
                  <a:lnTo>
                    <a:pt x="1979" y="25420"/>
                  </a:lnTo>
                  <a:lnTo>
                    <a:pt x="2040" y="25700"/>
                  </a:lnTo>
                  <a:lnTo>
                    <a:pt x="2171" y="26243"/>
                  </a:lnTo>
                  <a:lnTo>
                    <a:pt x="2311" y="26759"/>
                  </a:lnTo>
                  <a:lnTo>
                    <a:pt x="2373" y="27004"/>
                  </a:lnTo>
                  <a:lnTo>
                    <a:pt x="2425" y="27249"/>
                  </a:lnTo>
                  <a:lnTo>
                    <a:pt x="2478" y="27494"/>
                  </a:lnTo>
                  <a:lnTo>
                    <a:pt x="2513" y="27731"/>
                  </a:lnTo>
                  <a:lnTo>
                    <a:pt x="2539" y="27967"/>
                  </a:lnTo>
                  <a:lnTo>
                    <a:pt x="2548" y="28203"/>
                  </a:lnTo>
                  <a:lnTo>
                    <a:pt x="2548" y="28203"/>
                  </a:lnTo>
                  <a:lnTo>
                    <a:pt x="2556" y="28711"/>
                  </a:lnTo>
                  <a:lnTo>
                    <a:pt x="2583" y="29289"/>
                  </a:lnTo>
                  <a:lnTo>
                    <a:pt x="2618" y="29901"/>
                  </a:lnTo>
                  <a:lnTo>
                    <a:pt x="2661" y="30523"/>
                  </a:lnTo>
                  <a:lnTo>
                    <a:pt x="2749" y="31722"/>
                  </a:lnTo>
                  <a:lnTo>
                    <a:pt x="2775" y="32247"/>
                  </a:lnTo>
                  <a:lnTo>
                    <a:pt x="2784" y="32694"/>
                  </a:lnTo>
                  <a:lnTo>
                    <a:pt x="2784" y="32694"/>
                  </a:lnTo>
                  <a:lnTo>
                    <a:pt x="2784" y="32694"/>
                  </a:lnTo>
                  <a:lnTo>
                    <a:pt x="2784" y="32694"/>
                  </a:lnTo>
                  <a:lnTo>
                    <a:pt x="2784" y="32755"/>
                  </a:lnTo>
                  <a:lnTo>
                    <a:pt x="2784" y="32755"/>
                  </a:lnTo>
                  <a:lnTo>
                    <a:pt x="2766" y="32869"/>
                  </a:lnTo>
                  <a:lnTo>
                    <a:pt x="2740" y="33000"/>
                  </a:lnTo>
                  <a:lnTo>
                    <a:pt x="2696" y="33140"/>
                  </a:lnTo>
                  <a:lnTo>
                    <a:pt x="2644" y="33306"/>
                  </a:lnTo>
                  <a:lnTo>
                    <a:pt x="2513" y="33665"/>
                  </a:lnTo>
                  <a:lnTo>
                    <a:pt x="2346" y="34059"/>
                  </a:lnTo>
                  <a:lnTo>
                    <a:pt x="2145" y="34497"/>
                  </a:lnTo>
                  <a:lnTo>
                    <a:pt x="1926" y="34952"/>
                  </a:lnTo>
                  <a:lnTo>
                    <a:pt x="1462" y="35915"/>
                  </a:lnTo>
                  <a:lnTo>
                    <a:pt x="998" y="36860"/>
                  </a:lnTo>
                  <a:lnTo>
                    <a:pt x="779" y="37315"/>
                  </a:lnTo>
                  <a:lnTo>
                    <a:pt x="596" y="37736"/>
                  </a:lnTo>
                  <a:lnTo>
                    <a:pt x="429" y="38130"/>
                  </a:lnTo>
                  <a:lnTo>
                    <a:pt x="368" y="38305"/>
                  </a:lnTo>
                  <a:lnTo>
                    <a:pt x="307" y="38471"/>
                  </a:lnTo>
                  <a:lnTo>
                    <a:pt x="263" y="38628"/>
                  </a:lnTo>
                  <a:lnTo>
                    <a:pt x="228" y="38760"/>
                  </a:lnTo>
                  <a:lnTo>
                    <a:pt x="211" y="38882"/>
                  </a:lnTo>
                  <a:lnTo>
                    <a:pt x="202" y="38987"/>
                  </a:lnTo>
                  <a:lnTo>
                    <a:pt x="202" y="38987"/>
                  </a:lnTo>
                  <a:lnTo>
                    <a:pt x="202" y="39092"/>
                  </a:lnTo>
                  <a:lnTo>
                    <a:pt x="211" y="39197"/>
                  </a:lnTo>
                  <a:lnTo>
                    <a:pt x="246" y="39425"/>
                  </a:lnTo>
                  <a:lnTo>
                    <a:pt x="298" y="39661"/>
                  </a:lnTo>
                  <a:lnTo>
                    <a:pt x="359" y="39924"/>
                  </a:lnTo>
                  <a:lnTo>
                    <a:pt x="517" y="40458"/>
                  </a:lnTo>
                  <a:lnTo>
                    <a:pt x="674" y="41001"/>
                  </a:lnTo>
                  <a:lnTo>
                    <a:pt x="753" y="41263"/>
                  </a:lnTo>
                  <a:lnTo>
                    <a:pt x="823" y="41526"/>
                  </a:lnTo>
                  <a:lnTo>
                    <a:pt x="876" y="41771"/>
                  </a:lnTo>
                  <a:lnTo>
                    <a:pt x="911" y="41998"/>
                  </a:lnTo>
                  <a:lnTo>
                    <a:pt x="920" y="42103"/>
                  </a:lnTo>
                  <a:lnTo>
                    <a:pt x="928" y="42209"/>
                  </a:lnTo>
                  <a:lnTo>
                    <a:pt x="928" y="42305"/>
                  </a:lnTo>
                  <a:lnTo>
                    <a:pt x="920" y="42392"/>
                  </a:lnTo>
                  <a:lnTo>
                    <a:pt x="902" y="42480"/>
                  </a:lnTo>
                  <a:lnTo>
                    <a:pt x="885" y="42550"/>
                  </a:lnTo>
                  <a:lnTo>
                    <a:pt x="849" y="42620"/>
                  </a:lnTo>
                  <a:lnTo>
                    <a:pt x="814" y="42681"/>
                  </a:lnTo>
                  <a:lnTo>
                    <a:pt x="814" y="42681"/>
                  </a:lnTo>
                  <a:lnTo>
                    <a:pt x="788" y="42707"/>
                  </a:lnTo>
                  <a:lnTo>
                    <a:pt x="788" y="42707"/>
                  </a:lnTo>
                  <a:lnTo>
                    <a:pt x="622" y="42874"/>
                  </a:lnTo>
                  <a:lnTo>
                    <a:pt x="456" y="43023"/>
                  </a:lnTo>
                  <a:lnTo>
                    <a:pt x="298" y="43163"/>
                  </a:lnTo>
                  <a:lnTo>
                    <a:pt x="219" y="43233"/>
                  </a:lnTo>
                  <a:lnTo>
                    <a:pt x="158" y="43303"/>
                  </a:lnTo>
                  <a:lnTo>
                    <a:pt x="158" y="43303"/>
                  </a:lnTo>
                  <a:lnTo>
                    <a:pt x="97" y="43373"/>
                  </a:lnTo>
                  <a:lnTo>
                    <a:pt x="53" y="43451"/>
                  </a:lnTo>
                  <a:lnTo>
                    <a:pt x="18" y="43530"/>
                  </a:lnTo>
                  <a:lnTo>
                    <a:pt x="0" y="43618"/>
                  </a:lnTo>
                  <a:lnTo>
                    <a:pt x="0" y="43705"/>
                  </a:lnTo>
                  <a:lnTo>
                    <a:pt x="9" y="43810"/>
                  </a:lnTo>
                  <a:lnTo>
                    <a:pt x="44" y="43907"/>
                  </a:lnTo>
                  <a:lnTo>
                    <a:pt x="105" y="44020"/>
                  </a:lnTo>
                  <a:lnTo>
                    <a:pt x="105" y="44020"/>
                  </a:lnTo>
                  <a:lnTo>
                    <a:pt x="158" y="44108"/>
                  </a:lnTo>
                  <a:lnTo>
                    <a:pt x="219" y="44195"/>
                  </a:lnTo>
                  <a:lnTo>
                    <a:pt x="298" y="44292"/>
                  </a:lnTo>
                  <a:lnTo>
                    <a:pt x="386" y="44388"/>
                  </a:lnTo>
                  <a:lnTo>
                    <a:pt x="386" y="44388"/>
                  </a:lnTo>
                  <a:lnTo>
                    <a:pt x="438" y="44441"/>
                  </a:lnTo>
                  <a:lnTo>
                    <a:pt x="499" y="44493"/>
                  </a:lnTo>
                  <a:lnTo>
                    <a:pt x="561" y="44537"/>
                  </a:lnTo>
                  <a:lnTo>
                    <a:pt x="622" y="44581"/>
                  </a:lnTo>
                  <a:lnTo>
                    <a:pt x="692" y="44616"/>
                  </a:lnTo>
                  <a:lnTo>
                    <a:pt x="762" y="44651"/>
                  </a:lnTo>
                  <a:lnTo>
                    <a:pt x="920" y="44703"/>
                  </a:lnTo>
                  <a:lnTo>
                    <a:pt x="1095" y="44738"/>
                  </a:lnTo>
                  <a:lnTo>
                    <a:pt x="1287" y="44773"/>
                  </a:lnTo>
                  <a:lnTo>
                    <a:pt x="1497" y="44782"/>
                  </a:lnTo>
                  <a:lnTo>
                    <a:pt x="1716" y="44791"/>
                  </a:lnTo>
                  <a:lnTo>
                    <a:pt x="1716" y="44791"/>
                  </a:lnTo>
                  <a:lnTo>
                    <a:pt x="1961" y="44782"/>
                  </a:lnTo>
                  <a:lnTo>
                    <a:pt x="2233" y="44773"/>
                  </a:lnTo>
                  <a:lnTo>
                    <a:pt x="2819" y="44729"/>
                  </a:lnTo>
                  <a:lnTo>
                    <a:pt x="4272" y="44589"/>
                  </a:lnTo>
                  <a:lnTo>
                    <a:pt x="5139" y="44511"/>
                  </a:lnTo>
                  <a:lnTo>
                    <a:pt x="5611" y="44484"/>
                  </a:lnTo>
                  <a:lnTo>
                    <a:pt x="6110" y="44449"/>
                  </a:lnTo>
                  <a:lnTo>
                    <a:pt x="6644" y="44423"/>
                  </a:lnTo>
                  <a:lnTo>
                    <a:pt x="7196" y="44406"/>
                  </a:lnTo>
                  <a:lnTo>
                    <a:pt x="7782" y="44388"/>
                  </a:lnTo>
                  <a:lnTo>
                    <a:pt x="8404" y="44388"/>
                  </a:lnTo>
                  <a:lnTo>
                    <a:pt x="8404" y="44388"/>
                  </a:lnTo>
                  <a:lnTo>
                    <a:pt x="10093" y="44379"/>
                  </a:lnTo>
                  <a:lnTo>
                    <a:pt x="10811" y="44379"/>
                  </a:lnTo>
                  <a:lnTo>
                    <a:pt x="11441" y="44362"/>
                  </a:lnTo>
                  <a:lnTo>
                    <a:pt x="12001" y="44336"/>
                  </a:lnTo>
                  <a:lnTo>
                    <a:pt x="12500" y="44309"/>
                  </a:lnTo>
                  <a:lnTo>
                    <a:pt x="12938" y="44266"/>
                  </a:lnTo>
                  <a:lnTo>
                    <a:pt x="13130" y="44231"/>
                  </a:lnTo>
                  <a:lnTo>
                    <a:pt x="13323" y="44204"/>
                  </a:lnTo>
                  <a:lnTo>
                    <a:pt x="13498" y="44169"/>
                  </a:lnTo>
                  <a:lnTo>
                    <a:pt x="13664" y="44125"/>
                  </a:lnTo>
                  <a:lnTo>
                    <a:pt x="13822" y="44082"/>
                  </a:lnTo>
                  <a:lnTo>
                    <a:pt x="13962" y="44038"/>
                  </a:lnTo>
                  <a:lnTo>
                    <a:pt x="14111" y="43985"/>
                  </a:lnTo>
                  <a:lnTo>
                    <a:pt x="14242" y="43924"/>
                  </a:lnTo>
                  <a:lnTo>
                    <a:pt x="14365" y="43863"/>
                  </a:lnTo>
                  <a:lnTo>
                    <a:pt x="14496" y="43793"/>
                  </a:lnTo>
                  <a:lnTo>
                    <a:pt x="14610" y="43714"/>
                  </a:lnTo>
                  <a:lnTo>
                    <a:pt x="14732" y="43635"/>
                  </a:lnTo>
                  <a:lnTo>
                    <a:pt x="14846" y="43548"/>
                  </a:lnTo>
                  <a:lnTo>
                    <a:pt x="14960" y="43451"/>
                  </a:lnTo>
                  <a:lnTo>
                    <a:pt x="15187" y="43241"/>
                  </a:lnTo>
                  <a:lnTo>
                    <a:pt x="15415" y="42996"/>
                  </a:lnTo>
                  <a:lnTo>
                    <a:pt x="15415" y="42996"/>
                  </a:lnTo>
                  <a:lnTo>
                    <a:pt x="15634" y="42760"/>
                  </a:lnTo>
                  <a:lnTo>
                    <a:pt x="15634" y="42760"/>
                  </a:lnTo>
                  <a:lnTo>
                    <a:pt x="15634" y="42751"/>
                  </a:lnTo>
                  <a:lnTo>
                    <a:pt x="15634" y="42751"/>
                  </a:lnTo>
                  <a:lnTo>
                    <a:pt x="15634" y="42751"/>
                  </a:lnTo>
                  <a:lnTo>
                    <a:pt x="15634" y="42751"/>
                  </a:lnTo>
                  <a:lnTo>
                    <a:pt x="15739" y="42620"/>
                  </a:lnTo>
                  <a:lnTo>
                    <a:pt x="15835" y="42489"/>
                  </a:lnTo>
                  <a:lnTo>
                    <a:pt x="15931" y="42349"/>
                  </a:lnTo>
                  <a:lnTo>
                    <a:pt x="16019" y="42217"/>
                  </a:lnTo>
                  <a:lnTo>
                    <a:pt x="16098" y="42077"/>
                  </a:lnTo>
                  <a:lnTo>
                    <a:pt x="16168" y="41937"/>
                  </a:lnTo>
                  <a:lnTo>
                    <a:pt x="16238" y="41797"/>
                  </a:lnTo>
                  <a:lnTo>
                    <a:pt x="16299" y="41666"/>
                  </a:lnTo>
                  <a:lnTo>
                    <a:pt x="16413" y="41386"/>
                  </a:lnTo>
                  <a:lnTo>
                    <a:pt x="16500" y="41106"/>
                  </a:lnTo>
                  <a:lnTo>
                    <a:pt x="16579" y="40826"/>
                  </a:lnTo>
                  <a:lnTo>
                    <a:pt x="16632" y="40545"/>
                  </a:lnTo>
                  <a:lnTo>
                    <a:pt x="16632" y="40545"/>
                  </a:lnTo>
                  <a:lnTo>
                    <a:pt x="16439" y="40650"/>
                  </a:lnTo>
                  <a:lnTo>
                    <a:pt x="16255" y="40764"/>
                  </a:lnTo>
                  <a:lnTo>
                    <a:pt x="16071" y="40887"/>
                  </a:lnTo>
                  <a:lnTo>
                    <a:pt x="15888" y="41018"/>
                  </a:lnTo>
                  <a:lnTo>
                    <a:pt x="15537" y="41289"/>
                  </a:lnTo>
                  <a:lnTo>
                    <a:pt x="15354" y="41421"/>
                  </a:lnTo>
                  <a:lnTo>
                    <a:pt x="15170" y="41552"/>
                  </a:lnTo>
                  <a:lnTo>
                    <a:pt x="15170" y="41552"/>
                  </a:lnTo>
                  <a:lnTo>
                    <a:pt x="15021" y="41648"/>
                  </a:lnTo>
                  <a:lnTo>
                    <a:pt x="14855" y="41745"/>
                  </a:lnTo>
                  <a:lnTo>
                    <a:pt x="14688" y="41823"/>
                  </a:lnTo>
                  <a:lnTo>
                    <a:pt x="14522" y="41893"/>
                  </a:lnTo>
                  <a:lnTo>
                    <a:pt x="14347" y="41955"/>
                  </a:lnTo>
                  <a:lnTo>
                    <a:pt x="14172" y="41998"/>
                  </a:lnTo>
                  <a:lnTo>
                    <a:pt x="13997" y="42033"/>
                  </a:lnTo>
                  <a:lnTo>
                    <a:pt x="13822" y="42042"/>
                  </a:lnTo>
                  <a:lnTo>
                    <a:pt x="13822" y="42042"/>
                  </a:lnTo>
                  <a:lnTo>
                    <a:pt x="13664" y="42033"/>
                  </a:lnTo>
                  <a:lnTo>
                    <a:pt x="13507" y="42007"/>
                  </a:lnTo>
                  <a:lnTo>
                    <a:pt x="13358" y="41963"/>
                  </a:lnTo>
                  <a:lnTo>
                    <a:pt x="13288" y="41928"/>
                  </a:lnTo>
                  <a:lnTo>
                    <a:pt x="13209" y="41893"/>
                  </a:lnTo>
                  <a:lnTo>
                    <a:pt x="13209" y="41893"/>
                  </a:lnTo>
                  <a:lnTo>
                    <a:pt x="13323" y="41342"/>
                  </a:lnTo>
                  <a:lnTo>
                    <a:pt x="13428" y="40782"/>
                  </a:lnTo>
                  <a:lnTo>
                    <a:pt x="13507" y="40222"/>
                  </a:lnTo>
                  <a:lnTo>
                    <a:pt x="13577" y="39653"/>
                  </a:lnTo>
                  <a:lnTo>
                    <a:pt x="13629" y="39092"/>
                  </a:lnTo>
                  <a:lnTo>
                    <a:pt x="13664" y="38523"/>
                  </a:lnTo>
                  <a:lnTo>
                    <a:pt x="13682" y="37954"/>
                  </a:lnTo>
                  <a:lnTo>
                    <a:pt x="13682" y="37385"/>
                  </a:lnTo>
                  <a:lnTo>
                    <a:pt x="13673" y="36817"/>
                  </a:lnTo>
                  <a:lnTo>
                    <a:pt x="13647" y="36248"/>
                  </a:lnTo>
                  <a:lnTo>
                    <a:pt x="13603" y="35687"/>
                  </a:lnTo>
                  <a:lnTo>
                    <a:pt x="13542" y="35118"/>
                  </a:lnTo>
                  <a:lnTo>
                    <a:pt x="13463" y="34558"/>
                  </a:lnTo>
                  <a:lnTo>
                    <a:pt x="13375" y="33998"/>
                  </a:lnTo>
                  <a:lnTo>
                    <a:pt x="13270" y="33447"/>
                  </a:lnTo>
                  <a:lnTo>
                    <a:pt x="13148" y="32886"/>
                  </a:lnTo>
                  <a:lnTo>
                    <a:pt x="13148" y="32886"/>
                  </a:lnTo>
                  <a:lnTo>
                    <a:pt x="13060" y="33455"/>
                  </a:lnTo>
                  <a:lnTo>
                    <a:pt x="12964" y="34024"/>
                  </a:lnTo>
                  <a:lnTo>
                    <a:pt x="12859" y="34593"/>
                  </a:lnTo>
                  <a:lnTo>
                    <a:pt x="12745" y="35153"/>
                  </a:lnTo>
                  <a:lnTo>
                    <a:pt x="12623" y="35714"/>
                  </a:lnTo>
                  <a:lnTo>
                    <a:pt x="12491" y="36274"/>
                  </a:lnTo>
                  <a:lnTo>
                    <a:pt x="12351" y="36825"/>
                  </a:lnTo>
                  <a:lnTo>
                    <a:pt x="12202" y="37385"/>
                  </a:lnTo>
                  <a:lnTo>
                    <a:pt x="12045" y="37937"/>
                  </a:lnTo>
                  <a:lnTo>
                    <a:pt x="11879" y="38480"/>
                  </a:lnTo>
                  <a:lnTo>
                    <a:pt x="11704" y="39031"/>
                  </a:lnTo>
                  <a:lnTo>
                    <a:pt x="11520" y="39574"/>
                  </a:lnTo>
                  <a:lnTo>
                    <a:pt x="11336" y="40108"/>
                  </a:lnTo>
                  <a:lnTo>
                    <a:pt x="11135" y="40650"/>
                  </a:lnTo>
                  <a:lnTo>
                    <a:pt x="10933" y="41176"/>
                  </a:lnTo>
                  <a:lnTo>
                    <a:pt x="10714" y="41710"/>
                  </a:lnTo>
                  <a:lnTo>
                    <a:pt x="10714" y="41710"/>
                  </a:lnTo>
                  <a:lnTo>
                    <a:pt x="10636" y="41885"/>
                  </a:lnTo>
                  <a:lnTo>
                    <a:pt x="10592" y="41972"/>
                  </a:lnTo>
                  <a:lnTo>
                    <a:pt x="10539" y="42060"/>
                  </a:lnTo>
                  <a:lnTo>
                    <a:pt x="10487" y="42138"/>
                  </a:lnTo>
                  <a:lnTo>
                    <a:pt x="10426" y="42209"/>
                  </a:lnTo>
                  <a:lnTo>
                    <a:pt x="10364" y="42270"/>
                  </a:lnTo>
                  <a:lnTo>
                    <a:pt x="10286" y="42322"/>
                  </a:lnTo>
                  <a:lnTo>
                    <a:pt x="10286" y="42322"/>
                  </a:lnTo>
                  <a:lnTo>
                    <a:pt x="10198" y="42366"/>
                  </a:lnTo>
                  <a:lnTo>
                    <a:pt x="10102" y="42401"/>
                  </a:lnTo>
                  <a:lnTo>
                    <a:pt x="10005" y="42410"/>
                  </a:lnTo>
                  <a:lnTo>
                    <a:pt x="9909" y="42419"/>
                  </a:lnTo>
                  <a:lnTo>
                    <a:pt x="9909" y="42419"/>
                  </a:lnTo>
                  <a:lnTo>
                    <a:pt x="9822" y="42410"/>
                  </a:lnTo>
                  <a:lnTo>
                    <a:pt x="9734" y="42410"/>
                  </a:lnTo>
                  <a:lnTo>
                    <a:pt x="9559" y="42384"/>
                  </a:lnTo>
                  <a:lnTo>
                    <a:pt x="9559" y="42384"/>
                  </a:lnTo>
                  <a:lnTo>
                    <a:pt x="5095" y="41692"/>
                  </a:lnTo>
                  <a:lnTo>
                    <a:pt x="5095" y="41692"/>
                  </a:lnTo>
                  <a:lnTo>
                    <a:pt x="5261" y="41535"/>
                  </a:lnTo>
                  <a:lnTo>
                    <a:pt x="5427" y="41386"/>
                  </a:lnTo>
                  <a:lnTo>
                    <a:pt x="5603" y="41237"/>
                  </a:lnTo>
                  <a:lnTo>
                    <a:pt x="5778" y="41097"/>
                  </a:lnTo>
                  <a:lnTo>
                    <a:pt x="6136" y="40826"/>
                  </a:lnTo>
                  <a:lnTo>
                    <a:pt x="6504" y="40563"/>
                  </a:lnTo>
                  <a:lnTo>
                    <a:pt x="6880" y="40300"/>
                  </a:lnTo>
                  <a:lnTo>
                    <a:pt x="7248" y="40038"/>
                  </a:lnTo>
                  <a:lnTo>
                    <a:pt x="7432" y="39906"/>
                  </a:lnTo>
                  <a:lnTo>
                    <a:pt x="7607" y="39766"/>
                  </a:lnTo>
                  <a:lnTo>
                    <a:pt x="7782" y="39618"/>
                  </a:lnTo>
                  <a:lnTo>
                    <a:pt x="7948" y="39469"/>
                  </a:lnTo>
                  <a:lnTo>
                    <a:pt x="7948" y="39469"/>
                  </a:lnTo>
                  <a:lnTo>
                    <a:pt x="8088" y="39329"/>
                  </a:lnTo>
                  <a:lnTo>
                    <a:pt x="8228" y="39197"/>
                  </a:lnTo>
                  <a:lnTo>
                    <a:pt x="8351" y="39049"/>
                  </a:lnTo>
                  <a:lnTo>
                    <a:pt x="8482" y="38909"/>
                  </a:lnTo>
                  <a:lnTo>
                    <a:pt x="8605" y="38760"/>
                  </a:lnTo>
                  <a:lnTo>
                    <a:pt x="8719" y="38602"/>
                  </a:lnTo>
                  <a:lnTo>
                    <a:pt x="8946" y="38287"/>
                  </a:lnTo>
                  <a:lnTo>
                    <a:pt x="9156" y="37963"/>
                  </a:lnTo>
                  <a:lnTo>
                    <a:pt x="9349" y="37622"/>
                  </a:lnTo>
                  <a:lnTo>
                    <a:pt x="9533" y="37272"/>
                  </a:lnTo>
                  <a:lnTo>
                    <a:pt x="9708" y="36922"/>
                  </a:lnTo>
                  <a:lnTo>
                    <a:pt x="9865" y="36554"/>
                  </a:lnTo>
                  <a:lnTo>
                    <a:pt x="10023" y="36186"/>
                  </a:lnTo>
                  <a:lnTo>
                    <a:pt x="10163" y="35810"/>
                  </a:lnTo>
                  <a:lnTo>
                    <a:pt x="10303" y="35434"/>
                  </a:lnTo>
                  <a:lnTo>
                    <a:pt x="10434" y="35048"/>
                  </a:lnTo>
                  <a:lnTo>
                    <a:pt x="10566" y="34672"/>
                  </a:lnTo>
                  <a:lnTo>
                    <a:pt x="10811" y="33910"/>
                  </a:lnTo>
                  <a:lnTo>
                    <a:pt x="10811" y="33910"/>
                  </a:lnTo>
                  <a:lnTo>
                    <a:pt x="11135" y="32860"/>
                  </a:lnTo>
                  <a:lnTo>
                    <a:pt x="11301" y="32335"/>
                  </a:lnTo>
                  <a:lnTo>
                    <a:pt x="11458" y="31801"/>
                  </a:lnTo>
                  <a:lnTo>
                    <a:pt x="11607" y="31267"/>
                  </a:lnTo>
                  <a:lnTo>
                    <a:pt x="11747" y="30733"/>
                  </a:lnTo>
                  <a:lnTo>
                    <a:pt x="11870" y="30199"/>
                  </a:lnTo>
                  <a:lnTo>
                    <a:pt x="11992" y="29665"/>
                  </a:lnTo>
                  <a:lnTo>
                    <a:pt x="12089" y="29122"/>
                  </a:lnTo>
                  <a:lnTo>
                    <a:pt x="12176" y="28580"/>
                  </a:lnTo>
                  <a:lnTo>
                    <a:pt x="12246" y="28037"/>
                  </a:lnTo>
                  <a:lnTo>
                    <a:pt x="12299" y="27494"/>
                  </a:lnTo>
                  <a:lnTo>
                    <a:pt x="12316" y="27223"/>
                  </a:lnTo>
                  <a:lnTo>
                    <a:pt x="12325" y="26952"/>
                  </a:lnTo>
                  <a:lnTo>
                    <a:pt x="12334" y="26680"/>
                  </a:lnTo>
                  <a:lnTo>
                    <a:pt x="12334" y="26409"/>
                  </a:lnTo>
                  <a:lnTo>
                    <a:pt x="12325" y="26138"/>
                  </a:lnTo>
                  <a:lnTo>
                    <a:pt x="12316" y="25858"/>
                  </a:lnTo>
                  <a:lnTo>
                    <a:pt x="12299" y="25586"/>
                  </a:lnTo>
                  <a:lnTo>
                    <a:pt x="12272" y="25315"/>
                  </a:lnTo>
                  <a:lnTo>
                    <a:pt x="12272" y="25315"/>
                  </a:lnTo>
                  <a:lnTo>
                    <a:pt x="12097" y="25490"/>
                  </a:lnTo>
                  <a:lnTo>
                    <a:pt x="11940" y="25665"/>
                  </a:lnTo>
                  <a:lnTo>
                    <a:pt x="11782" y="25849"/>
                  </a:lnTo>
                  <a:lnTo>
                    <a:pt x="11625" y="26041"/>
                  </a:lnTo>
                  <a:lnTo>
                    <a:pt x="11485" y="26234"/>
                  </a:lnTo>
                  <a:lnTo>
                    <a:pt x="11345" y="26426"/>
                  </a:lnTo>
                  <a:lnTo>
                    <a:pt x="11205" y="26628"/>
                  </a:lnTo>
                  <a:lnTo>
                    <a:pt x="11073" y="26838"/>
                  </a:lnTo>
                  <a:lnTo>
                    <a:pt x="10951" y="27048"/>
                  </a:lnTo>
                  <a:lnTo>
                    <a:pt x="10828" y="27258"/>
                  </a:lnTo>
                  <a:lnTo>
                    <a:pt x="10601" y="27696"/>
                  </a:lnTo>
                  <a:lnTo>
                    <a:pt x="10391" y="28142"/>
                  </a:lnTo>
                  <a:lnTo>
                    <a:pt x="10189" y="28597"/>
                  </a:lnTo>
                  <a:lnTo>
                    <a:pt x="9997" y="29061"/>
                  </a:lnTo>
                  <a:lnTo>
                    <a:pt x="9822" y="29534"/>
                  </a:lnTo>
                  <a:lnTo>
                    <a:pt x="9647" y="30007"/>
                  </a:lnTo>
                  <a:lnTo>
                    <a:pt x="9480" y="30488"/>
                  </a:lnTo>
                  <a:lnTo>
                    <a:pt x="9156" y="31451"/>
                  </a:lnTo>
                  <a:lnTo>
                    <a:pt x="8824" y="32396"/>
                  </a:lnTo>
                  <a:lnTo>
                    <a:pt x="8824" y="32396"/>
                  </a:lnTo>
                  <a:lnTo>
                    <a:pt x="8649" y="32869"/>
                  </a:lnTo>
                  <a:lnTo>
                    <a:pt x="8465" y="33342"/>
                  </a:lnTo>
                  <a:lnTo>
                    <a:pt x="8264" y="33814"/>
                  </a:lnTo>
                  <a:lnTo>
                    <a:pt x="8045" y="34278"/>
                  </a:lnTo>
                  <a:lnTo>
                    <a:pt x="7808" y="34725"/>
                  </a:lnTo>
                  <a:lnTo>
                    <a:pt x="7563" y="35171"/>
                  </a:lnTo>
                  <a:lnTo>
                    <a:pt x="7432" y="35390"/>
                  </a:lnTo>
                  <a:lnTo>
                    <a:pt x="7301" y="35600"/>
                  </a:lnTo>
                  <a:lnTo>
                    <a:pt x="7161" y="35801"/>
                  </a:lnTo>
                  <a:lnTo>
                    <a:pt x="7021" y="36011"/>
                  </a:lnTo>
                  <a:lnTo>
                    <a:pt x="6872" y="36204"/>
                  </a:lnTo>
                  <a:lnTo>
                    <a:pt x="6723" y="36396"/>
                  </a:lnTo>
                  <a:lnTo>
                    <a:pt x="6565" y="36580"/>
                  </a:lnTo>
                  <a:lnTo>
                    <a:pt x="6408" y="36764"/>
                  </a:lnTo>
                  <a:lnTo>
                    <a:pt x="6242" y="36930"/>
                  </a:lnTo>
                  <a:lnTo>
                    <a:pt x="6066" y="37097"/>
                  </a:lnTo>
                  <a:lnTo>
                    <a:pt x="5891" y="37254"/>
                  </a:lnTo>
                  <a:lnTo>
                    <a:pt x="5716" y="37412"/>
                  </a:lnTo>
                  <a:lnTo>
                    <a:pt x="5532" y="37552"/>
                  </a:lnTo>
                  <a:lnTo>
                    <a:pt x="5340" y="37683"/>
                  </a:lnTo>
                  <a:lnTo>
                    <a:pt x="5139" y="37806"/>
                  </a:lnTo>
                  <a:lnTo>
                    <a:pt x="4937" y="37928"/>
                  </a:lnTo>
                  <a:lnTo>
                    <a:pt x="4736" y="38033"/>
                  </a:lnTo>
                  <a:lnTo>
                    <a:pt x="4517" y="38130"/>
                  </a:lnTo>
                  <a:lnTo>
                    <a:pt x="4298" y="38208"/>
                  </a:lnTo>
                  <a:lnTo>
                    <a:pt x="4079" y="38287"/>
                  </a:lnTo>
                  <a:lnTo>
                    <a:pt x="4079" y="38287"/>
                  </a:lnTo>
                  <a:lnTo>
                    <a:pt x="4193" y="38051"/>
                  </a:lnTo>
                  <a:lnTo>
                    <a:pt x="4307" y="37806"/>
                  </a:lnTo>
                  <a:lnTo>
                    <a:pt x="4412" y="37561"/>
                  </a:lnTo>
                  <a:lnTo>
                    <a:pt x="4508" y="37315"/>
                  </a:lnTo>
                  <a:lnTo>
                    <a:pt x="4605" y="37070"/>
                  </a:lnTo>
                  <a:lnTo>
                    <a:pt x="4683" y="36817"/>
                  </a:lnTo>
                  <a:lnTo>
                    <a:pt x="4762" y="36563"/>
                  </a:lnTo>
                  <a:lnTo>
                    <a:pt x="4841" y="36300"/>
                  </a:lnTo>
                  <a:lnTo>
                    <a:pt x="4911" y="36046"/>
                  </a:lnTo>
                  <a:lnTo>
                    <a:pt x="4972" y="35784"/>
                  </a:lnTo>
                  <a:lnTo>
                    <a:pt x="5025" y="35521"/>
                  </a:lnTo>
                  <a:lnTo>
                    <a:pt x="5069" y="35258"/>
                  </a:lnTo>
                  <a:lnTo>
                    <a:pt x="5112" y="34996"/>
                  </a:lnTo>
                  <a:lnTo>
                    <a:pt x="5147" y="34725"/>
                  </a:lnTo>
                  <a:lnTo>
                    <a:pt x="5182" y="34462"/>
                  </a:lnTo>
                  <a:lnTo>
                    <a:pt x="5200" y="34191"/>
                  </a:lnTo>
                  <a:lnTo>
                    <a:pt x="5217" y="33928"/>
                  </a:lnTo>
                  <a:lnTo>
                    <a:pt x="5226" y="33657"/>
                  </a:lnTo>
                  <a:lnTo>
                    <a:pt x="5235" y="33385"/>
                  </a:lnTo>
                  <a:lnTo>
                    <a:pt x="5235" y="33123"/>
                  </a:lnTo>
                  <a:lnTo>
                    <a:pt x="5226" y="32851"/>
                  </a:lnTo>
                  <a:lnTo>
                    <a:pt x="5209" y="32580"/>
                  </a:lnTo>
                  <a:lnTo>
                    <a:pt x="5191" y="32317"/>
                  </a:lnTo>
                  <a:lnTo>
                    <a:pt x="5156" y="32046"/>
                  </a:lnTo>
                  <a:lnTo>
                    <a:pt x="5121" y="31783"/>
                  </a:lnTo>
                  <a:lnTo>
                    <a:pt x="5086" y="31521"/>
                  </a:lnTo>
                  <a:lnTo>
                    <a:pt x="5034" y="31249"/>
                  </a:lnTo>
                  <a:lnTo>
                    <a:pt x="4981" y="30996"/>
                  </a:lnTo>
                  <a:lnTo>
                    <a:pt x="4920" y="30733"/>
                  </a:lnTo>
                  <a:lnTo>
                    <a:pt x="4858" y="30470"/>
                  </a:lnTo>
                  <a:lnTo>
                    <a:pt x="4780" y="30217"/>
                  </a:lnTo>
                  <a:lnTo>
                    <a:pt x="4701" y="29963"/>
                  </a:lnTo>
                  <a:lnTo>
                    <a:pt x="4701" y="29963"/>
                  </a:lnTo>
                  <a:lnTo>
                    <a:pt x="4605" y="29665"/>
                  </a:lnTo>
                  <a:lnTo>
                    <a:pt x="4517" y="29368"/>
                  </a:lnTo>
                  <a:lnTo>
                    <a:pt x="4473" y="29219"/>
                  </a:lnTo>
                  <a:lnTo>
                    <a:pt x="4447" y="29061"/>
                  </a:lnTo>
                  <a:lnTo>
                    <a:pt x="4430" y="28912"/>
                  </a:lnTo>
                  <a:lnTo>
                    <a:pt x="4430" y="28755"/>
                  </a:lnTo>
                  <a:lnTo>
                    <a:pt x="4430" y="28755"/>
                  </a:lnTo>
                  <a:lnTo>
                    <a:pt x="4438" y="28624"/>
                  </a:lnTo>
                  <a:lnTo>
                    <a:pt x="4456" y="28492"/>
                  </a:lnTo>
                  <a:lnTo>
                    <a:pt x="4482" y="28361"/>
                  </a:lnTo>
                  <a:lnTo>
                    <a:pt x="4517" y="28230"/>
                  </a:lnTo>
                  <a:lnTo>
                    <a:pt x="4552" y="28098"/>
                  </a:lnTo>
                  <a:lnTo>
                    <a:pt x="4596" y="27967"/>
                  </a:lnTo>
                  <a:lnTo>
                    <a:pt x="4701" y="27722"/>
                  </a:lnTo>
                  <a:lnTo>
                    <a:pt x="4701" y="27722"/>
                  </a:lnTo>
                  <a:lnTo>
                    <a:pt x="4832" y="27416"/>
                  </a:lnTo>
                  <a:lnTo>
                    <a:pt x="4981" y="27118"/>
                  </a:lnTo>
                  <a:lnTo>
                    <a:pt x="5130" y="26820"/>
                  </a:lnTo>
                  <a:lnTo>
                    <a:pt x="5296" y="26532"/>
                  </a:lnTo>
                  <a:lnTo>
                    <a:pt x="5462" y="26243"/>
                  </a:lnTo>
                  <a:lnTo>
                    <a:pt x="5638" y="25963"/>
                  </a:lnTo>
                  <a:lnTo>
                    <a:pt x="5821" y="25691"/>
                  </a:lnTo>
                  <a:lnTo>
                    <a:pt x="6005" y="25420"/>
                  </a:lnTo>
                  <a:lnTo>
                    <a:pt x="6206" y="25157"/>
                  </a:lnTo>
                  <a:lnTo>
                    <a:pt x="6417" y="24903"/>
                  </a:lnTo>
                  <a:lnTo>
                    <a:pt x="6627" y="24650"/>
                  </a:lnTo>
                  <a:lnTo>
                    <a:pt x="6845" y="24404"/>
                  </a:lnTo>
                  <a:lnTo>
                    <a:pt x="7064" y="24168"/>
                  </a:lnTo>
                  <a:lnTo>
                    <a:pt x="7301" y="23941"/>
                  </a:lnTo>
                  <a:lnTo>
                    <a:pt x="7537" y="23722"/>
                  </a:lnTo>
                  <a:lnTo>
                    <a:pt x="7782" y="23503"/>
                  </a:lnTo>
                  <a:lnTo>
                    <a:pt x="7782" y="23503"/>
                  </a:lnTo>
                  <a:lnTo>
                    <a:pt x="8080" y="23258"/>
                  </a:lnTo>
                  <a:lnTo>
                    <a:pt x="8386" y="23021"/>
                  </a:lnTo>
                  <a:lnTo>
                    <a:pt x="9008" y="22558"/>
                  </a:lnTo>
                  <a:lnTo>
                    <a:pt x="9629" y="22094"/>
                  </a:lnTo>
                  <a:lnTo>
                    <a:pt x="9935" y="21857"/>
                  </a:lnTo>
                  <a:lnTo>
                    <a:pt x="10242" y="21621"/>
                  </a:lnTo>
                  <a:lnTo>
                    <a:pt x="10531" y="21367"/>
                  </a:lnTo>
                  <a:lnTo>
                    <a:pt x="10811" y="21113"/>
                  </a:lnTo>
                  <a:lnTo>
                    <a:pt x="11082" y="20842"/>
                  </a:lnTo>
                  <a:lnTo>
                    <a:pt x="11213" y="20702"/>
                  </a:lnTo>
                  <a:lnTo>
                    <a:pt x="11336" y="20562"/>
                  </a:lnTo>
                  <a:lnTo>
                    <a:pt x="11450" y="20413"/>
                  </a:lnTo>
                  <a:lnTo>
                    <a:pt x="11572" y="20264"/>
                  </a:lnTo>
                  <a:lnTo>
                    <a:pt x="11677" y="20115"/>
                  </a:lnTo>
                  <a:lnTo>
                    <a:pt x="11782" y="19958"/>
                  </a:lnTo>
                  <a:lnTo>
                    <a:pt x="11879" y="19792"/>
                  </a:lnTo>
                  <a:lnTo>
                    <a:pt x="11975" y="19625"/>
                  </a:lnTo>
                  <a:lnTo>
                    <a:pt x="12062" y="19450"/>
                  </a:lnTo>
                  <a:lnTo>
                    <a:pt x="12141" y="19266"/>
                  </a:lnTo>
                  <a:lnTo>
                    <a:pt x="12141" y="19266"/>
                  </a:lnTo>
                  <a:lnTo>
                    <a:pt x="11975" y="19433"/>
                  </a:lnTo>
                  <a:lnTo>
                    <a:pt x="11809" y="19599"/>
                  </a:lnTo>
                  <a:lnTo>
                    <a:pt x="11642" y="19748"/>
                  </a:lnTo>
                  <a:lnTo>
                    <a:pt x="11467" y="19905"/>
                  </a:lnTo>
                  <a:lnTo>
                    <a:pt x="11292" y="20054"/>
                  </a:lnTo>
                  <a:lnTo>
                    <a:pt x="11117" y="20194"/>
                  </a:lnTo>
                  <a:lnTo>
                    <a:pt x="10933" y="20334"/>
                  </a:lnTo>
                  <a:lnTo>
                    <a:pt x="10749" y="20466"/>
                  </a:lnTo>
                  <a:lnTo>
                    <a:pt x="10373" y="20719"/>
                  </a:lnTo>
                  <a:lnTo>
                    <a:pt x="9979" y="20964"/>
                  </a:lnTo>
                  <a:lnTo>
                    <a:pt x="9585" y="21183"/>
                  </a:lnTo>
                  <a:lnTo>
                    <a:pt x="9183" y="21376"/>
                  </a:lnTo>
                  <a:lnTo>
                    <a:pt x="8762" y="21560"/>
                  </a:lnTo>
                  <a:lnTo>
                    <a:pt x="8552" y="21647"/>
                  </a:lnTo>
                  <a:lnTo>
                    <a:pt x="8342" y="21717"/>
                  </a:lnTo>
                  <a:lnTo>
                    <a:pt x="8132" y="21796"/>
                  </a:lnTo>
                  <a:lnTo>
                    <a:pt x="7913" y="21866"/>
                  </a:lnTo>
                  <a:lnTo>
                    <a:pt x="7703" y="21927"/>
                  </a:lnTo>
                  <a:lnTo>
                    <a:pt x="7484" y="21980"/>
                  </a:lnTo>
                  <a:lnTo>
                    <a:pt x="7266" y="22032"/>
                  </a:lnTo>
                  <a:lnTo>
                    <a:pt x="7047" y="22085"/>
                  </a:lnTo>
                  <a:lnTo>
                    <a:pt x="6828" y="22120"/>
                  </a:lnTo>
                  <a:lnTo>
                    <a:pt x="6600" y="22155"/>
                  </a:lnTo>
                  <a:lnTo>
                    <a:pt x="6382" y="22190"/>
                  </a:lnTo>
                  <a:lnTo>
                    <a:pt x="6163" y="22216"/>
                  </a:lnTo>
                  <a:lnTo>
                    <a:pt x="5935" y="22234"/>
                  </a:lnTo>
                  <a:lnTo>
                    <a:pt x="5716" y="22251"/>
                  </a:lnTo>
                  <a:lnTo>
                    <a:pt x="5716" y="22251"/>
                  </a:lnTo>
                  <a:lnTo>
                    <a:pt x="5786" y="22102"/>
                  </a:lnTo>
                  <a:lnTo>
                    <a:pt x="5865" y="21962"/>
                  </a:lnTo>
                  <a:lnTo>
                    <a:pt x="5944" y="21822"/>
                  </a:lnTo>
                  <a:lnTo>
                    <a:pt x="6031" y="21682"/>
                  </a:lnTo>
                  <a:lnTo>
                    <a:pt x="6119" y="21551"/>
                  </a:lnTo>
                  <a:lnTo>
                    <a:pt x="6215" y="21420"/>
                  </a:lnTo>
                  <a:lnTo>
                    <a:pt x="6417" y="21175"/>
                  </a:lnTo>
                  <a:lnTo>
                    <a:pt x="6627" y="20938"/>
                  </a:lnTo>
                  <a:lnTo>
                    <a:pt x="6854" y="20719"/>
                  </a:lnTo>
                  <a:lnTo>
                    <a:pt x="7099" y="20509"/>
                  </a:lnTo>
                  <a:lnTo>
                    <a:pt x="7344" y="20308"/>
                  </a:lnTo>
                  <a:lnTo>
                    <a:pt x="7607" y="20115"/>
                  </a:lnTo>
                  <a:lnTo>
                    <a:pt x="7870" y="19932"/>
                  </a:lnTo>
                  <a:lnTo>
                    <a:pt x="8141" y="19757"/>
                  </a:lnTo>
                  <a:lnTo>
                    <a:pt x="8421" y="19590"/>
                  </a:lnTo>
                  <a:lnTo>
                    <a:pt x="8701" y="19433"/>
                  </a:lnTo>
                  <a:lnTo>
                    <a:pt x="8981" y="19275"/>
                  </a:lnTo>
                  <a:lnTo>
                    <a:pt x="9550" y="18977"/>
                  </a:lnTo>
                  <a:lnTo>
                    <a:pt x="9550" y="18977"/>
                  </a:lnTo>
                  <a:lnTo>
                    <a:pt x="12386" y="17489"/>
                  </a:lnTo>
                  <a:lnTo>
                    <a:pt x="12386" y="17489"/>
                  </a:lnTo>
                  <a:lnTo>
                    <a:pt x="9822" y="17621"/>
                  </a:lnTo>
                  <a:lnTo>
                    <a:pt x="9822" y="17621"/>
                  </a:lnTo>
                  <a:lnTo>
                    <a:pt x="9612" y="17621"/>
                  </a:lnTo>
                  <a:lnTo>
                    <a:pt x="9612" y="17621"/>
                  </a:lnTo>
                  <a:lnTo>
                    <a:pt x="9515" y="17621"/>
                  </a:lnTo>
                  <a:lnTo>
                    <a:pt x="9419" y="17612"/>
                  </a:lnTo>
                  <a:lnTo>
                    <a:pt x="9323" y="17603"/>
                  </a:lnTo>
                  <a:lnTo>
                    <a:pt x="9226" y="17577"/>
                  </a:lnTo>
                  <a:lnTo>
                    <a:pt x="9139" y="17551"/>
                  </a:lnTo>
                  <a:lnTo>
                    <a:pt x="9051" y="17507"/>
                  </a:lnTo>
                  <a:lnTo>
                    <a:pt x="8973" y="17454"/>
                  </a:lnTo>
                  <a:lnTo>
                    <a:pt x="8902" y="17393"/>
                  </a:lnTo>
                  <a:lnTo>
                    <a:pt x="8902" y="17393"/>
                  </a:lnTo>
                  <a:lnTo>
                    <a:pt x="8850" y="17323"/>
                  </a:lnTo>
                  <a:lnTo>
                    <a:pt x="8806" y="17253"/>
                  </a:lnTo>
                  <a:lnTo>
                    <a:pt x="8762" y="17174"/>
                  </a:lnTo>
                  <a:lnTo>
                    <a:pt x="8736" y="17096"/>
                  </a:lnTo>
                  <a:lnTo>
                    <a:pt x="8684" y="16929"/>
                  </a:lnTo>
                  <a:lnTo>
                    <a:pt x="8649" y="16754"/>
                  </a:lnTo>
                  <a:lnTo>
                    <a:pt x="8649" y="16754"/>
                  </a:lnTo>
                  <a:lnTo>
                    <a:pt x="7791" y="12649"/>
                  </a:lnTo>
                  <a:lnTo>
                    <a:pt x="7791" y="12649"/>
                  </a:lnTo>
                  <a:lnTo>
                    <a:pt x="7738" y="12360"/>
                  </a:lnTo>
                  <a:lnTo>
                    <a:pt x="7712" y="12211"/>
                  </a:lnTo>
                  <a:lnTo>
                    <a:pt x="7695" y="12062"/>
                  </a:lnTo>
                  <a:lnTo>
                    <a:pt x="7686" y="11922"/>
                  </a:lnTo>
                  <a:lnTo>
                    <a:pt x="7695" y="11774"/>
                  </a:lnTo>
                  <a:lnTo>
                    <a:pt x="7712" y="11634"/>
                  </a:lnTo>
                  <a:lnTo>
                    <a:pt x="7747" y="11493"/>
                  </a:lnTo>
                  <a:lnTo>
                    <a:pt x="7747" y="11493"/>
                  </a:lnTo>
                  <a:lnTo>
                    <a:pt x="7791" y="11371"/>
                  </a:lnTo>
                  <a:lnTo>
                    <a:pt x="7843" y="11248"/>
                  </a:lnTo>
                  <a:lnTo>
                    <a:pt x="7913" y="11143"/>
                  </a:lnTo>
                  <a:lnTo>
                    <a:pt x="7983" y="11038"/>
                  </a:lnTo>
                  <a:lnTo>
                    <a:pt x="8071" y="10951"/>
                  </a:lnTo>
                  <a:lnTo>
                    <a:pt x="8158" y="10863"/>
                  </a:lnTo>
                  <a:lnTo>
                    <a:pt x="8264" y="10776"/>
                  </a:lnTo>
                  <a:lnTo>
                    <a:pt x="8369" y="10706"/>
                  </a:lnTo>
                  <a:lnTo>
                    <a:pt x="8474" y="10636"/>
                  </a:lnTo>
                  <a:lnTo>
                    <a:pt x="8587" y="10566"/>
                  </a:lnTo>
                  <a:lnTo>
                    <a:pt x="8824" y="10443"/>
                  </a:lnTo>
                  <a:lnTo>
                    <a:pt x="9060" y="10329"/>
                  </a:lnTo>
                  <a:lnTo>
                    <a:pt x="9296" y="10216"/>
                  </a:lnTo>
                  <a:lnTo>
                    <a:pt x="9296" y="10216"/>
                  </a:lnTo>
                  <a:lnTo>
                    <a:pt x="9419" y="10163"/>
                  </a:lnTo>
                  <a:lnTo>
                    <a:pt x="9533" y="10093"/>
                  </a:lnTo>
                  <a:lnTo>
                    <a:pt x="9647" y="10032"/>
                  </a:lnTo>
                  <a:lnTo>
                    <a:pt x="9760" y="9953"/>
                  </a:lnTo>
                  <a:lnTo>
                    <a:pt x="9874" y="9874"/>
                  </a:lnTo>
                  <a:lnTo>
                    <a:pt x="9979" y="9787"/>
                  </a:lnTo>
                  <a:lnTo>
                    <a:pt x="10075" y="9699"/>
                  </a:lnTo>
                  <a:lnTo>
                    <a:pt x="10172" y="9603"/>
                  </a:lnTo>
                  <a:lnTo>
                    <a:pt x="10259" y="9498"/>
                  </a:lnTo>
                  <a:lnTo>
                    <a:pt x="10329" y="9393"/>
                  </a:lnTo>
                  <a:lnTo>
                    <a:pt x="10391" y="9288"/>
                  </a:lnTo>
                  <a:lnTo>
                    <a:pt x="10443" y="9174"/>
                  </a:lnTo>
                  <a:lnTo>
                    <a:pt x="10478" y="9051"/>
                  </a:lnTo>
                  <a:lnTo>
                    <a:pt x="10504" y="8929"/>
                  </a:lnTo>
                  <a:lnTo>
                    <a:pt x="10513" y="8797"/>
                  </a:lnTo>
                  <a:lnTo>
                    <a:pt x="10496" y="8666"/>
                  </a:lnTo>
                  <a:lnTo>
                    <a:pt x="10496" y="8666"/>
                  </a:lnTo>
                  <a:lnTo>
                    <a:pt x="10040" y="8797"/>
                  </a:lnTo>
                  <a:lnTo>
                    <a:pt x="9804" y="8850"/>
                  </a:lnTo>
                  <a:lnTo>
                    <a:pt x="9559" y="8903"/>
                  </a:lnTo>
                  <a:lnTo>
                    <a:pt x="9314" y="8946"/>
                  </a:lnTo>
                  <a:lnTo>
                    <a:pt x="9069" y="8981"/>
                  </a:lnTo>
                  <a:lnTo>
                    <a:pt x="8824" y="8999"/>
                  </a:lnTo>
                  <a:lnTo>
                    <a:pt x="8570" y="9008"/>
                  </a:lnTo>
                  <a:lnTo>
                    <a:pt x="8570" y="9008"/>
                  </a:lnTo>
                  <a:lnTo>
                    <a:pt x="8412" y="9008"/>
                  </a:lnTo>
                  <a:lnTo>
                    <a:pt x="8255" y="8999"/>
                  </a:lnTo>
                  <a:lnTo>
                    <a:pt x="8097" y="8981"/>
                  </a:lnTo>
                  <a:lnTo>
                    <a:pt x="7940" y="8955"/>
                  </a:lnTo>
                  <a:lnTo>
                    <a:pt x="7791" y="8920"/>
                  </a:lnTo>
                  <a:lnTo>
                    <a:pt x="7633" y="8876"/>
                  </a:lnTo>
                  <a:lnTo>
                    <a:pt x="7484" y="8824"/>
                  </a:lnTo>
                  <a:lnTo>
                    <a:pt x="7344" y="8762"/>
                  </a:lnTo>
                  <a:lnTo>
                    <a:pt x="7344" y="8762"/>
                  </a:lnTo>
                  <a:lnTo>
                    <a:pt x="7257" y="8710"/>
                  </a:lnTo>
                  <a:lnTo>
                    <a:pt x="7169" y="8666"/>
                  </a:lnTo>
                  <a:lnTo>
                    <a:pt x="7082" y="8614"/>
                  </a:lnTo>
                  <a:lnTo>
                    <a:pt x="7003" y="8552"/>
                  </a:lnTo>
                  <a:lnTo>
                    <a:pt x="6924" y="8491"/>
                  </a:lnTo>
                  <a:lnTo>
                    <a:pt x="6854" y="8421"/>
                  </a:lnTo>
                  <a:lnTo>
                    <a:pt x="6784" y="8351"/>
                  </a:lnTo>
                  <a:lnTo>
                    <a:pt x="6714" y="8272"/>
                  </a:lnTo>
                  <a:lnTo>
                    <a:pt x="6653" y="8194"/>
                  </a:lnTo>
                  <a:lnTo>
                    <a:pt x="6592" y="8106"/>
                  </a:lnTo>
                  <a:lnTo>
                    <a:pt x="6539" y="8018"/>
                  </a:lnTo>
                  <a:lnTo>
                    <a:pt x="6487" y="7931"/>
                  </a:lnTo>
                  <a:lnTo>
                    <a:pt x="6443" y="7835"/>
                  </a:lnTo>
                  <a:lnTo>
                    <a:pt x="6399" y="7738"/>
                  </a:lnTo>
                  <a:lnTo>
                    <a:pt x="6364" y="7642"/>
                  </a:lnTo>
                  <a:lnTo>
                    <a:pt x="6338" y="7546"/>
                  </a:lnTo>
                  <a:lnTo>
                    <a:pt x="6338" y="7546"/>
                  </a:lnTo>
                  <a:lnTo>
                    <a:pt x="6320" y="7414"/>
                  </a:lnTo>
                  <a:lnTo>
                    <a:pt x="6312" y="7292"/>
                  </a:lnTo>
                  <a:lnTo>
                    <a:pt x="6320" y="7169"/>
                  </a:lnTo>
                  <a:lnTo>
                    <a:pt x="6338" y="7056"/>
                  </a:lnTo>
                  <a:lnTo>
                    <a:pt x="6364" y="6951"/>
                  </a:lnTo>
                  <a:lnTo>
                    <a:pt x="6408" y="6846"/>
                  </a:lnTo>
                  <a:lnTo>
                    <a:pt x="6452" y="6740"/>
                  </a:lnTo>
                  <a:lnTo>
                    <a:pt x="6504" y="6635"/>
                  </a:lnTo>
                  <a:lnTo>
                    <a:pt x="6609" y="6434"/>
                  </a:lnTo>
                  <a:lnTo>
                    <a:pt x="6714" y="6233"/>
                  </a:lnTo>
                  <a:lnTo>
                    <a:pt x="6758" y="6128"/>
                  </a:lnTo>
                  <a:lnTo>
                    <a:pt x="6802" y="6023"/>
                  </a:lnTo>
                  <a:lnTo>
                    <a:pt x="6828" y="5909"/>
                  </a:lnTo>
                  <a:lnTo>
                    <a:pt x="6854" y="5795"/>
                  </a:lnTo>
                  <a:lnTo>
                    <a:pt x="6854" y="5795"/>
                  </a:lnTo>
                  <a:lnTo>
                    <a:pt x="6854" y="5725"/>
                  </a:lnTo>
                  <a:lnTo>
                    <a:pt x="6854" y="5655"/>
                  </a:lnTo>
                  <a:lnTo>
                    <a:pt x="6845" y="5524"/>
                  </a:lnTo>
                  <a:lnTo>
                    <a:pt x="6819" y="5384"/>
                  </a:lnTo>
                  <a:lnTo>
                    <a:pt x="6793" y="5244"/>
                  </a:lnTo>
                  <a:lnTo>
                    <a:pt x="6767" y="5112"/>
                  </a:lnTo>
                  <a:lnTo>
                    <a:pt x="6749" y="4981"/>
                  </a:lnTo>
                  <a:lnTo>
                    <a:pt x="6740" y="4841"/>
                  </a:lnTo>
                  <a:lnTo>
                    <a:pt x="6749" y="4780"/>
                  </a:lnTo>
                  <a:lnTo>
                    <a:pt x="6767" y="4710"/>
                  </a:lnTo>
                  <a:lnTo>
                    <a:pt x="6767" y="4710"/>
                  </a:lnTo>
                  <a:lnTo>
                    <a:pt x="6793" y="4631"/>
                  </a:lnTo>
                  <a:lnTo>
                    <a:pt x="6828" y="4552"/>
                  </a:lnTo>
                  <a:lnTo>
                    <a:pt x="6880" y="4482"/>
                  </a:lnTo>
                  <a:lnTo>
                    <a:pt x="6933" y="4421"/>
                  </a:lnTo>
                  <a:lnTo>
                    <a:pt x="6994" y="4360"/>
                  </a:lnTo>
                  <a:lnTo>
                    <a:pt x="7064" y="4316"/>
                  </a:lnTo>
                  <a:lnTo>
                    <a:pt x="7134" y="4263"/>
                  </a:lnTo>
                  <a:lnTo>
                    <a:pt x="7204" y="4228"/>
                  </a:lnTo>
                  <a:lnTo>
                    <a:pt x="7204" y="4228"/>
                  </a:lnTo>
                  <a:lnTo>
                    <a:pt x="7283" y="4202"/>
                  </a:lnTo>
                  <a:lnTo>
                    <a:pt x="7362" y="4176"/>
                  </a:lnTo>
                  <a:lnTo>
                    <a:pt x="7519" y="4141"/>
                  </a:lnTo>
                  <a:lnTo>
                    <a:pt x="7677" y="4115"/>
                  </a:lnTo>
                  <a:lnTo>
                    <a:pt x="7843" y="4097"/>
                  </a:lnTo>
                  <a:lnTo>
                    <a:pt x="7843" y="4097"/>
                  </a:lnTo>
                  <a:lnTo>
                    <a:pt x="8797" y="4009"/>
                  </a:lnTo>
                  <a:lnTo>
                    <a:pt x="9279" y="3948"/>
                  </a:lnTo>
                  <a:lnTo>
                    <a:pt x="9515" y="3913"/>
                  </a:lnTo>
                  <a:lnTo>
                    <a:pt x="9752" y="3878"/>
                  </a:lnTo>
                  <a:lnTo>
                    <a:pt x="9752" y="3878"/>
                  </a:lnTo>
                  <a:lnTo>
                    <a:pt x="9752" y="3834"/>
                  </a:lnTo>
                  <a:lnTo>
                    <a:pt x="9734" y="3799"/>
                  </a:lnTo>
                  <a:lnTo>
                    <a:pt x="9699" y="3764"/>
                  </a:lnTo>
                  <a:lnTo>
                    <a:pt x="9673" y="3738"/>
                  </a:lnTo>
                  <a:lnTo>
                    <a:pt x="9673" y="3738"/>
                  </a:lnTo>
                  <a:lnTo>
                    <a:pt x="9603" y="3694"/>
                  </a:lnTo>
                  <a:lnTo>
                    <a:pt x="9541" y="3659"/>
                  </a:lnTo>
                  <a:lnTo>
                    <a:pt x="9401" y="3598"/>
                  </a:lnTo>
                  <a:lnTo>
                    <a:pt x="9253" y="3554"/>
                  </a:lnTo>
                  <a:lnTo>
                    <a:pt x="9104" y="3519"/>
                  </a:lnTo>
                  <a:lnTo>
                    <a:pt x="8946" y="3493"/>
                  </a:lnTo>
                  <a:lnTo>
                    <a:pt x="8789" y="3467"/>
                  </a:lnTo>
                  <a:lnTo>
                    <a:pt x="8482" y="3423"/>
                  </a:lnTo>
                  <a:lnTo>
                    <a:pt x="8482" y="3423"/>
                  </a:lnTo>
                  <a:lnTo>
                    <a:pt x="8325" y="3388"/>
                  </a:lnTo>
                  <a:lnTo>
                    <a:pt x="8167" y="3344"/>
                  </a:lnTo>
                  <a:lnTo>
                    <a:pt x="8018" y="3283"/>
                  </a:lnTo>
                  <a:lnTo>
                    <a:pt x="7948" y="3239"/>
                  </a:lnTo>
                  <a:lnTo>
                    <a:pt x="7887" y="3195"/>
                  </a:lnTo>
                  <a:lnTo>
                    <a:pt x="7817" y="3152"/>
                  </a:lnTo>
                  <a:lnTo>
                    <a:pt x="7765" y="3099"/>
                  </a:lnTo>
                  <a:lnTo>
                    <a:pt x="7703" y="3047"/>
                  </a:lnTo>
                  <a:lnTo>
                    <a:pt x="7660" y="2985"/>
                  </a:lnTo>
                  <a:lnTo>
                    <a:pt x="7616" y="2924"/>
                  </a:lnTo>
                  <a:lnTo>
                    <a:pt x="7581" y="2854"/>
                  </a:lnTo>
                  <a:lnTo>
                    <a:pt x="7554" y="2775"/>
                  </a:lnTo>
                  <a:lnTo>
                    <a:pt x="7537" y="2696"/>
                  </a:lnTo>
                  <a:lnTo>
                    <a:pt x="7537" y="2696"/>
                  </a:lnTo>
                  <a:lnTo>
                    <a:pt x="7528" y="2626"/>
                  </a:lnTo>
                  <a:lnTo>
                    <a:pt x="7528" y="2556"/>
                  </a:lnTo>
                  <a:lnTo>
                    <a:pt x="7537" y="2486"/>
                  </a:lnTo>
                  <a:lnTo>
                    <a:pt x="7563" y="2425"/>
                  </a:lnTo>
                  <a:lnTo>
                    <a:pt x="7563" y="2425"/>
                  </a:lnTo>
                  <a:lnTo>
                    <a:pt x="7590" y="2381"/>
                  </a:lnTo>
                  <a:lnTo>
                    <a:pt x="7616" y="2346"/>
                  </a:lnTo>
                  <a:lnTo>
                    <a:pt x="7677" y="2276"/>
                  </a:lnTo>
                  <a:lnTo>
                    <a:pt x="7677" y="2276"/>
                  </a:lnTo>
                  <a:lnTo>
                    <a:pt x="7703" y="2233"/>
                  </a:lnTo>
                  <a:lnTo>
                    <a:pt x="7721" y="2189"/>
                  </a:lnTo>
                  <a:lnTo>
                    <a:pt x="7747" y="2084"/>
                  </a:lnTo>
                  <a:lnTo>
                    <a:pt x="7765" y="1979"/>
                  </a:lnTo>
                  <a:lnTo>
                    <a:pt x="7765" y="1874"/>
                  </a:lnTo>
                  <a:lnTo>
                    <a:pt x="7765" y="1874"/>
                  </a:lnTo>
                  <a:lnTo>
                    <a:pt x="7773" y="1454"/>
                  </a:lnTo>
                  <a:lnTo>
                    <a:pt x="7765" y="1025"/>
                  </a:lnTo>
                  <a:lnTo>
                    <a:pt x="7738" y="596"/>
                  </a:lnTo>
                  <a:lnTo>
                    <a:pt x="7695" y="176"/>
                  </a:lnTo>
                  <a:lnTo>
                    <a:pt x="7695" y="176"/>
                  </a:lnTo>
                  <a:lnTo>
                    <a:pt x="7677" y="97"/>
                  </a:lnTo>
                  <a:lnTo>
                    <a:pt x="7668" y="62"/>
                  </a:lnTo>
                  <a:lnTo>
                    <a:pt x="7642" y="36"/>
                  </a:lnTo>
                  <a:lnTo>
                    <a:pt x="7642" y="36"/>
                  </a:lnTo>
                  <a:lnTo>
                    <a:pt x="7616" y="18"/>
                  </a:lnTo>
                  <a:lnTo>
                    <a:pt x="7590" y="9"/>
                  </a:lnTo>
                  <a:lnTo>
                    <a:pt x="7528" y="1"/>
                  </a:lnTo>
                  <a:lnTo>
                    <a:pt x="7528" y="1"/>
                  </a:lnTo>
                  <a:lnTo>
                    <a:pt x="748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0"/>
            <p:cNvSpPr/>
            <p:nvPr/>
          </p:nvSpPr>
          <p:spPr>
            <a:xfrm>
              <a:off x="4374760" y="1456960"/>
              <a:ext cx="218626" cy="393083"/>
            </a:xfrm>
            <a:custGeom>
              <a:avLst/>
              <a:gdLst/>
              <a:ahLst/>
              <a:cxnLst/>
              <a:rect l="l" t="t" r="r" b="b"/>
              <a:pathLst>
                <a:path w="2960" h="5322" extrusionOk="0">
                  <a:moveTo>
                    <a:pt x="9" y="0"/>
                  </a:moveTo>
                  <a:lnTo>
                    <a:pt x="0" y="53"/>
                  </a:lnTo>
                  <a:lnTo>
                    <a:pt x="9" y="298"/>
                  </a:lnTo>
                  <a:lnTo>
                    <a:pt x="18" y="604"/>
                  </a:lnTo>
                  <a:lnTo>
                    <a:pt x="35" y="963"/>
                  </a:lnTo>
                  <a:lnTo>
                    <a:pt x="70" y="1366"/>
                  </a:lnTo>
                  <a:lnTo>
                    <a:pt x="114" y="1794"/>
                  </a:lnTo>
                  <a:lnTo>
                    <a:pt x="167" y="2241"/>
                  </a:lnTo>
                  <a:lnTo>
                    <a:pt x="237" y="2696"/>
                  </a:lnTo>
                  <a:lnTo>
                    <a:pt x="316" y="3142"/>
                  </a:lnTo>
                  <a:lnTo>
                    <a:pt x="351" y="3317"/>
                  </a:lnTo>
                  <a:lnTo>
                    <a:pt x="403" y="3528"/>
                  </a:lnTo>
                  <a:lnTo>
                    <a:pt x="552" y="4018"/>
                  </a:lnTo>
                  <a:lnTo>
                    <a:pt x="736" y="4604"/>
                  </a:lnTo>
                  <a:lnTo>
                    <a:pt x="955" y="5269"/>
                  </a:lnTo>
                  <a:lnTo>
                    <a:pt x="1095" y="5296"/>
                  </a:lnTo>
                  <a:lnTo>
                    <a:pt x="1235" y="5313"/>
                  </a:lnTo>
                  <a:lnTo>
                    <a:pt x="1383" y="5322"/>
                  </a:lnTo>
                  <a:lnTo>
                    <a:pt x="1672" y="5322"/>
                  </a:lnTo>
                  <a:lnTo>
                    <a:pt x="1812" y="5313"/>
                  </a:lnTo>
                  <a:lnTo>
                    <a:pt x="1952" y="5304"/>
                  </a:lnTo>
                  <a:lnTo>
                    <a:pt x="2101" y="5287"/>
                  </a:lnTo>
                  <a:lnTo>
                    <a:pt x="2215" y="5261"/>
                  </a:lnTo>
                  <a:lnTo>
                    <a:pt x="2338" y="5234"/>
                  </a:lnTo>
                  <a:lnTo>
                    <a:pt x="2443" y="5191"/>
                  </a:lnTo>
                  <a:lnTo>
                    <a:pt x="2504" y="5164"/>
                  </a:lnTo>
                  <a:lnTo>
                    <a:pt x="2548" y="5129"/>
                  </a:lnTo>
                  <a:lnTo>
                    <a:pt x="2618" y="5068"/>
                  </a:lnTo>
                  <a:lnTo>
                    <a:pt x="2670" y="5016"/>
                  </a:lnTo>
                  <a:lnTo>
                    <a:pt x="2723" y="4954"/>
                  </a:lnTo>
                  <a:lnTo>
                    <a:pt x="2775" y="4884"/>
                  </a:lnTo>
                  <a:lnTo>
                    <a:pt x="2810" y="4823"/>
                  </a:lnTo>
                  <a:lnTo>
                    <a:pt x="2845" y="4753"/>
                  </a:lnTo>
                  <a:lnTo>
                    <a:pt x="2880" y="4674"/>
                  </a:lnTo>
                  <a:lnTo>
                    <a:pt x="2898" y="4604"/>
                  </a:lnTo>
                  <a:lnTo>
                    <a:pt x="2942" y="4447"/>
                  </a:lnTo>
                  <a:lnTo>
                    <a:pt x="2959" y="4280"/>
                  </a:lnTo>
                  <a:lnTo>
                    <a:pt x="2959" y="4114"/>
                  </a:lnTo>
                  <a:lnTo>
                    <a:pt x="2959" y="3948"/>
                  </a:lnTo>
                  <a:lnTo>
                    <a:pt x="2942" y="3773"/>
                  </a:lnTo>
                  <a:lnTo>
                    <a:pt x="2915" y="3598"/>
                  </a:lnTo>
                  <a:lnTo>
                    <a:pt x="2854" y="3256"/>
                  </a:lnTo>
                  <a:lnTo>
                    <a:pt x="2784" y="2924"/>
                  </a:lnTo>
                  <a:lnTo>
                    <a:pt x="2731" y="2617"/>
                  </a:lnTo>
                  <a:lnTo>
                    <a:pt x="2696" y="2311"/>
                  </a:lnTo>
                  <a:lnTo>
                    <a:pt x="2653" y="1987"/>
                  </a:lnTo>
                  <a:lnTo>
                    <a:pt x="2626" y="1821"/>
                  </a:lnTo>
                  <a:lnTo>
                    <a:pt x="2591" y="1654"/>
                  </a:lnTo>
                  <a:lnTo>
                    <a:pt x="2556" y="1497"/>
                  </a:lnTo>
                  <a:lnTo>
                    <a:pt x="2513" y="1339"/>
                  </a:lnTo>
                  <a:lnTo>
                    <a:pt x="2451" y="1199"/>
                  </a:lnTo>
                  <a:lnTo>
                    <a:pt x="2390" y="1059"/>
                  </a:lnTo>
                  <a:lnTo>
                    <a:pt x="2311" y="928"/>
                  </a:lnTo>
                  <a:lnTo>
                    <a:pt x="2224" y="805"/>
                  </a:lnTo>
                  <a:lnTo>
                    <a:pt x="2119" y="700"/>
                  </a:lnTo>
                  <a:lnTo>
                    <a:pt x="2057" y="648"/>
                  </a:lnTo>
                  <a:lnTo>
                    <a:pt x="1996" y="604"/>
                  </a:lnTo>
                  <a:lnTo>
                    <a:pt x="1926" y="569"/>
                  </a:lnTo>
                  <a:lnTo>
                    <a:pt x="1856" y="534"/>
                  </a:lnTo>
                  <a:lnTo>
                    <a:pt x="1777" y="499"/>
                  </a:lnTo>
                  <a:lnTo>
                    <a:pt x="1699" y="473"/>
                  </a:lnTo>
                  <a:lnTo>
                    <a:pt x="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0"/>
            <p:cNvSpPr/>
            <p:nvPr/>
          </p:nvSpPr>
          <p:spPr>
            <a:xfrm>
              <a:off x="4522185" y="1071631"/>
              <a:ext cx="300019" cy="133834"/>
            </a:xfrm>
            <a:custGeom>
              <a:avLst/>
              <a:gdLst/>
              <a:ahLst/>
              <a:cxnLst/>
              <a:rect l="l" t="t" r="r" b="b"/>
              <a:pathLst>
                <a:path w="4062" h="1812" extrusionOk="0">
                  <a:moveTo>
                    <a:pt x="2346" y="0"/>
                  </a:moveTo>
                  <a:lnTo>
                    <a:pt x="2136" y="18"/>
                  </a:lnTo>
                  <a:lnTo>
                    <a:pt x="1935" y="35"/>
                  </a:lnTo>
                  <a:lnTo>
                    <a:pt x="1725" y="70"/>
                  </a:lnTo>
                  <a:lnTo>
                    <a:pt x="1523" y="114"/>
                  </a:lnTo>
                  <a:lnTo>
                    <a:pt x="1331" y="158"/>
                  </a:lnTo>
                  <a:lnTo>
                    <a:pt x="1147" y="210"/>
                  </a:lnTo>
                  <a:lnTo>
                    <a:pt x="972" y="271"/>
                  </a:lnTo>
                  <a:lnTo>
                    <a:pt x="814" y="341"/>
                  </a:lnTo>
                  <a:lnTo>
                    <a:pt x="665" y="411"/>
                  </a:lnTo>
                  <a:lnTo>
                    <a:pt x="525" y="482"/>
                  </a:lnTo>
                  <a:lnTo>
                    <a:pt x="403" y="560"/>
                  </a:lnTo>
                  <a:lnTo>
                    <a:pt x="289" y="648"/>
                  </a:lnTo>
                  <a:lnTo>
                    <a:pt x="202" y="727"/>
                  </a:lnTo>
                  <a:lnTo>
                    <a:pt x="123" y="814"/>
                  </a:lnTo>
                  <a:lnTo>
                    <a:pt x="61" y="910"/>
                  </a:lnTo>
                  <a:lnTo>
                    <a:pt x="26" y="998"/>
                  </a:lnTo>
                  <a:lnTo>
                    <a:pt x="0" y="1085"/>
                  </a:lnTo>
                  <a:lnTo>
                    <a:pt x="0" y="1129"/>
                  </a:lnTo>
                  <a:lnTo>
                    <a:pt x="0" y="1173"/>
                  </a:lnTo>
                  <a:lnTo>
                    <a:pt x="9" y="1217"/>
                  </a:lnTo>
                  <a:lnTo>
                    <a:pt x="26" y="1261"/>
                  </a:lnTo>
                  <a:lnTo>
                    <a:pt x="61" y="1348"/>
                  </a:lnTo>
                  <a:lnTo>
                    <a:pt x="123" y="1418"/>
                  </a:lnTo>
                  <a:lnTo>
                    <a:pt x="202" y="1488"/>
                  </a:lnTo>
                  <a:lnTo>
                    <a:pt x="298" y="1558"/>
                  </a:lnTo>
                  <a:lnTo>
                    <a:pt x="403" y="1611"/>
                  </a:lnTo>
                  <a:lnTo>
                    <a:pt x="534" y="1663"/>
                  </a:lnTo>
                  <a:lnTo>
                    <a:pt x="665" y="1707"/>
                  </a:lnTo>
                  <a:lnTo>
                    <a:pt x="823" y="1742"/>
                  </a:lnTo>
                  <a:lnTo>
                    <a:pt x="981" y="1777"/>
                  </a:lnTo>
                  <a:lnTo>
                    <a:pt x="1156" y="1795"/>
                  </a:lnTo>
                  <a:lnTo>
                    <a:pt x="1339" y="1812"/>
                  </a:lnTo>
                  <a:lnTo>
                    <a:pt x="1725" y="1812"/>
                  </a:lnTo>
                  <a:lnTo>
                    <a:pt x="1926" y="1795"/>
                  </a:lnTo>
                  <a:lnTo>
                    <a:pt x="2136" y="1768"/>
                  </a:lnTo>
                  <a:lnTo>
                    <a:pt x="2337" y="1742"/>
                  </a:lnTo>
                  <a:lnTo>
                    <a:pt x="2539" y="1698"/>
                  </a:lnTo>
                  <a:lnTo>
                    <a:pt x="2731" y="1654"/>
                  </a:lnTo>
                  <a:lnTo>
                    <a:pt x="2915" y="1602"/>
                  </a:lnTo>
                  <a:lnTo>
                    <a:pt x="3090" y="1541"/>
                  </a:lnTo>
                  <a:lnTo>
                    <a:pt x="3248" y="1471"/>
                  </a:lnTo>
                  <a:lnTo>
                    <a:pt x="3405" y="1401"/>
                  </a:lnTo>
                  <a:lnTo>
                    <a:pt x="3537" y="1322"/>
                  </a:lnTo>
                  <a:lnTo>
                    <a:pt x="3668" y="1243"/>
                  </a:lnTo>
                  <a:lnTo>
                    <a:pt x="3773" y="1164"/>
                  </a:lnTo>
                  <a:lnTo>
                    <a:pt x="3869" y="1077"/>
                  </a:lnTo>
                  <a:lnTo>
                    <a:pt x="3939" y="989"/>
                  </a:lnTo>
                  <a:lnTo>
                    <a:pt x="4000" y="902"/>
                  </a:lnTo>
                  <a:lnTo>
                    <a:pt x="4044" y="814"/>
                  </a:lnTo>
                  <a:lnTo>
                    <a:pt x="4062" y="727"/>
                  </a:lnTo>
                  <a:lnTo>
                    <a:pt x="4062" y="683"/>
                  </a:lnTo>
                  <a:lnTo>
                    <a:pt x="4062" y="630"/>
                  </a:lnTo>
                  <a:lnTo>
                    <a:pt x="4053" y="587"/>
                  </a:lnTo>
                  <a:lnTo>
                    <a:pt x="4044" y="543"/>
                  </a:lnTo>
                  <a:lnTo>
                    <a:pt x="4000" y="464"/>
                  </a:lnTo>
                  <a:lnTo>
                    <a:pt x="3939" y="385"/>
                  </a:lnTo>
                  <a:lnTo>
                    <a:pt x="3860" y="315"/>
                  </a:lnTo>
                  <a:lnTo>
                    <a:pt x="3773" y="254"/>
                  </a:lnTo>
                  <a:lnTo>
                    <a:pt x="3659" y="193"/>
                  </a:lnTo>
                  <a:lnTo>
                    <a:pt x="3537" y="140"/>
                  </a:lnTo>
                  <a:lnTo>
                    <a:pt x="3396" y="96"/>
                  </a:lnTo>
                  <a:lnTo>
                    <a:pt x="3248" y="61"/>
                  </a:lnTo>
                  <a:lnTo>
                    <a:pt x="3081" y="35"/>
                  </a:lnTo>
                  <a:lnTo>
                    <a:pt x="2915" y="18"/>
                  </a:lnTo>
                  <a:lnTo>
                    <a:pt x="27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5" name="Google Shape;905;p30"/>
          <p:cNvSpPr/>
          <p:nvPr/>
        </p:nvSpPr>
        <p:spPr>
          <a:xfrm>
            <a:off x="811001" y="947677"/>
            <a:ext cx="530892" cy="506663"/>
          </a:xfrm>
          <a:custGeom>
            <a:avLst/>
            <a:gdLst/>
            <a:ahLst/>
            <a:cxnLst/>
            <a:rect l="l" t="t" r="r" b="b"/>
            <a:pathLst>
              <a:path w="50441" h="48139" extrusionOk="0">
                <a:moveTo>
                  <a:pt x="23650" y="0"/>
                </a:moveTo>
                <a:cubicBezTo>
                  <a:pt x="20135" y="0"/>
                  <a:pt x="16764" y="610"/>
                  <a:pt x="13989" y="1881"/>
                </a:cubicBezTo>
                <a:cubicBezTo>
                  <a:pt x="3811" y="6544"/>
                  <a:pt x="0" y="24343"/>
                  <a:pt x="2532" y="32417"/>
                </a:cubicBezTo>
                <a:cubicBezTo>
                  <a:pt x="5007" y="40203"/>
                  <a:pt x="13818" y="48139"/>
                  <a:pt x="25899" y="48139"/>
                </a:cubicBezTo>
                <a:cubicBezTo>
                  <a:pt x="26305" y="48139"/>
                  <a:pt x="26713" y="48130"/>
                  <a:pt x="27126" y="48111"/>
                </a:cubicBezTo>
                <a:cubicBezTo>
                  <a:pt x="36452" y="47685"/>
                  <a:pt x="41968" y="44274"/>
                  <a:pt x="46204" y="37933"/>
                </a:cubicBezTo>
                <a:cubicBezTo>
                  <a:pt x="50441" y="31564"/>
                  <a:pt x="50015" y="22665"/>
                  <a:pt x="46204" y="12060"/>
                </a:cubicBezTo>
                <a:cubicBezTo>
                  <a:pt x="43432" y="4345"/>
                  <a:pt x="33032" y="0"/>
                  <a:pt x="23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0"/>
          <p:cNvSpPr txBox="1"/>
          <p:nvPr/>
        </p:nvSpPr>
        <p:spPr>
          <a:xfrm>
            <a:off x="768797" y="1058685"/>
            <a:ext cx="6153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lt1"/>
                </a:solidFill>
                <a:latin typeface="Chonburi"/>
                <a:ea typeface="Chonburi"/>
                <a:cs typeface="Chonburi"/>
                <a:sym typeface="Chonburi"/>
              </a:rPr>
              <a:t>01</a:t>
            </a:r>
            <a:endParaRPr sz="2000" dirty="0">
              <a:solidFill>
                <a:schemeClr val="lt1"/>
              </a:solidFill>
              <a:latin typeface="Chonburi"/>
              <a:ea typeface="Chonburi"/>
              <a:cs typeface="Chonburi"/>
              <a:sym typeface="Chonburi"/>
            </a:endParaRPr>
          </a:p>
        </p:txBody>
      </p:sp>
      <p:sp>
        <p:nvSpPr>
          <p:cNvPr id="907" name="Google Shape;907;p30"/>
          <p:cNvSpPr/>
          <p:nvPr/>
        </p:nvSpPr>
        <p:spPr>
          <a:xfrm>
            <a:off x="2031311" y="3094239"/>
            <a:ext cx="530892" cy="506663"/>
          </a:xfrm>
          <a:custGeom>
            <a:avLst/>
            <a:gdLst/>
            <a:ahLst/>
            <a:cxnLst/>
            <a:rect l="l" t="t" r="r" b="b"/>
            <a:pathLst>
              <a:path w="50441" h="48139" extrusionOk="0">
                <a:moveTo>
                  <a:pt x="23650" y="0"/>
                </a:moveTo>
                <a:cubicBezTo>
                  <a:pt x="20135" y="0"/>
                  <a:pt x="16764" y="610"/>
                  <a:pt x="13989" y="1881"/>
                </a:cubicBezTo>
                <a:cubicBezTo>
                  <a:pt x="3811" y="6544"/>
                  <a:pt x="0" y="24343"/>
                  <a:pt x="2532" y="32417"/>
                </a:cubicBezTo>
                <a:cubicBezTo>
                  <a:pt x="5007" y="40203"/>
                  <a:pt x="13818" y="48139"/>
                  <a:pt x="25899" y="48139"/>
                </a:cubicBezTo>
                <a:cubicBezTo>
                  <a:pt x="26305" y="48139"/>
                  <a:pt x="26713" y="48130"/>
                  <a:pt x="27126" y="48111"/>
                </a:cubicBezTo>
                <a:cubicBezTo>
                  <a:pt x="36452" y="47685"/>
                  <a:pt x="41968" y="44274"/>
                  <a:pt x="46204" y="37933"/>
                </a:cubicBezTo>
                <a:cubicBezTo>
                  <a:pt x="50441" y="31564"/>
                  <a:pt x="50015" y="22665"/>
                  <a:pt x="46204" y="12060"/>
                </a:cubicBezTo>
                <a:cubicBezTo>
                  <a:pt x="43432" y="4345"/>
                  <a:pt x="33032" y="0"/>
                  <a:pt x="236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8" name="Google Shape;908;p30"/>
          <p:cNvSpPr txBox="1"/>
          <p:nvPr/>
        </p:nvSpPr>
        <p:spPr>
          <a:xfrm>
            <a:off x="1954523" y="3210803"/>
            <a:ext cx="6153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lt1"/>
                </a:solidFill>
                <a:latin typeface="Chonburi"/>
                <a:ea typeface="Chonburi"/>
                <a:cs typeface="Chonburi"/>
                <a:sym typeface="Chonburi"/>
              </a:rPr>
              <a:t>03</a:t>
            </a:r>
            <a:endParaRPr sz="2000" dirty="0">
              <a:solidFill>
                <a:schemeClr val="lt1"/>
              </a:solidFill>
              <a:latin typeface="Chonburi"/>
              <a:ea typeface="Chonburi"/>
              <a:cs typeface="Chonburi"/>
              <a:sym typeface="Chonburi"/>
            </a:endParaRPr>
          </a:p>
        </p:txBody>
      </p:sp>
      <p:sp>
        <p:nvSpPr>
          <p:cNvPr id="909" name="Google Shape;909;p30"/>
          <p:cNvSpPr/>
          <p:nvPr/>
        </p:nvSpPr>
        <p:spPr>
          <a:xfrm>
            <a:off x="7757453" y="1418596"/>
            <a:ext cx="530892" cy="506663"/>
          </a:xfrm>
          <a:custGeom>
            <a:avLst/>
            <a:gdLst/>
            <a:ahLst/>
            <a:cxnLst/>
            <a:rect l="l" t="t" r="r" b="b"/>
            <a:pathLst>
              <a:path w="50441" h="48139" extrusionOk="0">
                <a:moveTo>
                  <a:pt x="23650" y="0"/>
                </a:moveTo>
                <a:cubicBezTo>
                  <a:pt x="20135" y="0"/>
                  <a:pt x="16764" y="610"/>
                  <a:pt x="13989" y="1881"/>
                </a:cubicBezTo>
                <a:cubicBezTo>
                  <a:pt x="3811" y="6544"/>
                  <a:pt x="0" y="24343"/>
                  <a:pt x="2532" y="32417"/>
                </a:cubicBezTo>
                <a:cubicBezTo>
                  <a:pt x="5007" y="40203"/>
                  <a:pt x="13818" y="48139"/>
                  <a:pt x="25899" y="48139"/>
                </a:cubicBezTo>
                <a:cubicBezTo>
                  <a:pt x="26305" y="48139"/>
                  <a:pt x="26713" y="48130"/>
                  <a:pt x="27126" y="48111"/>
                </a:cubicBezTo>
                <a:cubicBezTo>
                  <a:pt x="36452" y="47685"/>
                  <a:pt x="41968" y="44274"/>
                  <a:pt x="46204" y="37933"/>
                </a:cubicBezTo>
                <a:cubicBezTo>
                  <a:pt x="50441" y="31564"/>
                  <a:pt x="50015" y="22665"/>
                  <a:pt x="46204" y="12060"/>
                </a:cubicBezTo>
                <a:cubicBezTo>
                  <a:pt x="43432" y="4345"/>
                  <a:pt x="33032" y="0"/>
                  <a:pt x="236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0" name="Google Shape;910;p30"/>
          <p:cNvSpPr txBox="1"/>
          <p:nvPr/>
        </p:nvSpPr>
        <p:spPr>
          <a:xfrm>
            <a:off x="7748369" y="1543183"/>
            <a:ext cx="6153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lt1"/>
                </a:solidFill>
                <a:latin typeface="Chonburi"/>
                <a:ea typeface="Chonburi"/>
                <a:cs typeface="Chonburi"/>
                <a:sym typeface="Chonburi"/>
              </a:rPr>
              <a:t>02</a:t>
            </a:r>
            <a:endParaRPr sz="2000" dirty="0">
              <a:solidFill>
                <a:schemeClr val="lt1"/>
              </a:solidFill>
              <a:latin typeface="Chonburi"/>
              <a:ea typeface="Chonburi"/>
              <a:cs typeface="Chonburi"/>
              <a:sym typeface="Chonburi"/>
            </a:endParaRPr>
          </a:p>
        </p:txBody>
      </p:sp>
      <p:cxnSp>
        <p:nvCxnSpPr>
          <p:cNvPr id="913" name="Google Shape;913;p30"/>
          <p:cNvCxnSpPr>
            <a:cxnSpLocks/>
          </p:cNvCxnSpPr>
          <p:nvPr/>
        </p:nvCxnSpPr>
        <p:spPr>
          <a:xfrm>
            <a:off x="1627041" y="1137486"/>
            <a:ext cx="2705223" cy="704528"/>
          </a:xfrm>
          <a:prstGeom prst="curvedConnector3">
            <a:avLst>
              <a:gd name="adj1" fmla="val 50000"/>
            </a:avLst>
          </a:prstGeom>
          <a:ln>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4" name="Google Shape;914;p30"/>
          <p:cNvCxnSpPr>
            <a:cxnSpLocks/>
          </p:cNvCxnSpPr>
          <p:nvPr/>
        </p:nvCxnSpPr>
        <p:spPr>
          <a:xfrm>
            <a:off x="2665750" y="3336130"/>
            <a:ext cx="1105795" cy="1016596"/>
          </a:xfrm>
          <a:prstGeom prst="curvedConnector3">
            <a:avLst>
              <a:gd name="adj1" fmla="val 85126"/>
            </a:avLst>
          </a:prstGeom>
          <a:ln>
            <a:solidFill>
              <a:srgbClr val="F9AA9D"/>
            </a:solidFill>
            <a:headEnd type="none" w="med" len="med"/>
            <a:tailEnd type="oval" w="med" len="med"/>
          </a:ln>
        </p:spPr>
        <p:style>
          <a:lnRef idx="1">
            <a:schemeClr val="accent4"/>
          </a:lnRef>
          <a:fillRef idx="0">
            <a:schemeClr val="accent4"/>
          </a:fillRef>
          <a:effectRef idx="0">
            <a:schemeClr val="accent4"/>
          </a:effectRef>
          <a:fontRef idx="minor">
            <a:schemeClr val="tx1"/>
          </a:fontRef>
        </p:style>
      </p:cxnSp>
      <p:cxnSp>
        <p:nvCxnSpPr>
          <p:cNvPr id="915" name="Google Shape;915;p30"/>
          <p:cNvCxnSpPr>
            <a:cxnSpLocks/>
          </p:cNvCxnSpPr>
          <p:nvPr/>
        </p:nvCxnSpPr>
        <p:spPr>
          <a:xfrm rot="10800000" flipV="1">
            <a:off x="5191725" y="1576157"/>
            <a:ext cx="2358144" cy="723517"/>
          </a:xfrm>
          <a:prstGeom prst="curvedConnector3">
            <a:avLst>
              <a:gd name="adj1" fmla="val 50000"/>
            </a:avLst>
          </a:prstGeom>
          <a:noFill/>
          <a:ln w="9525" cap="flat" cmpd="sng">
            <a:solidFill>
              <a:schemeClr val="accent3"/>
            </a:solidFill>
            <a:prstDash val="solid"/>
            <a:round/>
            <a:headEnd type="none" w="med" len="med"/>
            <a:tailEnd type="oval"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3"/>
        <p:cNvGrpSpPr/>
        <p:nvPr/>
      </p:nvGrpSpPr>
      <p:grpSpPr>
        <a:xfrm>
          <a:off x="0" y="0"/>
          <a:ext cx="0" cy="0"/>
          <a:chOff x="0" y="0"/>
          <a:chExt cx="0" cy="0"/>
        </a:xfrm>
      </p:grpSpPr>
      <p:sp>
        <p:nvSpPr>
          <p:cNvPr id="33" name="Google Shape;49;p15">
            <a:extLst>
              <a:ext uri="{FF2B5EF4-FFF2-40B4-BE49-F238E27FC236}">
                <a16:creationId xmlns:a16="http://schemas.microsoft.com/office/drawing/2014/main" id="{55058695-0D0A-B160-77FD-70591CD123F6}"/>
              </a:ext>
            </a:extLst>
          </p:cNvPr>
          <p:cNvSpPr/>
          <p:nvPr/>
        </p:nvSpPr>
        <p:spPr>
          <a:xfrm rot="-357394" flipH="1">
            <a:off x="-2152684" y="2490377"/>
            <a:ext cx="5131708" cy="2937606"/>
          </a:xfrm>
          <a:custGeom>
            <a:avLst/>
            <a:gdLst/>
            <a:ahLst/>
            <a:cxnLst/>
            <a:rect l="l" t="t" r="r" b="b"/>
            <a:pathLst>
              <a:path w="29939" h="19643" extrusionOk="0">
                <a:moveTo>
                  <a:pt x="26233" y="0"/>
                </a:moveTo>
                <a:cubicBezTo>
                  <a:pt x="26211" y="0"/>
                  <a:pt x="26189" y="1"/>
                  <a:pt x="26167" y="1"/>
                </a:cubicBezTo>
                <a:cubicBezTo>
                  <a:pt x="25303" y="35"/>
                  <a:pt x="24605" y="649"/>
                  <a:pt x="23808" y="998"/>
                </a:cubicBezTo>
                <a:cubicBezTo>
                  <a:pt x="23179" y="1284"/>
                  <a:pt x="22526" y="1390"/>
                  <a:pt x="21859" y="1390"/>
                </a:cubicBezTo>
                <a:cubicBezTo>
                  <a:pt x="20043" y="1390"/>
                  <a:pt x="18115" y="606"/>
                  <a:pt x="16232" y="533"/>
                </a:cubicBezTo>
                <a:cubicBezTo>
                  <a:pt x="16154" y="531"/>
                  <a:pt x="16077" y="530"/>
                  <a:pt x="15999" y="530"/>
                </a:cubicBezTo>
                <a:cubicBezTo>
                  <a:pt x="13362" y="530"/>
                  <a:pt x="10908" y="1895"/>
                  <a:pt x="9520" y="4155"/>
                </a:cubicBezTo>
                <a:cubicBezTo>
                  <a:pt x="8523" y="5800"/>
                  <a:pt x="8125" y="7926"/>
                  <a:pt x="6563" y="9039"/>
                </a:cubicBezTo>
                <a:cubicBezTo>
                  <a:pt x="5682" y="9687"/>
                  <a:pt x="4553" y="9887"/>
                  <a:pt x="3572" y="10385"/>
                </a:cubicBezTo>
                <a:cubicBezTo>
                  <a:pt x="2360" y="10967"/>
                  <a:pt x="0" y="13110"/>
                  <a:pt x="682" y="14671"/>
                </a:cubicBezTo>
                <a:cubicBezTo>
                  <a:pt x="1230" y="15917"/>
                  <a:pt x="5084" y="16931"/>
                  <a:pt x="6297" y="17363"/>
                </a:cubicBezTo>
                <a:cubicBezTo>
                  <a:pt x="10412" y="18878"/>
                  <a:pt x="14772" y="19643"/>
                  <a:pt x="19156" y="19643"/>
                </a:cubicBezTo>
                <a:cubicBezTo>
                  <a:pt x="19339" y="19643"/>
                  <a:pt x="19521" y="19642"/>
                  <a:pt x="19704" y="19639"/>
                </a:cubicBezTo>
                <a:cubicBezTo>
                  <a:pt x="21648" y="19606"/>
                  <a:pt x="23675" y="19390"/>
                  <a:pt x="25253" y="18260"/>
                </a:cubicBezTo>
                <a:cubicBezTo>
                  <a:pt x="26400" y="17429"/>
                  <a:pt x="27197" y="16200"/>
                  <a:pt x="27795" y="14921"/>
                </a:cubicBezTo>
                <a:cubicBezTo>
                  <a:pt x="29540" y="11216"/>
                  <a:pt x="29938" y="7012"/>
                  <a:pt x="28942" y="3042"/>
                </a:cubicBezTo>
                <a:cubicBezTo>
                  <a:pt x="28581" y="1634"/>
                  <a:pt x="27689" y="0"/>
                  <a:pt x="26233" y="0"/>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64;p34">
            <a:extLst>
              <a:ext uri="{FF2B5EF4-FFF2-40B4-BE49-F238E27FC236}">
                <a16:creationId xmlns:a16="http://schemas.microsoft.com/office/drawing/2014/main" id="{C1821B27-79DB-8817-3592-36A9535A005B}"/>
              </a:ext>
            </a:extLst>
          </p:cNvPr>
          <p:cNvSpPr/>
          <p:nvPr/>
        </p:nvSpPr>
        <p:spPr>
          <a:xfrm rot="1627291">
            <a:off x="7990120" y="2399735"/>
            <a:ext cx="376696" cy="133543"/>
          </a:xfrm>
          <a:custGeom>
            <a:avLst/>
            <a:gdLst/>
            <a:ahLst/>
            <a:cxnLst/>
            <a:rect l="l" t="t" r="r" b="b"/>
            <a:pathLst>
              <a:path w="5210" h="1847" extrusionOk="0">
                <a:moveTo>
                  <a:pt x="2601" y="0"/>
                </a:moveTo>
                <a:lnTo>
                  <a:pt x="2338" y="9"/>
                </a:lnTo>
                <a:lnTo>
                  <a:pt x="2075" y="18"/>
                </a:lnTo>
                <a:lnTo>
                  <a:pt x="1830" y="44"/>
                </a:lnTo>
                <a:lnTo>
                  <a:pt x="1585" y="70"/>
                </a:lnTo>
                <a:lnTo>
                  <a:pt x="1358" y="114"/>
                </a:lnTo>
                <a:lnTo>
                  <a:pt x="1148" y="158"/>
                </a:lnTo>
                <a:lnTo>
                  <a:pt x="946" y="210"/>
                </a:lnTo>
                <a:lnTo>
                  <a:pt x="763" y="271"/>
                </a:lnTo>
                <a:lnTo>
                  <a:pt x="596" y="341"/>
                </a:lnTo>
                <a:lnTo>
                  <a:pt x="439" y="411"/>
                </a:lnTo>
                <a:lnTo>
                  <a:pt x="316" y="481"/>
                </a:lnTo>
                <a:lnTo>
                  <a:pt x="202" y="569"/>
                </a:lnTo>
                <a:lnTo>
                  <a:pt x="115" y="648"/>
                </a:lnTo>
                <a:lnTo>
                  <a:pt x="80" y="692"/>
                </a:lnTo>
                <a:lnTo>
                  <a:pt x="53" y="735"/>
                </a:lnTo>
                <a:lnTo>
                  <a:pt x="27" y="788"/>
                </a:lnTo>
                <a:lnTo>
                  <a:pt x="10" y="832"/>
                </a:lnTo>
                <a:lnTo>
                  <a:pt x="1" y="875"/>
                </a:lnTo>
                <a:lnTo>
                  <a:pt x="1" y="928"/>
                </a:lnTo>
                <a:lnTo>
                  <a:pt x="1" y="972"/>
                </a:lnTo>
                <a:lnTo>
                  <a:pt x="10" y="1015"/>
                </a:lnTo>
                <a:lnTo>
                  <a:pt x="27" y="1068"/>
                </a:lnTo>
                <a:lnTo>
                  <a:pt x="53" y="1112"/>
                </a:lnTo>
                <a:lnTo>
                  <a:pt x="80" y="1155"/>
                </a:lnTo>
                <a:lnTo>
                  <a:pt x="115" y="1199"/>
                </a:lnTo>
                <a:lnTo>
                  <a:pt x="202" y="1287"/>
                </a:lnTo>
                <a:lnTo>
                  <a:pt x="316" y="1366"/>
                </a:lnTo>
                <a:lnTo>
                  <a:pt x="439" y="1444"/>
                </a:lnTo>
                <a:lnTo>
                  <a:pt x="596" y="1514"/>
                </a:lnTo>
                <a:lnTo>
                  <a:pt x="763" y="1576"/>
                </a:lnTo>
                <a:lnTo>
                  <a:pt x="946" y="1637"/>
                </a:lnTo>
                <a:lnTo>
                  <a:pt x="1148" y="1689"/>
                </a:lnTo>
                <a:lnTo>
                  <a:pt x="1358" y="1733"/>
                </a:lnTo>
                <a:lnTo>
                  <a:pt x="1585" y="1777"/>
                </a:lnTo>
                <a:lnTo>
                  <a:pt x="1830" y="1803"/>
                </a:lnTo>
                <a:lnTo>
                  <a:pt x="2075" y="1829"/>
                </a:lnTo>
                <a:lnTo>
                  <a:pt x="2338" y="1847"/>
                </a:lnTo>
                <a:lnTo>
                  <a:pt x="2872" y="1847"/>
                </a:lnTo>
                <a:lnTo>
                  <a:pt x="3126" y="1829"/>
                </a:lnTo>
                <a:lnTo>
                  <a:pt x="3380" y="1803"/>
                </a:lnTo>
                <a:lnTo>
                  <a:pt x="3616" y="1777"/>
                </a:lnTo>
                <a:lnTo>
                  <a:pt x="3844" y="1733"/>
                </a:lnTo>
                <a:lnTo>
                  <a:pt x="4062" y="1689"/>
                </a:lnTo>
                <a:lnTo>
                  <a:pt x="4264" y="1637"/>
                </a:lnTo>
                <a:lnTo>
                  <a:pt x="4448" y="1576"/>
                </a:lnTo>
                <a:lnTo>
                  <a:pt x="4614" y="1514"/>
                </a:lnTo>
                <a:lnTo>
                  <a:pt x="4763" y="1444"/>
                </a:lnTo>
                <a:lnTo>
                  <a:pt x="4894" y="1366"/>
                </a:lnTo>
                <a:lnTo>
                  <a:pt x="5008" y="1287"/>
                </a:lnTo>
                <a:lnTo>
                  <a:pt x="5095" y="1199"/>
                </a:lnTo>
                <a:lnTo>
                  <a:pt x="5130" y="1155"/>
                </a:lnTo>
                <a:lnTo>
                  <a:pt x="5157" y="1112"/>
                </a:lnTo>
                <a:lnTo>
                  <a:pt x="5183" y="1068"/>
                </a:lnTo>
                <a:lnTo>
                  <a:pt x="5200" y="1015"/>
                </a:lnTo>
                <a:lnTo>
                  <a:pt x="5209" y="972"/>
                </a:lnTo>
                <a:lnTo>
                  <a:pt x="5209" y="928"/>
                </a:lnTo>
                <a:lnTo>
                  <a:pt x="5209" y="875"/>
                </a:lnTo>
                <a:lnTo>
                  <a:pt x="5200" y="832"/>
                </a:lnTo>
                <a:lnTo>
                  <a:pt x="5183" y="788"/>
                </a:lnTo>
                <a:lnTo>
                  <a:pt x="5157" y="735"/>
                </a:lnTo>
                <a:lnTo>
                  <a:pt x="5130" y="692"/>
                </a:lnTo>
                <a:lnTo>
                  <a:pt x="5095" y="648"/>
                </a:lnTo>
                <a:lnTo>
                  <a:pt x="5008" y="569"/>
                </a:lnTo>
                <a:lnTo>
                  <a:pt x="4894" y="481"/>
                </a:lnTo>
                <a:lnTo>
                  <a:pt x="4763" y="411"/>
                </a:lnTo>
                <a:lnTo>
                  <a:pt x="4614" y="341"/>
                </a:lnTo>
                <a:lnTo>
                  <a:pt x="4448" y="271"/>
                </a:lnTo>
                <a:lnTo>
                  <a:pt x="4264" y="210"/>
                </a:lnTo>
                <a:lnTo>
                  <a:pt x="4062" y="158"/>
                </a:lnTo>
                <a:lnTo>
                  <a:pt x="3844" y="114"/>
                </a:lnTo>
                <a:lnTo>
                  <a:pt x="3616" y="70"/>
                </a:lnTo>
                <a:lnTo>
                  <a:pt x="3380" y="44"/>
                </a:lnTo>
                <a:lnTo>
                  <a:pt x="3126" y="18"/>
                </a:lnTo>
                <a:lnTo>
                  <a:pt x="2872" y="9"/>
                </a:lnTo>
                <a:lnTo>
                  <a:pt x="2601" y="0"/>
                </a:lnTo>
                <a:close/>
              </a:path>
            </a:pathLst>
          </a:custGeom>
          <a:solidFill>
            <a:srgbClr val="FFE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0"/>
          <p:cNvSpPr txBox="1">
            <a:spLocks noGrp="1"/>
          </p:cNvSpPr>
          <p:nvPr>
            <p:ph type="title"/>
          </p:nvPr>
        </p:nvSpPr>
        <p:spPr>
          <a:xfrm>
            <a:off x="647850" y="434777"/>
            <a:ext cx="7848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Efforts by:</a:t>
            </a:r>
            <a:endParaRPr dirty="0"/>
          </a:p>
        </p:txBody>
      </p:sp>
      <p:sp>
        <p:nvSpPr>
          <p:cNvPr id="1449" name="Google Shape;1449;p40"/>
          <p:cNvSpPr/>
          <p:nvPr/>
        </p:nvSpPr>
        <p:spPr>
          <a:xfrm rot="10800000">
            <a:off x="2162975" y="1607734"/>
            <a:ext cx="4339061" cy="2424686"/>
          </a:xfrm>
          <a:custGeom>
            <a:avLst/>
            <a:gdLst/>
            <a:ahLst/>
            <a:cxnLst/>
            <a:rect l="l" t="t" r="r" b="b"/>
            <a:pathLst>
              <a:path w="50441" h="48139" extrusionOk="0">
                <a:moveTo>
                  <a:pt x="23650" y="0"/>
                </a:moveTo>
                <a:cubicBezTo>
                  <a:pt x="20135" y="0"/>
                  <a:pt x="16764" y="610"/>
                  <a:pt x="13989" y="1881"/>
                </a:cubicBezTo>
                <a:cubicBezTo>
                  <a:pt x="3811" y="6544"/>
                  <a:pt x="0" y="24343"/>
                  <a:pt x="2532" y="32417"/>
                </a:cubicBezTo>
                <a:cubicBezTo>
                  <a:pt x="5007" y="40203"/>
                  <a:pt x="13818" y="48139"/>
                  <a:pt x="25899" y="48139"/>
                </a:cubicBezTo>
                <a:cubicBezTo>
                  <a:pt x="26305" y="48139"/>
                  <a:pt x="26713" y="48130"/>
                  <a:pt x="27126" y="48111"/>
                </a:cubicBezTo>
                <a:cubicBezTo>
                  <a:pt x="36452" y="47685"/>
                  <a:pt x="41968" y="44274"/>
                  <a:pt x="46204" y="37933"/>
                </a:cubicBezTo>
                <a:cubicBezTo>
                  <a:pt x="50441" y="31564"/>
                  <a:pt x="50015" y="22665"/>
                  <a:pt x="46204" y="12060"/>
                </a:cubicBezTo>
                <a:cubicBezTo>
                  <a:pt x="43432" y="4345"/>
                  <a:pt x="33032" y="0"/>
                  <a:pt x="23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 name="Group 6">
            <a:extLst>
              <a:ext uri="{FF2B5EF4-FFF2-40B4-BE49-F238E27FC236}">
                <a16:creationId xmlns:a16="http://schemas.microsoft.com/office/drawing/2014/main" id="{AA2BE45C-6223-6F8A-52C7-2110A4016FD6}"/>
              </a:ext>
            </a:extLst>
          </p:cNvPr>
          <p:cNvGrpSpPr/>
          <p:nvPr/>
        </p:nvGrpSpPr>
        <p:grpSpPr>
          <a:xfrm rot="1892987">
            <a:off x="1524440" y="886900"/>
            <a:ext cx="905771" cy="1211628"/>
            <a:chOff x="2923215" y="2267741"/>
            <a:chExt cx="516529" cy="669015"/>
          </a:xfrm>
        </p:grpSpPr>
        <p:sp>
          <p:nvSpPr>
            <p:cNvPr id="3" name="Google Shape;1075;p34">
              <a:extLst>
                <a:ext uri="{FF2B5EF4-FFF2-40B4-BE49-F238E27FC236}">
                  <a16:creationId xmlns:a16="http://schemas.microsoft.com/office/drawing/2014/main" id="{4E31C382-69BC-3E3F-E25E-020877FBB304}"/>
                </a:ext>
              </a:extLst>
            </p:cNvPr>
            <p:cNvSpPr/>
            <p:nvPr/>
          </p:nvSpPr>
          <p:spPr>
            <a:xfrm>
              <a:off x="2923215" y="2320305"/>
              <a:ext cx="516529" cy="616451"/>
            </a:xfrm>
            <a:custGeom>
              <a:avLst/>
              <a:gdLst/>
              <a:ahLst/>
              <a:cxnLst/>
              <a:rect l="l" t="t" r="r" b="b"/>
              <a:pathLst>
                <a:path w="7144" h="8526" extrusionOk="0">
                  <a:moveTo>
                    <a:pt x="2049" y="0"/>
                  </a:moveTo>
                  <a:lnTo>
                    <a:pt x="1865" y="158"/>
                  </a:lnTo>
                  <a:lnTo>
                    <a:pt x="1690" y="333"/>
                  </a:lnTo>
                  <a:lnTo>
                    <a:pt x="1524" y="525"/>
                  </a:lnTo>
                  <a:lnTo>
                    <a:pt x="1366" y="727"/>
                  </a:lnTo>
                  <a:lnTo>
                    <a:pt x="1217" y="945"/>
                  </a:lnTo>
                  <a:lnTo>
                    <a:pt x="1086" y="1173"/>
                  </a:lnTo>
                  <a:lnTo>
                    <a:pt x="955" y="1418"/>
                  </a:lnTo>
                  <a:lnTo>
                    <a:pt x="841" y="1663"/>
                  </a:lnTo>
                  <a:lnTo>
                    <a:pt x="727" y="1926"/>
                  </a:lnTo>
                  <a:lnTo>
                    <a:pt x="631" y="2188"/>
                  </a:lnTo>
                  <a:lnTo>
                    <a:pt x="534" y="2451"/>
                  </a:lnTo>
                  <a:lnTo>
                    <a:pt x="456" y="2722"/>
                  </a:lnTo>
                  <a:lnTo>
                    <a:pt x="377" y="3003"/>
                  </a:lnTo>
                  <a:lnTo>
                    <a:pt x="307" y="3283"/>
                  </a:lnTo>
                  <a:lnTo>
                    <a:pt x="246" y="3554"/>
                  </a:lnTo>
                  <a:lnTo>
                    <a:pt x="193" y="3834"/>
                  </a:lnTo>
                  <a:lnTo>
                    <a:pt x="149" y="4105"/>
                  </a:lnTo>
                  <a:lnTo>
                    <a:pt x="106" y="4377"/>
                  </a:lnTo>
                  <a:lnTo>
                    <a:pt x="71" y="4639"/>
                  </a:lnTo>
                  <a:lnTo>
                    <a:pt x="44" y="4902"/>
                  </a:lnTo>
                  <a:lnTo>
                    <a:pt x="27" y="5156"/>
                  </a:lnTo>
                  <a:lnTo>
                    <a:pt x="9" y="5401"/>
                  </a:lnTo>
                  <a:lnTo>
                    <a:pt x="0" y="5628"/>
                  </a:lnTo>
                  <a:lnTo>
                    <a:pt x="0" y="5856"/>
                  </a:lnTo>
                  <a:lnTo>
                    <a:pt x="0" y="6066"/>
                  </a:lnTo>
                  <a:lnTo>
                    <a:pt x="9" y="6259"/>
                  </a:lnTo>
                  <a:lnTo>
                    <a:pt x="27" y="6443"/>
                  </a:lnTo>
                  <a:lnTo>
                    <a:pt x="44" y="6609"/>
                  </a:lnTo>
                  <a:lnTo>
                    <a:pt x="71" y="6758"/>
                  </a:lnTo>
                  <a:lnTo>
                    <a:pt x="97" y="6880"/>
                  </a:lnTo>
                  <a:lnTo>
                    <a:pt x="132" y="6994"/>
                  </a:lnTo>
                  <a:lnTo>
                    <a:pt x="167" y="7082"/>
                  </a:lnTo>
                  <a:lnTo>
                    <a:pt x="246" y="7222"/>
                  </a:lnTo>
                  <a:lnTo>
                    <a:pt x="333" y="7362"/>
                  </a:lnTo>
                  <a:lnTo>
                    <a:pt x="429" y="7493"/>
                  </a:lnTo>
                  <a:lnTo>
                    <a:pt x="543" y="7624"/>
                  </a:lnTo>
                  <a:lnTo>
                    <a:pt x="666" y="7755"/>
                  </a:lnTo>
                  <a:lnTo>
                    <a:pt x="806" y="7869"/>
                  </a:lnTo>
                  <a:lnTo>
                    <a:pt x="963" y="7983"/>
                  </a:lnTo>
                  <a:lnTo>
                    <a:pt x="1138" y="8088"/>
                  </a:lnTo>
                  <a:lnTo>
                    <a:pt x="1322" y="8184"/>
                  </a:lnTo>
                  <a:lnTo>
                    <a:pt x="1532" y="8272"/>
                  </a:lnTo>
                  <a:lnTo>
                    <a:pt x="1760" y="8342"/>
                  </a:lnTo>
                  <a:lnTo>
                    <a:pt x="1996" y="8403"/>
                  </a:lnTo>
                  <a:lnTo>
                    <a:pt x="2268" y="8456"/>
                  </a:lnTo>
                  <a:lnTo>
                    <a:pt x="2548" y="8491"/>
                  </a:lnTo>
                  <a:lnTo>
                    <a:pt x="2854" y="8517"/>
                  </a:lnTo>
                  <a:lnTo>
                    <a:pt x="3187" y="8526"/>
                  </a:lnTo>
                  <a:lnTo>
                    <a:pt x="3957" y="8526"/>
                  </a:lnTo>
                  <a:lnTo>
                    <a:pt x="4290" y="8517"/>
                  </a:lnTo>
                  <a:lnTo>
                    <a:pt x="4596" y="8491"/>
                  </a:lnTo>
                  <a:lnTo>
                    <a:pt x="4885" y="8456"/>
                  </a:lnTo>
                  <a:lnTo>
                    <a:pt x="5147" y="8403"/>
                  </a:lnTo>
                  <a:lnTo>
                    <a:pt x="5392" y="8342"/>
                  </a:lnTo>
                  <a:lnTo>
                    <a:pt x="5611" y="8272"/>
                  </a:lnTo>
                  <a:lnTo>
                    <a:pt x="5821" y="8184"/>
                  </a:lnTo>
                  <a:lnTo>
                    <a:pt x="6005" y="8088"/>
                  </a:lnTo>
                  <a:lnTo>
                    <a:pt x="6180" y="7983"/>
                  </a:lnTo>
                  <a:lnTo>
                    <a:pt x="6338" y="7869"/>
                  </a:lnTo>
                  <a:lnTo>
                    <a:pt x="6478" y="7755"/>
                  </a:lnTo>
                  <a:lnTo>
                    <a:pt x="6600" y="7624"/>
                  </a:lnTo>
                  <a:lnTo>
                    <a:pt x="6714" y="7493"/>
                  </a:lnTo>
                  <a:lnTo>
                    <a:pt x="6811" y="7362"/>
                  </a:lnTo>
                  <a:lnTo>
                    <a:pt x="6907" y="7222"/>
                  </a:lnTo>
                  <a:lnTo>
                    <a:pt x="6977" y="7082"/>
                  </a:lnTo>
                  <a:lnTo>
                    <a:pt x="7021" y="6994"/>
                  </a:lnTo>
                  <a:lnTo>
                    <a:pt x="7047" y="6880"/>
                  </a:lnTo>
                  <a:lnTo>
                    <a:pt x="7073" y="6758"/>
                  </a:lnTo>
                  <a:lnTo>
                    <a:pt x="7099" y="6609"/>
                  </a:lnTo>
                  <a:lnTo>
                    <a:pt x="7117" y="6443"/>
                  </a:lnTo>
                  <a:lnTo>
                    <a:pt x="7134" y="6259"/>
                  </a:lnTo>
                  <a:lnTo>
                    <a:pt x="7143" y="6066"/>
                  </a:lnTo>
                  <a:lnTo>
                    <a:pt x="7143" y="5856"/>
                  </a:lnTo>
                  <a:lnTo>
                    <a:pt x="7143" y="5628"/>
                  </a:lnTo>
                  <a:lnTo>
                    <a:pt x="7134" y="5401"/>
                  </a:lnTo>
                  <a:lnTo>
                    <a:pt x="7117" y="5156"/>
                  </a:lnTo>
                  <a:lnTo>
                    <a:pt x="7099" y="4902"/>
                  </a:lnTo>
                  <a:lnTo>
                    <a:pt x="7073" y="4639"/>
                  </a:lnTo>
                  <a:lnTo>
                    <a:pt x="7038" y="4377"/>
                  </a:lnTo>
                  <a:lnTo>
                    <a:pt x="7003" y="4105"/>
                  </a:lnTo>
                  <a:lnTo>
                    <a:pt x="6951" y="3834"/>
                  </a:lnTo>
                  <a:lnTo>
                    <a:pt x="6898" y="3554"/>
                  </a:lnTo>
                  <a:lnTo>
                    <a:pt x="6837" y="3283"/>
                  </a:lnTo>
                  <a:lnTo>
                    <a:pt x="6767" y="3003"/>
                  </a:lnTo>
                  <a:lnTo>
                    <a:pt x="6697" y="2722"/>
                  </a:lnTo>
                  <a:lnTo>
                    <a:pt x="6609" y="2451"/>
                  </a:lnTo>
                  <a:lnTo>
                    <a:pt x="6513" y="2188"/>
                  </a:lnTo>
                  <a:lnTo>
                    <a:pt x="6417" y="1926"/>
                  </a:lnTo>
                  <a:lnTo>
                    <a:pt x="6303" y="1663"/>
                  </a:lnTo>
                  <a:lnTo>
                    <a:pt x="6189" y="1418"/>
                  </a:lnTo>
                  <a:lnTo>
                    <a:pt x="6058" y="1173"/>
                  </a:lnTo>
                  <a:lnTo>
                    <a:pt x="5926" y="945"/>
                  </a:lnTo>
                  <a:lnTo>
                    <a:pt x="5778" y="727"/>
                  </a:lnTo>
                  <a:lnTo>
                    <a:pt x="5620" y="525"/>
                  </a:lnTo>
                  <a:lnTo>
                    <a:pt x="5463" y="333"/>
                  </a:lnTo>
                  <a:lnTo>
                    <a:pt x="5287" y="158"/>
                  </a:lnTo>
                  <a:lnTo>
                    <a:pt x="5095" y="0"/>
                  </a:lnTo>
                  <a:close/>
                </a:path>
              </a:pathLst>
            </a:custGeom>
            <a:solidFill>
              <a:srgbClr val="EAC5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1077;p34">
              <a:extLst>
                <a:ext uri="{FF2B5EF4-FFF2-40B4-BE49-F238E27FC236}">
                  <a16:creationId xmlns:a16="http://schemas.microsoft.com/office/drawing/2014/main" id="{3FDBFA9C-D1BA-BCCF-2431-FDA5C55DACCE}"/>
                </a:ext>
              </a:extLst>
            </p:cNvPr>
            <p:cNvSpPr/>
            <p:nvPr/>
          </p:nvSpPr>
          <p:spPr>
            <a:xfrm>
              <a:off x="3004192" y="2267741"/>
              <a:ext cx="348209" cy="126674"/>
            </a:xfrm>
            <a:custGeom>
              <a:avLst/>
              <a:gdLst/>
              <a:ahLst/>
              <a:cxnLst/>
              <a:rect l="l" t="t" r="r" b="b"/>
              <a:pathLst>
                <a:path w="4816" h="1752" extrusionOk="0">
                  <a:moveTo>
                    <a:pt x="2408" y="1"/>
                  </a:moveTo>
                  <a:lnTo>
                    <a:pt x="2163" y="9"/>
                  </a:lnTo>
                  <a:lnTo>
                    <a:pt x="1927" y="18"/>
                  </a:lnTo>
                  <a:lnTo>
                    <a:pt x="1690" y="44"/>
                  </a:lnTo>
                  <a:lnTo>
                    <a:pt x="1471" y="71"/>
                  </a:lnTo>
                  <a:lnTo>
                    <a:pt x="1261" y="106"/>
                  </a:lnTo>
                  <a:lnTo>
                    <a:pt x="1060" y="149"/>
                  </a:lnTo>
                  <a:lnTo>
                    <a:pt x="876" y="202"/>
                  </a:lnTo>
                  <a:lnTo>
                    <a:pt x="710" y="254"/>
                  </a:lnTo>
                  <a:lnTo>
                    <a:pt x="552" y="316"/>
                  </a:lnTo>
                  <a:lnTo>
                    <a:pt x="412" y="386"/>
                  </a:lnTo>
                  <a:lnTo>
                    <a:pt x="290" y="456"/>
                  </a:lnTo>
                  <a:lnTo>
                    <a:pt x="193" y="535"/>
                  </a:lnTo>
                  <a:lnTo>
                    <a:pt x="106" y="613"/>
                  </a:lnTo>
                  <a:lnTo>
                    <a:pt x="53" y="701"/>
                  </a:lnTo>
                  <a:lnTo>
                    <a:pt x="27" y="745"/>
                  </a:lnTo>
                  <a:lnTo>
                    <a:pt x="10" y="788"/>
                  </a:lnTo>
                  <a:lnTo>
                    <a:pt x="1" y="832"/>
                  </a:lnTo>
                  <a:lnTo>
                    <a:pt x="1" y="876"/>
                  </a:lnTo>
                  <a:lnTo>
                    <a:pt x="1" y="920"/>
                  </a:lnTo>
                  <a:lnTo>
                    <a:pt x="10" y="963"/>
                  </a:lnTo>
                  <a:lnTo>
                    <a:pt x="27" y="1007"/>
                  </a:lnTo>
                  <a:lnTo>
                    <a:pt x="53" y="1051"/>
                  </a:lnTo>
                  <a:lnTo>
                    <a:pt x="106" y="1139"/>
                  </a:lnTo>
                  <a:lnTo>
                    <a:pt x="193" y="1217"/>
                  </a:lnTo>
                  <a:lnTo>
                    <a:pt x="290" y="1296"/>
                  </a:lnTo>
                  <a:lnTo>
                    <a:pt x="412" y="1366"/>
                  </a:lnTo>
                  <a:lnTo>
                    <a:pt x="552" y="1436"/>
                  </a:lnTo>
                  <a:lnTo>
                    <a:pt x="710" y="1497"/>
                  </a:lnTo>
                  <a:lnTo>
                    <a:pt x="876" y="1550"/>
                  </a:lnTo>
                  <a:lnTo>
                    <a:pt x="1060" y="1602"/>
                  </a:lnTo>
                  <a:lnTo>
                    <a:pt x="1261" y="1646"/>
                  </a:lnTo>
                  <a:lnTo>
                    <a:pt x="1471" y="1681"/>
                  </a:lnTo>
                  <a:lnTo>
                    <a:pt x="1690" y="1716"/>
                  </a:lnTo>
                  <a:lnTo>
                    <a:pt x="1927" y="1734"/>
                  </a:lnTo>
                  <a:lnTo>
                    <a:pt x="2163" y="1751"/>
                  </a:lnTo>
                  <a:lnTo>
                    <a:pt x="2653" y="1751"/>
                  </a:lnTo>
                  <a:lnTo>
                    <a:pt x="2889" y="1734"/>
                  </a:lnTo>
                  <a:lnTo>
                    <a:pt x="3126" y="1716"/>
                  </a:lnTo>
                  <a:lnTo>
                    <a:pt x="3345" y="1681"/>
                  </a:lnTo>
                  <a:lnTo>
                    <a:pt x="3555" y="1646"/>
                  </a:lnTo>
                  <a:lnTo>
                    <a:pt x="3756" y="1602"/>
                  </a:lnTo>
                  <a:lnTo>
                    <a:pt x="3940" y="1550"/>
                  </a:lnTo>
                  <a:lnTo>
                    <a:pt x="4115" y="1497"/>
                  </a:lnTo>
                  <a:lnTo>
                    <a:pt x="4264" y="1436"/>
                  </a:lnTo>
                  <a:lnTo>
                    <a:pt x="4404" y="1366"/>
                  </a:lnTo>
                  <a:lnTo>
                    <a:pt x="4526" y="1296"/>
                  </a:lnTo>
                  <a:lnTo>
                    <a:pt x="4623" y="1217"/>
                  </a:lnTo>
                  <a:lnTo>
                    <a:pt x="4710" y="1139"/>
                  </a:lnTo>
                  <a:lnTo>
                    <a:pt x="4763" y="1051"/>
                  </a:lnTo>
                  <a:lnTo>
                    <a:pt x="4789" y="1007"/>
                  </a:lnTo>
                  <a:lnTo>
                    <a:pt x="4806" y="963"/>
                  </a:lnTo>
                  <a:lnTo>
                    <a:pt x="4815" y="920"/>
                  </a:lnTo>
                  <a:lnTo>
                    <a:pt x="4815" y="876"/>
                  </a:lnTo>
                  <a:lnTo>
                    <a:pt x="4815" y="832"/>
                  </a:lnTo>
                  <a:lnTo>
                    <a:pt x="4806" y="788"/>
                  </a:lnTo>
                  <a:lnTo>
                    <a:pt x="4789" y="745"/>
                  </a:lnTo>
                  <a:lnTo>
                    <a:pt x="4763" y="701"/>
                  </a:lnTo>
                  <a:lnTo>
                    <a:pt x="4710" y="613"/>
                  </a:lnTo>
                  <a:lnTo>
                    <a:pt x="4623" y="535"/>
                  </a:lnTo>
                  <a:lnTo>
                    <a:pt x="4526" y="456"/>
                  </a:lnTo>
                  <a:lnTo>
                    <a:pt x="4404" y="386"/>
                  </a:lnTo>
                  <a:lnTo>
                    <a:pt x="4264" y="316"/>
                  </a:lnTo>
                  <a:lnTo>
                    <a:pt x="4115" y="254"/>
                  </a:lnTo>
                  <a:lnTo>
                    <a:pt x="3940" y="202"/>
                  </a:lnTo>
                  <a:lnTo>
                    <a:pt x="3756" y="149"/>
                  </a:lnTo>
                  <a:lnTo>
                    <a:pt x="3555" y="106"/>
                  </a:lnTo>
                  <a:lnTo>
                    <a:pt x="3345" y="71"/>
                  </a:lnTo>
                  <a:lnTo>
                    <a:pt x="3126" y="44"/>
                  </a:lnTo>
                  <a:lnTo>
                    <a:pt x="2889" y="18"/>
                  </a:lnTo>
                  <a:lnTo>
                    <a:pt x="2653" y="9"/>
                  </a:lnTo>
                  <a:lnTo>
                    <a:pt x="2408" y="1"/>
                  </a:lnTo>
                  <a:close/>
                </a:path>
              </a:pathLst>
            </a:custGeom>
            <a:solidFill>
              <a:srgbClr val="EAC5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078;p34">
              <a:extLst>
                <a:ext uri="{FF2B5EF4-FFF2-40B4-BE49-F238E27FC236}">
                  <a16:creationId xmlns:a16="http://schemas.microsoft.com/office/drawing/2014/main" id="{ADF24221-A021-A03D-D2E8-4FEE1CA2E300}"/>
                </a:ext>
              </a:extLst>
            </p:cNvPr>
            <p:cNvSpPr/>
            <p:nvPr/>
          </p:nvSpPr>
          <p:spPr>
            <a:xfrm>
              <a:off x="3031450" y="2365928"/>
              <a:ext cx="293114" cy="38031"/>
            </a:xfrm>
            <a:custGeom>
              <a:avLst/>
              <a:gdLst/>
              <a:ahLst/>
              <a:cxnLst/>
              <a:rect l="l" t="t" r="r" b="b"/>
              <a:pathLst>
                <a:path w="4054" h="526" extrusionOk="0">
                  <a:moveTo>
                    <a:pt x="0" y="1"/>
                  </a:moveTo>
                  <a:lnTo>
                    <a:pt x="105" y="79"/>
                  </a:lnTo>
                  <a:lnTo>
                    <a:pt x="219" y="141"/>
                  </a:lnTo>
                  <a:lnTo>
                    <a:pt x="342" y="202"/>
                  </a:lnTo>
                  <a:lnTo>
                    <a:pt x="464" y="254"/>
                  </a:lnTo>
                  <a:lnTo>
                    <a:pt x="587" y="307"/>
                  </a:lnTo>
                  <a:lnTo>
                    <a:pt x="709" y="351"/>
                  </a:lnTo>
                  <a:lnTo>
                    <a:pt x="972" y="412"/>
                  </a:lnTo>
                  <a:lnTo>
                    <a:pt x="1234" y="465"/>
                  </a:lnTo>
                  <a:lnTo>
                    <a:pt x="1497" y="500"/>
                  </a:lnTo>
                  <a:lnTo>
                    <a:pt x="1760" y="526"/>
                  </a:lnTo>
                  <a:lnTo>
                    <a:pt x="2294" y="526"/>
                  </a:lnTo>
                  <a:lnTo>
                    <a:pt x="2556" y="500"/>
                  </a:lnTo>
                  <a:lnTo>
                    <a:pt x="2819" y="465"/>
                  </a:lnTo>
                  <a:lnTo>
                    <a:pt x="3081" y="421"/>
                  </a:lnTo>
                  <a:lnTo>
                    <a:pt x="3335" y="351"/>
                  </a:lnTo>
                  <a:lnTo>
                    <a:pt x="3467" y="307"/>
                  </a:lnTo>
                  <a:lnTo>
                    <a:pt x="3589" y="263"/>
                  </a:lnTo>
                  <a:lnTo>
                    <a:pt x="3712" y="211"/>
                  </a:lnTo>
                  <a:lnTo>
                    <a:pt x="3825" y="149"/>
                  </a:lnTo>
                  <a:lnTo>
                    <a:pt x="3939" y="79"/>
                  </a:lnTo>
                  <a:lnTo>
                    <a:pt x="4053" y="9"/>
                  </a:lnTo>
                  <a:lnTo>
                    <a:pt x="3930" y="44"/>
                  </a:lnTo>
                  <a:lnTo>
                    <a:pt x="3799" y="88"/>
                  </a:lnTo>
                  <a:lnTo>
                    <a:pt x="3554" y="141"/>
                  </a:lnTo>
                  <a:lnTo>
                    <a:pt x="3300" y="193"/>
                  </a:lnTo>
                  <a:lnTo>
                    <a:pt x="3046" y="219"/>
                  </a:lnTo>
                  <a:lnTo>
                    <a:pt x="2793" y="246"/>
                  </a:lnTo>
                  <a:lnTo>
                    <a:pt x="2539" y="263"/>
                  </a:lnTo>
                  <a:lnTo>
                    <a:pt x="2285" y="272"/>
                  </a:lnTo>
                  <a:lnTo>
                    <a:pt x="2022" y="281"/>
                  </a:lnTo>
                  <a:lnTo>
                    <a:pt x="1768" y="272"/>
                  </a:lnTo>
                  <a:lnTo>
                    <a:pt x="1515" y="263"/>
                  </a:lnTo>
                  <a:lnTo>
                    <a:pt x="1261" y="246"/>
                  </a:lnTo>
                  <a:lnTo>
                    <a:pt x="1007" y="219"/>
                  </a:lnTo>
                  <a:lnTo>
                    <a:pt x="753" y="184"/>
                  </a:lnTo>
                  <a:lnTo>
                    <a:pt x="499" y="141"/>
                  </a:lnTo>
                  <a:lnTo>
                    <a:pt x="245" y="79"/>
                  </a:lnTo>
                  <a:lnTo>
                    <a:pt x="123" y="44"/>
                  </a:lnTo>
                  <a:lnTo>
                    <a:pt x="0" y="1"/>
                  </a:lnTo>
                  <a:close/>
                </a:path>
              </a:pathLst>
            </a:custGeom>
            <a:solidFill>
              <a:srgbClr val="CEA4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79;p34">
              <a:extLst>
                <a:ext uri="{FF2B5EF4-FFF2-40B4-BE49-F238E27FC236}">
                  <a16:creationId xmlns:a16="http://schemas.microsoft.com/office/drawing/2014/main" id="{CC47208C-4B46-5517-552B-E65F0BA5DD38}"/>
                </a:ext>
              </a:extLst>
            </p:cNvPr>
            <p:cNvSpPr/>
            <p:nvPr/>
          </p:nvSpPr>
          <p:spPr>
            <a:xfrm>
              <a:off x="3038391" y="2283575"/>
              <a:ext cx="279811" cy="74110"/>
            </a:xfrm>
            <a:custGeom>
              <a:avLst/>
              <a:gdLst/>
              <a:ahLst/>
              <a:cxnLst/>
              <a:rect l="l" t="t" r="r" b="b"/>
              <a:pathLst>
                <a:path w="3870" h="1025" extrusionOk="0">
                  <a:moveTo>
                    <a:pt x="1734" y="0"/>
                  </a:moveTo>
                  <a:lnTo>
                    <a:pt x="1541" y="9"/>
                  </a:lnTo>
                  <a:lnTo>
                    <a:pt x="1357" y="18"/>
                  </a:lnTo>
                  <a:lnTo>
                    <a:pt x="1182" y="35"/>
                  </a:lnTo>
                  <a:lnTo>
                    <a:pt x="1016" y="62"/>
                  </a:lnTo>
                  <a:lnTo>
                    <a:pt x="850" y="88"/>
                  </a:lnTo>
                  <a:lnTo>
                    <a:pt x="701" y="114"/>
                  </a:lnTo>
                  <a:lnTo>
                    <a:pt x="570" y="149"/>
                  </a:lnTo>
                  <a:lnTo>
                    <a:pt x="438" y="184"/>
                  </a:lnTo>
                  <a:lnTo>
                    <a:pt x="333" y="228"/>
                  </a:lnTo>
                  <a:lnTo>
                    <a:pt x="237" y="263"/>
                  </a:lnTo>
                  <a:lnTo>
                    <a:pt x="149" y="307"/>
                  </a:lnTo>
                  <a:lnTo>
                    <a:pt x="88" y="359"/>
                  </a:lnTo>
                  <a:lnTo>
                    <a:pt x="44" y="403"/>
                  </a:lnTo>
                  <a:lnTo>
                    <a:pt x="9" y="456"/>
                  </a:lnTo>
                  <a:lnTo>
                    <a:pt x="1" y="508"/>
                  </a:lnTo>
                  <a:lnTo>
                    <a:pt x="9" y="561"/>
                  </a:lnTo>
                  <a:lnTo>
                    <a:pt x="44" y="613"/>
                  </a:lnTo>
                  <a:lnTo>
                    <a:pt x="88" y="666"/>
                  </a:lnTo>
                  <a:lnTo>
                    <a:pt x="149" y="709"/>
                  </a:lnTo>
                  <a:lnTo>
                    <a:pt x="237" y="753"/>
                  </a:lnTo>
                  <a:lnTo>
                    <a:pt x="333" y="797"/>
                  </a:lnTo>
                  <a:lnTo>
                    <a:pt x="438" y="832"/>
                  </a:lnTo>
                  <a:lnTo>
                    <a:pt x="570" y="876"/>
                  </a:lnTo>
                  <a:lnTo>
                    <a:pt x="701" y="902"/>
                  </a:lnTo>
                  <a:lnTo>
                    <a:pt x="850" y="937"/>
                  </a:lnTo>
                  <a:lnTo>
                    <a:pt x="1016" y="963"/>
                  </a:lnTo>
                  <a:lnTo>
                    <a:pt x="1182" y="981"/>
                  </a:lnTo>
                  <a:lnTo>
                    <a:pt x="1357" y="998"/>
                  </a:lnTo>
                  <a:lnTo>
                    <a:pt x="1541" y="1007"/>
                  </a:lnTo>
                  <a:lnTo>
                    <a:pt x="1734" y="1016"/>
                  </a:lnTo>
                  <a:lnTo>
                    <a:pt x="1935" y="1025"/>
                  </a:lnTo>
                  <a:lnTo>
                    <a:pt x="2136" y="1016"/>
                  </a:lnTo>
                  <a:lnTo>
                    <a:pt x="2329" y="1007"/>
                  </a:lnTo>
                  <a:lnTo>
                    <a:pt x="2513" y="998"/>
                  </a:lnTo>
                  <a:lnTo>
                    <a:pt x="2688" y="981"/>
                  </a:lnTo>
                  <a:lnTo>
                    <a:pt x="2854" y="963"/>
                  </a:lnTo>
                  <a:lnTo>
                    <a:pt x="3020" y="937"/>
                  </a:lnTo>
                  <a:lnTo>
                    <a:pt x="3169" y="902"/>
                  </a:lnTo>
                  <a:lnTo>
                    <a:pt x="3301" y="876"/>
                  </a:lnTo>
                  <a:lnTo>
                    <a:pt x="3432" y="832"/>
                  </a:lnTo>
                  <a:lnTo>
                    <a:pt x="3537" y="797"/>
                  </a:lnTo>
                  <a:lnTo>
                    <a:pt x="3633" y="753"/>
                  </a:lnTo>
                  <a:lnTo>
                    <a:pt x="3721" y="709"/>
                  </a:lnTo>
                  <a:lnTo>
                    <a:pt x="3782" y="666"/>
                  </a:lnTo>
                  <a:lnTo>
                    <a:pt x="3834" y="613"/>
                  </a:lnTo>
                  <a:lnTo>
                    <a:pt x="3861" y="561"/>
                  </a:lnTo>
                  <a:lnTo>
                    <a:pt x="3870" y="508"/>
                  </a:lnTo>
                  <a:lnTo>
                    <a:pt x="3861" y="456"/>
                  </a:lnTo>
                  <a:lnTo>
                    <a:pt x="3834" y="403"/>
                  </a:lnTo>
                  <a:lnTo>
                    <a:pt x="3782" y="359"/>
                  </a:lnTo>
                  <a:lnTo>
                    <a:pt x="3721" y="307"/>
                  </a:lnTo>
                  <a:lnTo>
                    <a:pt x="3633" y="263"/>
                  </a:lnTo>
                  <a:lnTo>
                    <a:pt x="3537" y="228"/>
                  </a:lnTo>
                  <a:lnTo>
                    <a:pt x="3432" y="184"/>
                  </a:lnTo>
                  <a:lnTo>
                    <a:pt x="3301" y="149"/>
                  </a:lnTo>
                  <a:lnTo>
                    <a:pt x="3169" y="114"/>
                  </a:lnTo>
                  <a:lnTo>
                    <a:pt x="3020" y="88"/>
                  </a:lnTo>
                  <a:lnTo>
                    <a:pt x="2854" y="62"/>
                  </a:lnTo>
                  <a:lnTo>
                    <a:pt x="2688" y="35"/>
                  </a:lnTo>
                  <a:lnTo>
                    <a:pt x="2513" y="18"/>
                  </a:lnTo>
                  <a:lnTo>
                    <a:pt x="2329" y="9"/>
                  </a:lnTo>
                  <a:lnTo>
                    <a:pt x="2136" y="0"/>
                  </a:lnTo>
                  <a:close/>
                </a:path>
              </a:pathLst>
            </a:custGeom>
            <a:solidFill>
              <a:srgbClr val="CEA4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roup 13">
            <a:extLst>
              <a:ext uri="{FF2B5EF4-FFF2-40B4-BE49-F238E27FC236}">
                <a16:creationId xmlns:a16="http://schemas.microsoft.com/office/drawing/2014/main" id="{864F1FD8-518C-9699-C5BB-E5C05ECBFE59}"/>
              </a:ext>
            </a:extLst>
          </p:cNvPr>
          <p:cNvGrpSpPr/>
          <p:nvPr/>
        </p:nvGrpSpPr>
        <p:grpSpPr>
          <a:xfrm rot="20143875">
            <a:off x="7130801" y="935628"/>
            <a:ext cx="884449" cy="1050700"/>
            <a:chOff x="4377554" y="1888085"/>
            <a:chExt cx="884449" cy="1050700"/>
          </a:xfrm>
        </p:grpSpPr>
        <p:sp>
          <p:nvSpPr>
            <p:cNvPr id="8" name="Google Shape;1067;p34">
              <a:extLst>
                <a:ext uri="{FF2B5EF4-FFF2-40B4-BE49-F238E27FC236}">
                  <a16:creationId xmlns:a16="http://schemas.microsoft.com/office/drawing/2014/main" id="{4A2FFB87-4C8D-441D-70AB-49E71822F6F7}"/>
                </a:ext>
              </a:extLst>
            </p:cNvPr>
            <p:cNvSpPr/>
            <p:nvPr/>
          </p:nvSpPr>
          <p:spPr>
            <a:xfrm>
              <a:off x="4377554" y="2122271"/>
              <a:ext cx="241852" cy="292464"/>
            </a:xfrm>
            <a:custGeom>
              <a:avLst/>
              <a:gdLst/>
              <a:ahLst/>
              <a:cxnLst/>
              <a:rect l="l" t="t" r="r" b="b"/>
              <a:pathLst>
                <a:path w="3345" h="4045" fill="none" extrusionOk="0">
                  <a:moveTo>
                    <a:pt x="3344" y="613"/>
                  </a:moveTo>
                  <a:lnTo>
                    <a:pt x="3344" y="613"/>
                  </a:lnTo>
                  <a:lnTo>
                    <a:pt x="3265" y="561"/>
                  </a:lnTo>
                  <a:lnTo>
                    <a:pt x="3038" y="438"/>
                  </a:lnTo>
                  <a:lnTo>
                    <a:pt x="2880" y="360"/>
                  </a:lnTo>
                  <a:lnTo>
                    <a:pt x="2696" y="272"/>
                  </a:lnTo>
                  <a:lnTo>
                    <a:pt x="2495" y="193"/>
                  </a:lnTo>
                  <a:lnTo>
                    <a:pt x="2276" y="123"/>
                  </a:lnTo>
                  <a:lnTo>
                    <a:pt x="2049" y="62"/>
                  </a:lnTo>
                  <a:lnTo>
                    <a:pt x="1926" y="36"/>
                  </a:lnTo>
                  <a:lnTo>
                    <a:pt x="1812" y="18"/>
                  </a:lnTo>
                  <a:lnTo>
                    <a:pt x="1690" y="9"/>
                  </a:lnTo>
                  <a:lnTo>
                    <a:pt x="1567" y="1"/>
                  </a:lnTo>
                  <a:lnTo>
                    <a:pt x="1445" y="1"/>
                  </a:lnTo>
                  <a:lnTo>
                    <a:pt x="1331" y="9"/>
                  </a:lnTo>
                  <a:lnTo>
                    <a:pt x="1208" y="27"/>
                  </a:lnTo>
                  <a:lnTo>
                    <a:pt x="1095" y="53"/>
                  </a:lnTo>
                  <a:lnTo>
                    <a:pt x="972" y="88"/>
                  </a:lnTo>
                  <a:lnTo>
                    <a:pt x="867" y="132"/>
                  </a:lnTo>
                  <a:lnTo>
                    <a:pt x="753" y="193"/>
                  </a:lnTo>
                  <a:lnTo>
                    <a:pt x="648" y="263"/>
                  </a:lnTo>
                  <a:lnTo>
                    <a:pt x="543" y="342"/>
                  </a:lnTo>
                  <a:lnTo>
                    <a:pt x="447" y="438"/>
                  </a:lnTo>
                  <a:lnTo>
                    <a:pt x="447" y="438"/>
                  </a:lnTo>
                  <a:lnTo>
                    <a:pt x="351" y="552"/>
                  </a:lnTo>
                  <a:lnTo>
                    <a:pt x="272" y="666"/>
                  </a:lnTo>
                  <a:lnTo>
                    <a:pt x="202" y="788"/>
                  </a:lnTo>
                  <a:lnTo>
                    <a:pt x="141" y="920"/>
                  </a:lnTo>
                  <a:lnTo>
                    <a:pt x="88" y="1042"/>
                  </a:lnTo>
                  <a:lnTo>
                    <a:pt x="53" y="1174"/>
                  </a:lnTo>
                  <a:lnTo>
                    <a:pt x="27" y="1314"/>
                  </a:lnTo>
                  <a:lnTo>
                    <a:pt x="9" y="1445"/>
                  </a:lnTo>
                  <a:lnTo>
                    <a:pt x="0" y="1585"/>
                  </a:lnTo>
                  <a:lnTo>
                    <a:pt x="0" y="1725"/>
                  </a:lnTo>
                  <a:lnTo>
                    <a:pt x="9" y="1865"/>
                  </a:lnTo>
                  <a:lnTo>
                    <a:pt x="27" y="2005"/>
                  </a:lnTo>
                  <a:lnTo>
                    <a:pt x="53" y="2145"/>
                  </a:lnTo>
                  <a:lnTo>
                    <a:pt x="97" y="2276"/>
                  </a:lnTo>
                  <a:lnTo>
                    <a:pt x="132" y="2417"/>
                  </a:lnTo>
                  <a:lnTo>
                    <a:pt x="184" y="2548"/>
                  </a:lnTo>
                  <a:lnTo>
                    <a:pt x="246" y="2688"/>
                  </a:lnTo>
                  <a:lnTo>
                    <a:pt x="307" y="2810"/>
                  </a:lnTo>
                  <a:lnTo>
                    <a:pt x="377" y="2942"/>
                  </a:lnTo>
                  <a:lnTo>
                    <a:pt x="456" y="3064"/>
                  </a:lnTo>
                  <a:lnTo>
                    <a:pt x="543" y="3178"/>
                  </a:lnTo>
                  <a:lnTo>
                    <a:pt x="631" y="3292"/>
                  </a:lnTo>
                  <a:lnTo>
                    <a:pt x="718" y="3397"/>
                  </a:lnTo>
                  <a:lnTo>
                    <a:pt x="815" y="3502"/>
                  </a:lnTo>
                  <a:lnTo>
                    <a:pt x="920" y="3598"/>
                  </a:lnTo>
                  <a:lnTo>
                    <a:pt x="1025" y="3686"/>
                  </a:lnTo>
                  <a:lnTo>
                    <a:pt x="1138" y="3765"/>
                  </a:lnTo>
                  <a:lnTo>
                    <a:pt x="1252" y="3843"/>
                  </a:lnTo>
                  <a:lnTo>
                    <a:pt x="1366" y="3905"/>
                  </a:lnTo>
                  <a:lnTo>
                    <a:pt x="1489" y="3966"/>
                  </a:lnTo>
                  <a:lnTo>
                    <a:pt x="1611" y="4010"/>
                  </a:lnTo>
                  <a:lnTo>
                    <a:pt x="1734" y="4045"/>
                  </a:lnTo>
                </a:path>
              </a:pathLst>
            </a:custGeom>
            <a:noFill/>
            <a:ln w="15750" cap="rnd" cmpd="sng">
              <a:solidFill>
                <a:srgbClr val="EAC5A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68;p34">
              <a:extLst>
                <a:ext uri="{FF2B5EF4-FFF2-40B4-BE49-F238E27FC236}">
                  <a16:creationId xmlns:a16="http://schemas.microsoft.com/office/drawing/2014/main" id="{B76A9A05-D3F5-D9F4-ADCF-1288ECCB56E5}"/>
                </a:ext>
              </a:extLst>
            </p:cNvPr>
            <p:cNvSpPr/>
            <p:nvPr/>
          </p:nvSpPr>
          <p:spPr>
            <a:xfrm>
              <a:off x="5020151" y="2122271"/>
              <a:ext cx="241852" cy="292464"/>
            </a:xfrm>
            <a:custGeom>
              <a:avLst/>
              <a:gdLst/>
              <a:ahLst/>
              <a:cxnLst/>
              <a:rect l="l" t="t" r="r" b="b"/>
              <a:pathLst>
                <a:path w="3345" h="4045" fill="none" extrusionOk="0">
                  <a:moveTo>
                    <a:pt x="1" y="613"/>
                  </a:moveTo>
                  <a:lnTo>
                    <a:pt x="1" y="613"/>
                  </a:lnTo>
                  <a:lnTo>
                    <a:pt x="88" y="561"/>
                  </a:lnTo>
                  <a:lnTo>
                    <a:pt x="316" y="438"/>
                  </a:lnTo>
                  <a:lnTo>
                    <a:pt x="473" y="360"/>
                  </a:lnTo>
                  <a:lnTo>
                    <a:pt x="648" y="272"/>
                  </a:lnTo>
                  <a:lnTo>
                    <a:pt x="850" y="193"/>
                  </a:lnTo>
                  <a:lnTo>
                    <a:pt x="1068" y="123"/>
                  </a:lnTo>
                  <a:lnTo>
                    <a:pt x="1305" y="62"/>
                  </a:lnTo>
                  <a:lnTo>
                    <a:pt x="1419" y="36"/>
                  </a:lnTo>
                  <a:lnTo>
                    <a:pt x="1541" y="18"/>
                  </a:lnTo>
                  <a:lnTo>
                    <a:pt x="1655" y="9"/>
                  </a:lnTo>
                  <a:lnTo>
                    <a:pt x="1777" y="1"/>
                  </a:lnTo>
                  <a:lnTo>
                    <a:pt x="1900" y="1"/>
                  </a:lnTo>
                  <a:lnTo>
                    <a:pt x="2023" y="9"/>
                  </a:lnTo>
                  <a:lnTo>
                    <a:pt x="2136" y="27"/>
                  </a:lnTo>
                  <a:lnTo>
                    <a:pt x="2259" y="53"/>
                  </a:lnTo>
                  <a:lnTo>
                    <a:pt x="2373" y="88"/>
                  </a:lnTo>
                  <a:lnTo>
                    <a:pt x="2486" y="132"/>
                  </a:lnTo>
                  <a:lnTo>
                    <a:pt x="2592" y="193"/>
                  </a:lnTo>
                  <a:lnTo>
                    <a:pt x="2697" y="263"/>
                  </a:lnTo>
                  <a:lnTo>
                    <a:pt x="2802" y="342"/>
                  </a:lnTo>
                  <a:lnTo>
                    <a:pt x="2898" y="438"/>
                  </a:lnTo>
                  <a:lnTo>
                    <a:pt x="2898" y="438"/>
                  </a:lnTo>
                  <a:lnTo>
                    <a:pt x="2994" y="552"/>
                  </a:lnTo>
                  <a:lnTo>
                    <a:pt x="3073" y="666"/>
                  </a:lnTo>
                  <a:lnTo>
                    <a:pt x="3143" y="788"/>
                  </a:lnTo>
                  <a:lnTo>
                    <a:pt x="3204" y="920"/>
                  </a:lnTo>
                  <a:lnTo>
                    <a:pt x="3257" y="1042"/>
                  </a:lnTo>
                  <a:lnTo>
                    <a:pt x="3292" y="1174"/>
                  </a:lnTo>
                  <a:lnTo>
                    <a:pt x="3318" y="1314"/>
                  </a:lnTo>
                  <a:lnTo>
                    <a:pt x="3336" y="1445"/>
                  </a:lnTo>
                  <a:lnTo>
                    <a:pt x="3344" y="1585"/>
                  </a:lnTo>
                  <a:lnTo>
                    <a:pt x="3344" y="1725"/>
                  </a:lnTo>
                  <a:lnTo>
                    <a:pt x="3336" y="1865"/>
                  </a:lnTo>
                  <a:lnTo>
                    <a:pt x="3318" y="2005"/>
                  </a:lnTo>
                  <a:lnTo>
                    <a:pt x="3292" y="2145"/>
                  </a:lnTo>
                  <a:lnTo>
                    <a:pt x="3257" y="2276"/>
                  </a:lnTo>
                  <a:lnTo>
                    <a:pt x="3213" y="2417"/>
                  </a:lnTo>
                  <a:lnTo>
                    <a:pt x="3160" y="2548"/>
                  </a:lnTo>
                  <a:lnTo>
                    <a:pt x="3099" y="2688"/>
                  </a:lnTo>
                  <a:lnTo>
                    <a:pt x="3038" y="2810"/>
                  </a:lnTo>
                  <a:lnTo>
                    <a:pt x="2968" y="2942"/>
                  </a:lnTo>
                  <a:lnTo>
                    <a:pt x="2889" y="3064"/>
                  </a:lnTo>
                  <a:lnTo>
                    <a:pt x="2810" y="3178"/>
                  </a:lnTo>
                  <a:lnTo>
                    <a:pt x="2723" y="3292"/>
                  </a:lnTo>
                  <a:lnTo>
                    <a:pt x="2627" y="3397"/>
                  </a:lnTo>
                  <a:lnTo>
                    <a:pt x="2530" y="3502"/>
                  </a:lnTo>
                  <a:lnTo>
                    <a:pt x="2425" y="3598"/>
                  </a:lnTo>
                  <a:lnTo>
                    <a:pt x="2320" y="3686"/>
                  </a:lnTo>
                  <a:lnTo>
                    <a:pt x="2206" y="3765"/>
                  </a:lnTo>
                  <a:lnTo>
                    <a:pt x="2093" y="3843"/>
                  </a:lnTo>
                  <a:lnTo>
                    <a:pt x="1979" y="3905"/>
                  </a:lnTo>
                  <a:lnTo>
                    <a:pt x="1856" y="3966"/>
                  </a:lnTo>
                  <a:lnTo>
                    <a:pt x="1734" y="4010"/>
                  </a:lnTo>
                  <a:lnTo>
                    <a:pt x="1611" y="4045"/>
                  </a:lnTo>
                </a:path>
              </a:pathLst>
            </a:custGeom>
            <a:noFill/>
            <a:ln w="15750" cap="rnd" cmpd="sng">
              <a:solidFill>
                <a:srgbClr val="EAC5A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69;p34">
              <a:extLst>
                <a:ext uri="{FF2B5EF4-FFF2-40B4-BE49-F238E27FC236}">
                  <a16:creationId xmlns:a16="http://schemas.microsoft.com/office/drawing/2014/main" id="{7EAC8076-E215-FCAF-5BA6-0D7E5172DA17}"/>
                </a:ext>
              </a:extLst>
            </p:cNvPr>
            <p:cNvSpPr/>
            <p:nvPr/>
          </p:nvSpPr>
          <p:spPr>
            <a:xfrm>
              <a:off x="4473336" y="1954603"/>
              <a:ext cx="689260" cy="984182"/>
            </a:xfrm>
            <a:custGeom>
              <a:avLst/>
              <a:gdLst/>
              <a:ahLst/>
              <a:cxnLst/>
              <a:rect l="l" t="t" r="r" b="b"/>
              <a:pathLst>
                <a:path w="9533" h="13612" extrusionOk="0">
                  <a:moveTo>
                    <a:pt x="4649" y="0"/>
                  </a:moveTo>
                  <a:lnTo>
                    <a:pt x="4767" y="41"/>
                  </a:lnTo>
                  <a:lnTo>
                    <a:pt x="4767" y="41"/>
                  </a:lnTo>
                  <a:lnTo>
                    <a:pt x="4885" y="0"/>
                  </a:lnTo>
                  <a:close/>
                  <a:moveTo>
                    <a:pt x="4767" y="41"/>
                  </a:moveTo>
                  <a:lnTo>
                    <a:pt x="1139" y="1287"/>
                  </a:lnTo>
                  <a:lnTo>
                    <a:pt x="1200" y="1479"/>
                  </a:lnTo>
                  <a:lnTo>
                    <a:pt x="1261" y="1681"/>
                  </a:lnTo>
                  <a:lnTo>
                    <a:pt x="1322" y="1926"/>
                  </a:lnTo>
                  <a:lnTo>
                    <a:pt x="1375" y="2197"/>
                  </a:lnTo>
                  <a:lnTo>
                    <a:pt x="1401" y="2337"/>
                  </a:lnTo>
                  <a:lnTo>
                    <a:pt x="1419" y="2477"/>
                  </a:lnTo>
                  <a:lnTo>
                    <a:pt x="1419" y="2608"/>
                  </a:lnTo>
                  <a:lnTo>
                    <a:pt x="1419" y="2740"/>
                  </a:lnTo>
                  <a:lnTo>
                    <a:pt x="1410" y="2862"/>
                  </a:lnTo>
                  <a:lnTo>
                    <a:pt x="1384" y="2967"/>
                  </a:lnTo>
                  <a:lnTo>
                    <a:pt x="1366" y="3011"/>
                  </a:lnTo>
                  <a:lnTo>
                    <a:pt x="1349" y="3055"/>
                  </a:lnTo>
                  <a:lnTo>
                    <a:pt x="1279" y="3151"/>
                  </a:lnTo>
                  <a:lnTo>
                    <a:pt x="1200" y="3265"/>
                  </a:lnTo>
                  <a:lnTo>
                    <a:pt x="1104" y="3379"/>
                  </a:lnTo>
                  <a:lnTo>
                    <a:pt x="867" y="3659"/>
                  </a:lnTo>
                  <a:lnTo>
                    <a:pt x="736" y="3816"/>
                  </a:lnTo>
                  <a:lnTo>
                    <a:pt x="613" y="4000"/>
                  </a:lnTo>
                  <a:lnTo>
                    <a:pt x="491" y="4202"/>
                  </a:lnTo>
                  <a:lnTo>
                    <a:pt x="368" y="4420"/>
                  </a:lnTo>
                  <a:lnTo>
                    <a:pt x="316" y="4543"/>
                  </a:lnTo>
                  <a:lnTo>
                    <a:pt x="263" y="4674"/>
                  </a:lnTo>
                  <a:lnTo>
                    <a:pt x="211" y="4806"/>
                  </a:lnTo>
                  <a:lnTo>
                    <a:pt x="167" y="4946"/>
                  </a:lnTo>
                  <a:lnTo>
                    <a:pt x="123" y="5094"/>
                  </a:lnTo>
                  <a:lnTo>
                    <a:pt x="88" y="5252"/>
                  </a:lnTo>
                  <a:lnTo>
                    <a:pt x="62" y="5418"/>
                  </a:lnTo>
                  <a:lnTo>
                    <a:pt x="36" y="5585"/>
                  </a:lnTo>
                  <a:lnTo>
                    <a:pt x="18" y="5768"/>
                  </a:lnTo>
                  <a:lnTo>
                    <a:pt x="1" y="5952"/>
                  </a:lnTo>
                  <a:lnTo>
                    <a:pt x="1" y="6154"/>
                  </a:lnTo>
                  <a:lnTo>
                    <a:pt x="1" y="6355"/>
                  </a:lnTo>
                  <a:lnTo>
                    <a:pt x="18" y="6687"/>
                  </a:lnTo>
                  <a:lnTo>
                    <a:pt x="44" y="7011"/>
                  </a:lnTo>
                  <a:lnTo>
                    <a:pt x="80" y="7344"/>
                  </a:lnTo>
                  <a:lnTo>
                    <a:pt x="115" y="7668"/>
                  </a:lnTo>
                  <a:lnTo>
                    <a:pt x="158" y="7992"/>
                  </a:lnTo>
                  <a:lnTo>
                    <a:pt x="211" y="8316"/>
                  </a:lnTo>
                  <a:lnTo>
                    <a:pt x="272" y="8639"/>
                  </a:lnTo>
                  <a:lnTo>
                    <a:pt x="342" y="8963"/>
                  </a:lnTo>
                  <a:lnTo>
                    <a:pt x="421" y="9270"/>
                  </a:lnTo>
                  <a:lnTo>
                    <a:pt x="500" y="9585"/>
                  </a:lnTo>
                  <a:lnTo>
                    <a:pt x="587" y="9882"/>
                  </a:lnTo>
                  <a:lnTo>
                    <a:pt x="683" y="10180"/>
                  </a:lnTo>
                  <a:lnTo>
                    <a:pt x="789" y="10469"/>
                  </a:lnTo>
                  <a:lnTo>
                    <a:pt x="902" y="10758"/>
                  </a:lnTo>
                  <a:lnTo>
                    <a:pt x="1016" y="11029"/>
                  </a:lnTo>
                  <a:lnTo>
                    <a:pt x="1139" y="11292"/>
                  </a:lnTo>
                  <a:lnTo>
                    <a:pt x="1270" y="11546"/>
                  </a:lnTo>
                  <a:lnTo>
                    <a:pt x="1410" y="11782"/>
                  </a:lnTo>
                  <a:lnTo>
                    <a:pt x="1550" y="12018"/>
                  </a:lnTo>
                  <a:lnTo>
                    <a:pt x="1708" y="12237"/>
                  </a:lnTo>
                  <a:lnTo>
                    <a:pt x="1856" y="12438"/>
                  </a:lnTo>
                  <a:lnTo>
                    <a:pt x="2023" y="12631"/>
                  </a:lnTo>
                  <a:lnTo>
                    <a:pt x="2189" y="12806"/>
                  </a:lnTo>
                  <a:lnTo>
                    <a:pt x="2364" y="12964"/>
                  </a:lnTo>
                  <a:lnTo>
                    <a:pt x="2548" y="13112"/>
                  </a:lnTo>
                  <a:lnTo>
                    <a:pt x="2732" y="13244"/>
                  </a:lnTo>
                  <a:lnTo>
                    <a:pt x="2933" y="13349"/>
                  </a:lnTo>
                  <a:lnTo>
                    <a:pt x="3126" y="13445"/>
                  </a:lnTo>
                  <a:lnTo>
                    <a:pt x="3336" y="13515"/>
                  </a:lnTo>
                  <a:lnTo>
                    <a:pt x="3441" y="13541"/>
                  </a:lnTo>
                  <a:lnTo>
                    <a:pt x="3546" y="13568"/>
                  </a:lnTo>
                  <a:lnTo>
                    <a:pt x="3651" y="13585"/>
                  </a:lnTo>
                  <a:lnTo>
                    <a:pt x="3765" y="13603"/>
                  </a:lnTo>
                  <a:lnTo>
                    <a:pt x="3870" y="13611"/>
                  </a:lnTo>
                  <a:lnTo>
                    <a:pt x="5664" y="13611"/>
                  </a:lnTo>
                  <a:lnTo>
                    <a:pt x="5778" y="13603"/>
                  </a:lnTo>
                  <a:lnTo>
                    <a:pt x="5883" y="13585"/>
                  </a:lnTo>
                  <a:lnTo>
                    <a:pt x="5988" y="13568"/>
                  </a:lnTo>
                  <a:lnTo>
                    <a:pt x="6093" y="13541"/>
                  </a:lnTo>
                  <a:lnTo>
                    <a:pt x="6198" y="13515"/>
                  </a:lnTo>
                  <a:lnTo>
                    <a:pt x="6408" y="13445"/>
                  </a:lnTo>
                  <a:lnTo>
                    <a:pt x="6609" y="13349"/>
                  </a:lnTo>
                  <a:lnTo>
                    <a:pt x="6802" y="13244"/>
                  </a:lnTo>
                  <a:lnTo>
                    <a:pt x="6986" y="13112"/>
                  </a:lnTo>
                  <a:lnTo>
                    <a:pt x="7170" y="12964"/>
                  </a:lnTo>
                  <a:lnTo>
                    <a:pt x="7345" y="12806"/>
                  </a:lnTo>
                  <a:lnTo>
                    <a:pt x="7511" y="12631"/>
                  </a:lnTo>
                  <a:lnTo>
                    <a:pt x="7677" y="12438"/>
                  </a:lnTo>
                  <a:lnTo>
                    <a:pt x="7835" y="12237"/>
                  </a:lnTo>
                  <a:lnTo>
                    <a:pt x="7984" y="12018"/>
                  </a:lnTo>
                  <a:lnTo>
                    <a:pt x="8124" y="11782"/>
                  </a:lnTo>
                  <a:lnTo>
                    <a:pt x="8264" y="11546"/>
                  </a:lnTo>
                  <a:lnTo>
                    <a:pt x="8395" y="11292"/>
                  </a:lnTo>
                  <a:lnTo>
                    <a:pt x="8518" y="11029"/>
                  </a:lnTo>
                  <a:lnTo>
                    <a:pt x="8631" y="10758"/>
                  </a:lnTo>
                  <a:lnTo>
                    <a:pt x="8745" y="10469"/>
                  </a:lnTo>
                  <a:lnTo>
                    <a:pt x="8850" y="10180"/>
                  </a:lnTo>
                  <a:lnTo>
                    <a:pt x="8947" y="9882"/>
                  </a:lnTo>
                  <a:lnTo>
                    <a:pt x="9034" y="9585"/>
                  </a:lnTo>
                  <a:lnTo>
                    <a:pt x="9113" y="9270"/>
                  </a:lnTo>
                  <a:lnTo>
                    <a:pt x="9192" y="8963"/>
                  </a:lnTo>
                  <a:lnTo>
                    <a:pt x="9262" y="8639"/>
                  </a:lnTo>
                  <a:lnTo>
                    <a:pt x="9323" y="8316"/>
                  </a:lnTo>
                  <a:lnTo>
                    <a:pt x="9375" y="7992"/>
                  </a:lnTo>
                  <a:lnTo>
                    <a:pt x="9419" y="7668"/>
                  </a:lnTo>
                  <a:lnTo>
                    <a:pt x="9463" y="7344"/>
                  </a:lnTo>
                  <a:lnTo>
                    <a:pt x="9489" y="7011"/>
                  </a:lnTo>
                  <a:lnTo>
                    <a:pt x="9516" y="6687"/>
                  </a:lnTo>
                  <a:lnTo>
                    <a:pt x="9533" y="6355"/>
                  </a:lnTo>
                  <a:lnTo>
                    <a:pt x="9533" y="6154"/>
                  </a:lnTo>
                  <a:lnTo>
                    <a:pt x="9533" y="5952"/>
                  </a:lnTo>
                  <a:lnTo>
                    <a:pt x="9516" y="5768"/>
                  </a:lnTo>
                  <a:lnTo>
                    <a:pt x="9498" y="5585"/>
                  </a:lnTo>
                  <a:lnTo>
                    <a:pt x="9481" y="5418"/>
                  </a:lnTo>
                  <a:lnTo>
                    <a:pt x="9445" y="5252"/>
                  </a:lnTo>
                  <a:lnTo>
                    <a:pt x="9410" y="5094"/>
                  </a:lnTo>
                  <a:lnTo>
                    <a:pt x="9367" y="4946"/>
                  </a:lnTo>
                  <a:lnTo>
                    <a:pt x="9323" y="4806"/>
                  </a:lnTo>
                  <a:lnTo>
                    <a:pt x="9279" y="4674"/>
                  </a:lnTo>
                  <a:lnTo>
                    <a:pt x="9227" y="4543"/>
                  </a:lnTo>
                  <a:lnTo>
                    <a:pt x="9165" y="4420"/>
                  </a:lnTo>
                  <a:lnTo>
                    <a:pt x="9052" y="4202"/>
                  </a:lnTo>
                  <a:lnTo>
                    <a:pt x="8920" y="4000"/>
                  </a:lnTo>
                  <a:lnTo>
                    <a:pt x="8798" y="3816"/>
                  </a:lnTo>
                  <a:lnTo>
                    <a:pt x="8666" y="3659"/>
                  </a:lnTo>
                  <a:lnTo>
                    <a:pt x="8439" y="3379"/>
                  </a:lnTo>
                  <a:lnTo>
                    <a:pt x="8334" y="3265"/>
                  </a:lnTo>
                  <a:lnTo>
                    <a:pt x="8255" y="3151"/>
                  </a:lnTo>
                  <a:lnTo>
                    <a:pt x="8194" y="3055"/>
                  </a:lnTo>
                  <a:lnTo>
                    <a:pt x="8168" y="3011"/>
                  </a:lnTo>
                  <a:lnTo>
                    <a:pt x="8150" y="2967"/>
                  </a:lnTo>
                  <a:lnTo>
                    <a:pt x="8124" y="2862"/>
                  </a:lnTo>
                  <a:lnTo>
                    <a:pt x="8115" y="2740"/>
                  </a:lnTo>
                  <a:lnTo>
                    <a:pt x="8115" y="2608"/>
                  </a:lnTo>
                  <a:lnTo>
                    <a:pt x="8124" y="2477"/>
                  </a:lnTo>
                  <a:lnTo>
                    <a:pt x="8132" y="2337"/>
                  </a:lnTo>
                  <a:lnTo>
                    <a:pt x="8159" y="2197"/>
                  </a:lnTo>
                  <a:lnTo>
                    <a:pt x="8211" y="1926"/>
                  </a:lnTo>
                  <a:lnTo>
                    <a:pt x="8281" y="1681"/>
                  </a:lnTo>
                  <a:lnTo>
                    <a:pt x="8334" y="1479"/>
                  </a:lnTo>
                  <a:lnTo>
                    <a:pt x="8395" y="1287"/>
                  </a:lnTo>
                  <a:lnTo>
                    <a:pt x="4767" y="41"/>
                  </a:lnTo>
                  <a:close/>
                </a:path>
              </a:pathLst>
            </a:custGeom>
            <a:solidFill>
              <a:srgbClr val="EAC5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071;p34">
              <a:extLst>
                <a:ext uri="{FF2B5EF4-FFF2-40B4-BE49-F238E27FC236}">
                  <a16:creationId xmlns:a16="http://schemas.microsoft.com/office/drawing/2014/main" id="{BDA0C3C1-10DF-A8DE-1C8A-DA8A541BA3E1}"/>
                </a:ext>
              </a:extLst>
            </p:cNvPr>
            <p:cNvSpPr/>
            <p:nvPr/>
          </p:nvSpPr>
          <p:spPr>
            <a:xfrm>
              <a:off x="4523747" y="1888085"/>
              <a:ext cx="613342" cy="223487"/>
            </a:xfrm>
            <a:custGeom>
              <a:avLst/>
              <a:gdLst/>
              <a:ahLst/>
              <a:cxnLst/>
              <a:rect l="l" t="t" r="r" b="b"/>
              <a:pathLst>
                <a:path w="8483" h="3091" extrusionOk="0">
                  <a:moveTo>
                    <a:pt x="4237" y="1"/>
                  </a:moveTo>
                  <a:lnTo>
                    <a:pt x="3808" y="10"/>
                  </a:lnTo>
                  <a:lnTo>
                    <a:pt x="3388" y="36"/>
                  </a:lnTo>
                  <a:lnTo>
                    <a:pt x="2977" y="71"/>
                  </a:lnTo>
                  <a:lnTo>
                    <a:pt x="2591" y="123"/>
                  </a:lnTo>
                  <a:lnTo>
                    <a:pt x="2215" y="194"/>
                  </a:lnTo>
                  <a:lnTo>
                    <a:pt x="1865" y="264"/>
                  </a:lnTo>
                  <a:lnTo>
                    <a:pt x="1541" y="351"/>
                  </a:lnTo>
                  <a:lnTo>
                    <a:pt x="1243" y="456"/>
                  </a:lnTo>
                  <a:lnTo>
                    <a:pt x="963" y="561"/>
                  </a:lnTo>
                  <a:lnTo>
                    <a:pt x="841" y="622"/>
                  </a:lnTo>
                  <a:lnTo>
                    <a:pt x="727" y="684"/>
                  </a:lnTo>
                  <a:lnTo>
                    <a:pt x="613" y="745"/>
                  </a:lnTo>
                  <a:lnTo>
                    <a:pt x="508" y="806"/>
                  </a:lnTo>
                  <a:lnTo>
                    <a:pt x="421" y="876"/>
                  </a:lnTo>
                  <a:lnTo>
                    <a:pt x="333" y="946"/>
                  </a:lnTo>
                  <a:lnTo>
                    <a:pt x="254" y="1016"/>
                  </a:lnTo>
                  <a:lnTo>
                    <a:pt x="193" y="1086"/>
                  </a:lnTo>
                  <a:lnTo>
                    <a:pt x="132" y="1156"/>
                  </a:lnTo>
                  <a:lnTo>
                    <a:pt x="88" y="1235"/>
                  </a:lnTo>
                  <a:lnTo>
                    <a:pt x="44" y="1314"/>
                  </a:lnTo>
                  <a:lnTo>
                    <a:pt x="18" y="1384"/>
                  </a:lnTo>
                  <a:lnTo>
                    <a:pt x="0" y="1463"/>
                  </a:lnTo>
                  <a:lnTo>
                    <a:pt x="0" y="1550"/>
                  </a:lnTo>
                  <a:lnTo>
                    <a:pt x="0" y="1629"/>
                  </a:lnTo>
                  <a:lnTo>
                    <a:pt x="18" y="1708"/>
                  </a:lnTo>
                  <a:lnTo>
                    <a:pt x="44" y="1778"/>
                  </a:lnTo>
                  <a:lnTo>
                    <a:pt x="88" y="1857"/>
                  </a:lnTo>
                  <a:lnTo>
                    <a:pt x="132" y="1935"/>
                  </a:lnTo>
                  <a:lnTo>
                    <a:pt x="193" y="2005"/>
                  </a:lnTo>
                  <a:lnTo>
                    <a:pt x="254" y="2075"/>
                  </a:lnTo>
                  <a:lnTo>
                    <a:pt x="333" y="2145"/>
                  </a:lnTo>
                  <a:lnTo>
                    <a:pt x="421" y="2216"/>
                  </a:lnTo>
                  <a:lnTo>
                    <a:pt x="508" y="2286"/>
                  </a:lnTo>
                  <a:lnTo>
                    <a:pt x="613" y="2347"/>
                  </a:lnTo>
                  <a:lnTo>
                    <a:pt x="727" y="2408"/>
                  </a:lnTo>
                  <a:lnTo>
                    <a:pt x="841" y="2469"/>
                  </a:lnTo>
                  <a:lnTo>
                    <a:pt x="963" y="2531"/>
                  </a:lnTo>
                  <a:lnTo>
                    <a:pt x="1243" y="2636"/>
                  </a:lnTo>
                  <a:lnTo>
                    <a:pt x="1541" y="2741"/>
                  </a:lnTo>
                  <a:lnTo>
                    <a:pt x="1865" y="2828"/>
                  </a:lnTo>
                  <a:lnTo>
                    <a:pt x="2215" y="2907"/>
                  </a:lnTo>
                  <a:lnTo>
                    <a:pt x="2591" y="2968"/>
                  </a:lnTo>
                  <a:lnTo>
                    <a:pt x="2977" y="3021"/>
                  </a:lnTo>
                  <a:lnTo>
                    <a:pt x="3388" y="3056"/>
                  </a:lnTo>
                  <a:lnTo>
                    <a:pt x="3808" y="3082"/>
                  </a:lnTo>
                  <a:lnTo>
                    <a:pt x="4237" y="3091"/>
                  </a:lnTo>
                  <a:lnTo>
                    <a:pt x="4675" y="3082"/>
                  </a:lnTo>
                  <a:lnTo>
                    <a:pt x="5095" y="3056"/>
                  </a:lnTo>
                  <a:lnTo>
                    <a:pt x="5506" y="3021"/>
                  </a:lnTo>
                  <a:lnTo>
                    <a:pt x="5891" y="2968"/>
                  </a:lnTo>
                  <a:lnTo>
                    <a:pt x="6259" y="2907"/>
                  </a:lnTo>
                  <a:lnTo>
                    <a:pt x="6609" y="2828"/>
                  </a:lnTo>
                  <a:lnTo>
                    <a:pt x="6942" y="2741"/>
                  </a:lnTo>
                  <a:lnTo>
                    <a:pt x="7239" y="2636"/>
                  </a:lnTo>
                  <a:lnTo>
                    <a:pt x="7511" y="2531"/>
                  </a:lnTo>
                  <a:lnTo>
                    <a:pt x="7642" y="2469"/>
                  </a:lnTo>
                  <a:lnTo>
                    <a:pt x="7756" y="2408"/>
                  </a:lnTo>
                  <a:lnTo>
                    <a:pt x="7870" y="2347"/>
                  </a:lnTo>
                  <a:lnTo>
                    <a:pt x="7975" y="2286"/>
                  </a:lnTo>
                  <a:lnTo>
                    <a:pt x="8062" y="2216"/>
                  </a:lnTo>
                  <a:lnTo>
                    <a:pt x="8150" y="2145"/>
                  </a:lnTo>
                  <a:lnTo>
                    <a:pt x="8229" y="2075"/>
                  </a:lnTo>
                  <a:lnTo>
                    <a:pt x="8290" y="2005"/>
                  </a:lnTo>
                  <a:lnTo>
                    <a:pt x="8351" y="1935"/>
                  </a:lnTo>
                  <a:lnTo>
                    <a:pt x="8395" y="1857"/>
                  </a:lnTo>
                  <a:lnTo>
                    <a:pt x="8430" y="1778"/>
                  </a:lnTo>
                  <a:lnTo>
                    <a:pt x="8465" y="1708"/>
                  </a:lnTo>
                  <a:lnTo>
                    <a:pt x="8474" y="1629"/>
                  </a:lnTo>
                  <a:lnTo>
                    <a:pt x="8482" y="1550"/>
                  </a:lnTo>
                  <a:lnTo>
                    <a:pt x="8474" y="1463"/>
                  </a:lnTo>
                  <a:lnTo>
                    <a:pt x="8465" y="1384"/>
                  </a:lnTo>
                  <a:lnTo>
                    <a:pt x="8430" y="1314"/>
                  </a:lnTo>
                  <a:lnTo>
                    <a:pt x="8395" y="1235"/>
                  </a:lnTo>
                  <a:lnTo>
                    <a:pt x="8351" y="1156"/>
                  </a:lnTo>
                  <a:lnTo>
                    <a:pt x="8290" y="1086"/>
                  </a:lnTo>
                  <a:lnTo>
                    <a:pt x="8229" y="1016"/>
                  </a:lnTo>
                  <a:lnTo>
                    <a:pt x="8150" y="946"/>
                  </a:lnTo>
                  <a:lnTo>
                    <a:pt x="8062" y="876"/>
                  </a:lnTo>
                  <a:lnTo>
                    <a:pt x="7975" y="806"/>
                  </a:lnTo>
                  <a:lnTo>
                    <a:pt x="7870" y="745"/>
                  </a:lnTo>
                  <a:lnTo>
                    <a:pt x="7756" y="684"/>
                  </a:lnTo>
                  <a:lnTo>
                    <a:pt x="7642" y="622"/>
                  </a:lnTo>
                  <a:lnTo>
                    <a:pt x="7511" y="561"/>
                  </a:lnTo>
                  <a:lnTo>
                    <a:pt x="7239" y="456"/>
                  </a:lnTo>
                  <a:lnTo>
                    <a:pt x="6942" y="351"/>
                  </a:lnTo>
                  <a:lnTo>
                    <a:pt x="6609" y="264"/>
                  </a:lnTo>
                  <a:lnTo>
                    <a:pt x="6259" y="194"/>
                  </a:lnTo>
                  <a:lnTo>
                    <a:pt x="5891" y="123"/>
                  </a:lnTo>
                  <a:lnTo>
                    <a:pt x="5506" y="71"/>
                  </a:lnTo>
                  <a:lnTo>
                    <a:pt x="5095" y="36"/>
                  </a:lnTo>
                  <a:lnTo>
                    <a:pt x="4675" y="10"/>
                  </a:lnTo>
                  <a:lnTo>
                    <a:pt x="4237" y="1"/>
                  </a:lnTo>
                  <a:close/>
                </a:path>
              </a:pathLst>
            </a:custGeom>
            <a:solidFill>
              <a:srgbClr val="EAC5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72;p34">
              <a:extLst>
                <a:ext uri="{FF2B5EF4-FFF2-40B4-BE49-F238E27FC236}">
                  <a16:creationId xmlns:a16="http://schemas.microsoft.com/office/drawing/2014/main" id="{C5B13ED0-00CF-3037-1FBD-2AF09F407436}"/>
                </a:ext>
              </a:extLst>
            </p:cNvPr>
            <p:cNvSpPr/>
            <p:nvPr/>
          </p:nvSpPr>
          <p:spPr>
            <a:xfrm>
              <a:off x="4571177" y="2059658"/>
              <a:ext cx="516529" cy="60806"/>
            </a:xfrm>
            <a:custGeom>
              <a:avLst/>
              <a:gdLst/>
              <a:ahLst/>
              <a:cxnLst/>
              <a:rect l="l" t="t" r="r" b="b"/>
              <a:pathLst>
                <a:path w="7144" h="841" extrusionOk="0">
                  <a:moveTo>
                    <a:pt x="1" y="0"/>
                  </a:moveTo>
                  <a:lnTo>
                    <a:pt x="202" y="123"/>
                  </a:lnTo>
                  <a:lnTo>
                    <a:pt x="404" y="228"/>
                  </a:lnTo>
                  <a:lnTo>
                    <a:pt x="614" y="324"/>
                  </a:lnTo>
                  <a:lnTo>
                    <a:pt x="833" y="411"/>
                  </a:lnTo>
                  <a:lnTo>
                    <a:pt x="1051" y="490"/>
                  </a:lnTo>
                  <a:lnTo>
                    <a:pt x="1279" y="552"/>
                  </a:lnTo>
                  <a:lnTo>
                    <a:pt x="1498" y="613"/>
                  </a:lnTo>
                  <a:lnTo>
                    <a:pt x="1725" y="657"/>
                  </a:lnTo>
                  <a:lnTo>
                    <a:pt x="1953" y="700"/>
                  </a:lnTo>
                  <a:lnTo>
                    <a:pt x="2189" y="744"/>
                  </a:lnTo>
                  <a:lnTo>
                    <a:pt x="2417" y="770"/>
                  </a:lnTo>
                  <a:lnTo>
                    <a:pt x="2644" y="797"/>
                  </a:lnTo>
                  <a:lnTo>
                    <a:pt x="2881" y="814"/>
                  </a:lnTo>
                  <a:lnTo>
                    <a:pt x="3108" y="832"/>
                  </a:lnTo>
                  <a:lnTo>
                    <a:pt x="3572" y="840"/>
                  </a:lnTo>
                  <a:lnTo>
                    <a:pt x="4036" y="832"/>
                  </a:lnTo>
                  <a:lnTo>
                    <a:pt x="4273" y="814"/>
                  </a:lnTo>
                  <a:lnTo>
                    <a:pt x="4500" y="797"/>
                  </a:lnTo>
                  <a:lnTo>
                    <a:pt x="4728" y="770"/>
                  </a:lnTo>
                  <a:lnTo>
                    <a:pt x="4964" y="744"/>
                  </a:lnTo>
                  <a:lnTo>
                    <a:pt x="5192" y="709"/>
                  </a:lnTo>
                  <a:lnTo>
                    <a:pt x="5419" y="665"/>
                  </a:lnTo>
                  <a:lnTo>
                    <a:pt x="5647" y="613"/>
                  </a:lnTo>
                  <a:lnTo>
                    <a:pt x="5866" y="560"/>
                  </a:lnTo>
                  <a:lnTo>
                    <a:pt x="6093" y="490"/>
                  </a:lnTo>
                  <a:lnTo>
                    <a:pt x="6312" y="420"/>
                  </a:lnTo>
                  <a:lnTo>
                    <a:pt x="6531" y="333"/>
                  </a:lnTo>
                  <a:lnTo>
                    <a:pt x="6741" y="236"/>
                  </a:lnTo>
                  <a:lnTo>
                    <a:pt x="6951" y="131"/>
                  </a:lnTo>
                  <a:lnTo>
                    <a:pt x="7144" y="9"/>
                  </a:lnTo>
                  <a:lnTo>
                    <a:pt x="6934" y="96"/>
                  </a:lnTo>
                  <a:lnTo>
                    <a:pt x="6715" y="175"/>
                  </a:lnTo>
                  <a:lnTo>
                    <a:pt x="6496" y="245"/>
                  </a:lnTo>
                  <a:lnTo>
                    <a:pt x="6277" y="298"/>
                  </a:lnTo>
                  <a:lnTo>
                    <a:pt x="6058" y="350"/>
                  </a:lnTo>
                  <a:lnTo>
                    <a:pt x="5831" y="394"/>
                  </a:lnTo>
                  <a:lnTo>
                    <a:pt x="5612" y="438"/>
                  </a:lnTo>
                  <a:lnTo>
                    <a:pt x="5384" y="473"/>
                  </a:lnTo>
                  <a:lnTo>
                    <a:pt x="4938" y="525"/>
                  </a:lnTo>
                  <a:lnTo>
                    <a:pt x="4483" y="560"/>
                  </a:lnTo>
                  <a:lnTo>
                    <a:pt x="4027" y="587"/>
                  </a:lnTo>
                  <a:lnTo>
                    <a:pt x="3572" y="587"/>
                  </a:lnTo>
                  <a:lnTo>
                    <a:pt x="3117" y="578"/>
                  </a:lnTo>
                  <a:lnTo>
                    <a:pt x="2662" y="560"/>
                  </a:lnTo>
                  <a:lnTo>
                    <a:pt x="2216" y="525"/>
                  </a:lnTo>
                  <a:lnTo>
                    <a:pt x="1760" y="464"/>
                  </a:lnTo>
                  <a:lnTo>
                    <a:pt x="1542" y="429"/>
                  </a:lnTo>
                  <a:lnTo>
                    <a:pt x="1314" y="394"/>
                  </a:lnTo>
                  <a:lnTo>
                    <a:pt x="1095" y="350"/>
                  </a:lnTo>
                  <a:lnTo>
                    <a:pt x="868" y="298"/>
                  </a:lnTo>
                  <a:lnTo>
                    <a:pt x="649" y="236"/>
                  </a:lnTo>
                  <a:lnTo>
                    <a:pt x="430" y="166"/>
                  </a:lnTo>
                  <a:lnTo>
                    <a:pt x="220" y="88"/>
                  </a:lnTo>
                  <a:lnTo>
                    <a:pt x="1" y="0"/>
                  </a:lnTo>
                  <a:close/>
                </a:path>
              </a:pathLst>
            </a:custGeom>
            <a:solidFill>
              <a:srgbClr val="CEA4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73;p34">
              <a:extLst>
                <a:ext uri="{FF2B5EF4-FFF2-40B4-BE49-F238E27FC236}">
                  <a16:creationId xmlns:a16="http://schemas.microsoft.com/office/drawing/2014/main" id="{F6F45E60-D4E1-6267-F6DB-69A9F9AE3EEE}"/>
                </a:ext>
              </a:extLst>
            </p:cNvPr>
            <p:cNvSpPr/>
            <p:nvPr/>
          </p:nvSpPr>
          <p:spPr>
            <a:xfrm>
              <a:off x="4580342" y="1915994"/>
              <a:ext cx="493031" cy="130434"/>
            </a:xfrm>
            <a:custGeom>
              <a:avLst/>
              <a:gdLst/>
              <a:ahLst/>
              <a:cxnLst/>
              <a:rect l="l" t="t" r="r" b="b"/>
              <a:pathLst>
                <a:path w="6819" h="1804" extrusionOk="0">
                  <a:moveTo>
                    <a:pt x="3064" y="0"/>
                  </a:moveTo>
                  <a:lnTo>
                    <a:pt x="2722" y="18"/>
                  </a:lnTo>
                  <a:lnTo>
                    <a:pt x="2398" y="35"/>
                  </a:lnTo>
                  <a:lnTo>
                    <a:pt x="2083" y="70"/>
                  </a:lnTo>
                  <a:lnTo>
                    <a:pt x="1786" y="105"/>
                  </a:lnTo>
                  <a:lnTo>
                    <a:pt x="1506" y="149"/>
                  </a:lnTo>
                  <a:lnTo>
                    <a:pt x="1243" y="201"/>
                  </a:lnTo>
                  <a:lnTo>
                    <a:pt x="998" y="263"/>
                  </a:lnTo>
                  <a:lnTo>
                    <a:pt x="779" y="324"/>
                  </a:lnTo>
                  <a:lnTo>
                    <a:pt x="578" y="394"/>
                  </a:lnTo>
                  <a:lnTo>
                    <a:pt x="411" y="473"/>
                  </a:lnTo>
                  <a:lnTo>
                    <a:pt x="271" y="552"/>
                  </a:lnTo>
                  <a:lnTo>
                    <a:pt x="149" y="630"/>
                  </a:lnTo>
                  <a:lnTo>
                    <a:pt x="105" y="674"/>
                  </a:lnTo>
                  <a:lnTo>
                    <a:pt x="70" y="718"/>
                  </a:lnTo>
                  <a:lnTo>
                    <a:pt x="35" y="762"/>
                  </a:lnTo>
                  <a:lnTo>
                    <a:pt x="18" y="805"/>
                  </a:lnTo>
                  <a:lnTo>
                    <a:pt x="0" y="849"/>
                  </a:lnTo>
                  <a:lnTo>
                    <a:pt x="0" y="902"/>
                  </a:lnTo>
                  <a:lnTo>
                    <a:pt x="0" y="945"/>
                  </a:lnTo>
                  <a:lnTo>
                    <a:pt x="18" y="989"/>
                  </a:lnTo>
                  <a:lnTo>
                    <a:pt x="35" y="1033"/>
                  </a:lnTo>
                  <a:lnTo>
                    <a:pt x="70" y="1077"/>
                  </a:lnTo>
                  <a:lnTo>
                    <a:pt x="105" y="1121"/>
                  </a:lnTo>
                  <a:lnTo>
                    <a:pt x="149" y="1164"/>
                  </a:lnTo>
                  <a:lnTo>
                    <a:pt x="271" y="1252"/>
                  </a:lnTo>
                  <a:lnTo>
                    <a:pt x="411" y="1331"/>
                  </a:lnTo>
                  <a:lnTo>
                    <a:pt x="578" y="1401"/>
                  </a:lnTo>
                  <a:lnTo>
                    <a:pt x="779" y="1471"/>
                  </a:lnTo>
                  <a:lnTo>
                    <a:pt x="998" y="1532"/>
                  </a:lnTo>
                  <a:lnTo>
                    <a:pt x="1243" y="1593"/>
                  </a:lnTo>
                  <a:lnTo>
                    <a:pt x="1506" y="1646"/>
                  </a:lnTo>
                  <a:lnTo>
                    <a:pt x="1786" y="1689"/>
                  </a:lnTo>
                  <a:lnTo>
                    <a:pt x="2083" y="1733"/>
                  </a:lnTo>
                  <a:lnTo>
                    <a:pt x="2398" y="1759"/>
                  </a:lnTo>
                  <a:lnTo>
                    <a:pt x="2722" y="1786"/>
                  </a:lnTo>
                  <a:lnTo>
                    <a:pt x="3064" y="1795"/>
                  </a:lnTo>
                  <a:lnTo>
                    <a:pt x="3405" y="1803"/>
                  </a:lnTo>
                  <a:lnTo>
                    <a:pt x="3755" y="1795"/>
                  </a:lnTo>
                  <a:lnTo>
                    <a:pt x="4097" y="1786"/>
                  </a:lnTo>
                  <a:lnTo>
                    <a:pt x="4420" y="1759"/>
                  </a:lnTo>
                  <a:lnTo>
                    <a:pt x="4736" y="1733"/>
                  </a:lnTo>
                  <a:lnTo>
                    <a:pt x="5033" y="1689"/>
                  </a:lnTo>
                  <a:lnTo>
                    <a:pt x="5313" y="1646"/>
                  </a:lnTo>
                  <a:lnTo>
                    <a:pt x="5576" y="1593"/>
                  </a:lnTo>
                  <a:lnTo>
                    <a:pt x="5821" y="1532"/>
                  </a:lnTo>
                  <a:lnTo>
                    <a:pt x="6040" y="1471"/>
                  </a:lnTo>
                  <a:lnTo>
                    <a:pt x="6232" y="1401"/>
                  </a:lnTo>
                  <a:lnTo>
                    <a:pt x="6407" y="1331"/>
                  </a:lnTo>
                  <a:lnTo>
                    <a:pt x="6547" y="1252"/>
                  </a:lnTo>
                  <a:lnTo>
                    <a:pt x="6661" y="1164"/>
                  </a:lnTo>
                  <a:lnTo>
                    <a:pt x="6714" y="1121"/>
                  </a:lnTo>
                  <a:lnTo>
                    <a:pt x="6749" y="1077"/>
                  </a:lnTo>
                  <a:lnTo>
                    <a:pt x="6775" y="1033"/>
                  </a:lnTo>
                  <a:lnTo>
                    <a:pt x="6801" y="989"/>
                  </a:lnTo>
                  <a:lnTo>
                    <a:pt x="6810" y="945"/>
                  </a:lnTo>
                  <a:lnTo>
                    <a:pt x="6819" y="902"/>
                  </a:lnTo>
                  <a:lnTo>
                    <a:pt x="6810" y="849"/>
                  </a:lnTo>
                  <a:lnTo>
                    <a:pt x="6801" y="805"/>
                  </a:lnTo>
                  <a:lnTo>
                    <a:pt x="6775" y="762"/>
                  </a:lnTo>
                  <a:lnTo>
                    <a:pt x="6749" y="718"/>
                  </a:lnTo>
                  <a:lnTo>
                    <a:pt x="6714" y="674"/>
                  </a:lnTo>
                  <a:lnTo>
                    <a:pt x="6661" y="630"/>
                  </a:lnTo>
                  <a:lnTo>
                    <a:pt x="6547" y="552"/>
                  </a:lnTo>
                  <a:lnTo>
                    <a:pt x="6407" y="473"/>
                  </a:lnTo>
                  <a:lnTo>
                    <a:pt x="6232" y="394"/>
                  </a:lnTo>
                  <a:lnTo>
                    <a:pt x="6040" y="324"/>
                  </a:lnTo>
                  <a:lnTo>
                    <a:pt x="5821" y="263"/>
                  </a:lnTo>
                  <a:lnTo>
                    <a:pt x="5576" y="201"/>
                  </a:lnTo>
                  <a:lnTo>
                    <a:pt x="5313" y="149"/>
                  </a:lnTo>
                  <a:lnTo>
                    <a:pt x="5033" y="105"/>
                  </a:lnTo>
                  <a:lnTo>
                    <a:pt x="4736" y="70"/>
                  </a:lnTo>
                  <a:lnTo>
                    <a:pt x="4420" y="35"/>
                  </a:lnTo>
                  <a:lnTo>
                    <a:pt x="4097" y="18"/>
                  </a:lnTo>
                  <a:lnTo>
                    <a:pt x="3755" y="0"/>
                  </a:lnTo>
                  <a:close/>
                </a:path>
              </a:pathLst>
            </a:custGeom>
            <a:solidFill>
              <a:srgbClr val="CEA4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060;p34">
            <a:extLst>
              <a:ext uri="{FF2B5EF4-FFF2-40B4-BE49-F238E27FC236}">
                <a16:creationId xmlns:a16="http://schemas.microsoft.com/office/drawing/2014/main" id="{888A53D7-1BBB-85A5-CF40-00D17E48DDE2}"/>
              </a:ext>
            </a:extLst>
          </p:cNvPr>
          <p:cNvSpPr/>
          <p:nvPr/>
        </p:nvSpPr>
        <p:spPr>
          <a:xfrm rot="1820468">
            <a:off x="7300138" y="2591683"/>
            <a:ext cx="419716" cy="680439"/>
          </a:xfrm>
          <a:custGeom>
            <a:avLst/>
            <a:gdLst/>
            <a:ahLst/>
            <a:cxnLst/>
            <a:rect l="l" t="t" r="r" b="b"/>
            <a:pathLst>
              <a:path w="5805" h="9411" extrusionOk="0">
                <a:moveTo>
                  <a:pt x="3213" y="1"/>
                </a:moveTo>
                <a:lnTo>
                  <a:pt x="3065" y="9"/>
                </a:lnTo>
                <a:lnTo>
                  <a:pt x="2907" y="36"/>
                </a:lnTo>
                <a:lnTo>
                  <a:pt x="2758" y="62"/>
                </a:lnTo>
                <a:lnTo>
                  <a:pt x="2601" y="97"/>
                </a:lnTo>
                <a:lnTo>
                  <a:pt x="2443" y="141"/>
                </a:lnTo>
                <a:lnTo>
                  <a:pt x="2286" y="193"/>
                </a:lnTo>
                <a:lnTo>
                  <a:pt x="2137" y="263"/>
                </a:lnTo>
                <a:lnTo>
                  <a:pt x="1979" y="333"/>
                </a:lnTo>
                <a:lnTo>
                  <a:pt x="1830" y="421"/>
                </a:lnTo>
                <a:lnTo>
                  <a:pt x="1673" y="526"/>
                </a:lnTo>
                <a:lnTo>
                  <a:pt x="1524" y="631"/>
                </a:lnTo>
                <a:lnTo>
                  <a:pt x="1384" y="753"/>
                </a:lnTo>
                <a:lnTo>
                  <a:pt x="1235" y="894"/>
                </a:lnTo>
                <a:lnTo>
                  <a:pt x="1095" y="1042"/>
                </a:lnTo>
                <a:lnTo>
                  <a:pt x="964" y="1200"/>
                </a:lnTo>
                <a:lnTo>
                  <a:pt x="841" y="1357"/>
                </a:lnTo>
                <a:lnTo>
                  <a:pt x="728" y="1515"/>
                </a:lnTo>
                <a:lnTo>
                  <a:pt x="622" y="1681"/>
                </a:lnTo>
                <a:lnTo>
                  <a:pt x="526" y="1848"/>
                </a:lnTo>
                <a:lnTo>
                  <a:pt x="439" y="2014"/>
                </a:lnTo>
                <a:lnTo>
                  <a:pt x="360" y="2189"/>
                </a:lnTo>
                <a:lnTo>
                  <a:pt x="290" y="2364"/>
                </a:lnTo>
                <a:lnTo>
                  <a:pt x="229" y="2539"/>
                </a:lnTo>
                <a:lnTo>
                  <a:pt x="176" y="2714"/>
                </a:lnTo>
                <a:lnTo>
                  <a:pt x="124" y="2898"/>
                </a:lnTo>
                <a:lnTo>
                  <a:pt x="89" y="3073"/>
                </a:lnTo>
                <a:lnTo>
                  <a:pt x="54" y="3257"/>
                </a:lnTo>
                <a:lnTo>
                  <a:pt x="36" y="3441"/>
                </a:lnTo>
                <a:lnTo>
                  <a:pt x="18" y="3625"/>
                </a:lnTo>
                <a:lnTo>
                  <a:pt x="1" y="3808"/>
                </a:lnTo>
                <a:lnTo>
                  <a:pt x="1" y="3992"/>
                </a:lnTo>
                <a:lnTo>
                  <a:pt x="10" y="4220"/>
                </a:lnTo>
                <a:lnTo>
                  <a:pt x="18" y="4439"/>
                </a:lnTo>
                <a:lnTo>
                  <a:pt x="45" y="4666"/>
                </a:lnTo>
                <a:lnTo>
                  <a:pt x="80" y="4894"/>
                </a:lnTo>
                <a:lnTo>
                  <a:pt x="124" y="5113"/>
                </a:lnTo>
                <a:lnTo>
                  <a:pt x="176" y="5331"/>
                </a:lnTo>
                <a:lnTo>
                  <a:pt x="229" y="5550"/>
                </a:lnTo>
                <a:lnTo>
                  <a:pt x="299" y="5769"/>
                </a:lnTo>
                <a:lnTo>
                  <a:pt x="421" y="6084"/>
                </a:lnTo>
                <a:lnTo>
                  <a:pt x="552" y="6399"/>
                </a:lnTo>
                <a:lnTo>
                  <a:pt x="701" y="6706"/>
                </a:lnTo>
                <a:lnTo>
                  <a:pt x="868" y="7003"/>
                </a:lnTo>
                <a:lnTo>
                  <a:pt x="1051" y="7283"/>
                </a:lnTo>
                <a:lnTo>
                  <a:pt x="1253" y="7555"/>
                </a:lnTo>
                <a:lnTo>
                  <a:pt x="1463" y="7817"/>
                </a:lnTo>
                <a:lnTo>
                  <a:pt x="1682" y="8062"/>
                </a:lnTo>
                <a:lnTo>
                  <a:pt x="1918" y="8299"/>
                </a:lnTo>
                <a:lnTo>
                  <a:pt x="2163" y="8518"/>
                </a:lnTo>
                <a:lnTo>
                  <a:pt x="2294" y="8614"/>
                </a:lnTo>
                <a:lnTo>
                  <a:pt x="2426" y="8719"/>
                </a:lnTo>
                <a:lnTo>
                  <a:pt x="2557" y="8806"/>
                </a:lnTo>
                <a:lnTo>
                  <a:pt x="2697" y="8894"/>
                </a:lnTo>
                <a:lnTo>
                  <a:pt x="2837" y="8981"/>
                </a:lnTo>
                <a:lnTo>
                  <a:pt x="2977" y="9060"/>
                </a:lnTo>
                <a:lnTo>
                  <a:pt x="3117" y="9130"/>
                </a:lnTo>
                <a:lnTo>
                  <a:pt x="3266" y="9200"/>
                </a:lnTo>
                <a:lnTo>
                  <a:pt x="3415" y="9262"/>
                </a:lnTo>
                <a:lnTo>
                  <a:pt x="3564" y="9314"/>
                </a:lnTo>
                <a:lnTo>
                  <a:pt x="3712" y="9367"/>
                </a:lnTo>
                <a:lnTo>
                  <a:pt x="3870" y="9410"/>
                </a:lnTo>
                <a:lnTo>
                  <a:pt x="4027" y="8798"/>
                </a:lnTo>
                <a:lnTo>
                  <a:pt x="3852" y="8745"/>
                </a:lnTo>
                <a:lnTo>
                  <a:pt x="3686" y="8693"/>
                </a:lnTo>
                <a:lnTo>
                  <a:pt x="3520" y="8623"/>
                </a:lnTo>
                <a:lnTo>
                  <a:pt x="3353" y="8544"/>
                </a:lnTo>
                <a:lnTo>
                  <a:pt x="3187" y="8456"/>
                </a:lnTo>
                <a:lnTo>
                  <a:pt x="3030" y="8360"/>
                </a:lnTo>
                <a:lnTo>
                  <a:pt x="2872" y="8264"/>
                </a:lnTo>
                <a:lnTo>
                  <a:pt x="2714" y="8150"/>
                </a:lnTo>
                <a:lnTo>
                  <a:pt x="2487" y="7966"/>
                </a:lnTo>
                <a:lnTo>
                  <a:pt x="2277" y="7774"/>
                </a:lnTo>
                <a:lnTo>
                  <a:pt x="2067" y="7563"/>
                </a:lnTo>
                <a:lnTo>
                  <a:pt x="1874" y="7336"/>
                </a:lnTo>
                <a:lnTo>
                  <a:pt x="1690" y="7100"/>
                </a:lnTo>
                <a:lnTo>
                  <a:pt x="1515" y="6846"/>
                </a:lnTo>
                <a:lnTo>
                  <a:pt x="1358" y="6592"/>
                </a:lnTo>
                <a:lnTo>
                  <a:pt x="1209" y="6321"/>
                </a:lnTo>
                <a:lnTo>
                  <a:pt x="1078" y="6040"/>
                </a:lnTo>
                <a:lnTo>
                  <a:pt x="964" y="5760"/>
                </a:lnTo>
                <a:lnTo>
                  <a:pt x="868" y="5471"/>
                </a:lnTo>
                <a:lnTo>
                  <a:pt x="780" y="5183"/>
                </a:lnTo>
                <a:lnTo>
                  <a:pt x="719" y="4885"/>
                </a:lnTo>
                <a:lnTo>
                  <a:pt x="666" y="4587"/>
                </a:lnTo>
                <a:lnTo>
                  <a:pt x="640" y="4290"/>
                </a:lnTo>
                <a:lnTo>
                  <a:pt x="631" y="3992"/>
                </a:lnTo>
                <a:lnTo>
                  <a:pt x="631" y="3835"/>
                </a:lnTo>
                <a:lnTo>
                  <a:pt x="640" y="3668"/>
                </a:lnTo>
                <a:lnTo>
                  <a:pt x="657" y="3511"/>
                </a:lnTo>
                <a:lnTo>
                  <a:pt x="675" y="3353"/>
                </a:lnTo>
                <a:lnTo>
                  <a:pt x="701" y="3196"/>
                </a:lnTo>
                <a:lnTo>
                  <a:pt x="736" y="3038"/>
                </a:lnTo>
                <a:lnTo>
                  <a:pt x="780" y="2889"/>
                </a:lnTo>
                <a:lnTo>
                  <a:pt x="824" y="2732"/>
                </a:lnTo>
                <a:lnTo>
                  <a:pt x="876" y="2583"/>
                </a:lnTo>
                <a:lnTo>
                  <a:pt x="938" y="2434"/>
                </a:lnTo>
                <a:lnTo>
                  <a:pt x="1008" y="2294"/>
                </a:lnTo>
                <a:lnTo>
                  <a:pt x="1078" y="2145"/>
                </a:lnTo>
                <a:lnTo>
                  <a:pt x="1156" y="2005"/>
                </a:lnTo>
                <a:lnTo>
                  <a:pt x="1253" y="1865"/>
                </a:lnTo>
                <a:lnTo>
                  <a:pt x="1340" y="1725"/>
                </a:lnTo>
                <a:lnTo>
                  <a:pt x="1445" y="1594"/>
                </a:lnTo>
                <a:lnTo>
                  <a:pt x="1559" y="1462"/>
                </a:lnTo>
                <a:lnTo>
                  <a:pt x="1682" y="1340"/>
                </a:lnTo>
                <a:lnTo>
                  <a:pt x="1795" y="1226"/>
                </a:lnTo>
                <a:lnTo>
                  <a:pt x="1918" y="1130"/>
                </a:lnTo>
                <a:lnTo>
                  <a:pt x="2032" y="1042"/>
                </a:lnTo>
                <a:lnTo>
                  <a:pt x="2154" y="964"/>
                </a:lnTo>
                <a:lnTo>
                  <a:pt x="2277" y="894"/>
                </a:lnTo>
                <a:lnTo>
                  <a:pt x="2399" y="832"/>
                </a:lnTo>
                <a:lnTo>
                  <a:pt x="2513" y="780"/>
                </a:lnTo>
                <a:lnTo>
                  <a:pt x="2636" y="736"/>
                </a:lnTo>
                <a:lnTo>
                  <a:pt x="2758" y="701"/>
                </a:lnTo>
                <a:lnTo>
                  <a:pt x="2881" y="675"/>
                </a:lnTo>
                <a:lnTo>
                  <a:pt x="3003" y="648"/>
                </a:lnTo>
                <a:lnTo>
                  <a:pt x="3117" y="640"/>
                </a:lnTo>
                <a:lnTo>
                  <a:pt x="3240" y="631"/>
                </a:lnTo>
                <a:lnTo>
                  <a:pt x="3564" y="631"/>
                </a:lnTo>
                <a:lnTo>
                  <a:pt x="3765" y="657"/>
                </a:lnTo>
                <a:lnTo>
                  <a:pt x="3957" y="692"/>
                </a:lnTo>
                <a:lnTo>
                  <a:pt x="4150" y="736"/>
                </a:lnTo>
                <a:lnTo>
                  <a:pt x="4290" y="771"/>
                </a:lnTo>
                <a:lnTo>
                  <a:pt x="4421" y="815"/>
                </a:lnTo>
                <a:lnTo>
                  <a:pt x="4666" y="911"/>
                </a:lnTo>
                <a:lnTo>
                  <a:pt x="4885" y="1016"/>
                </a:lnTo>
                <a:lnTo>
                  <a:pt x="5078" y="1112"/>
                </a:lnTo>
                <a:lnTo>
                  <a:pt x="5235" y="1200"/>
                </a:lnTo>
                <a:lnTo>
                  <a:pt x="5349" y="1270"/>
                </a:lnTo>
                <a:lnTo>
                  <a:pt x="5410" y="1314"/>
                </a:lnTo>
                <a:lnTo>
                  <a:pt x="5428" y="1322"/>
                </a:lnTo>
                <a:lnTo>
                  <a:pt x="5437" y="1331"/>
                </a:lnTo>
                <a:lnTo>
                  <a:pt x="5804" y="823"/>
                </a:lnTo>
                <a:lnTo>
                  <a:pt x="5752" y="780"/>
                </a:lnTo>
                <a:lnTo>
                  <a:pt x="5603" y="692"/>
                </a:lnTo>
                <a:lnTo>
                  <a:pt x="5375" y="561"/>
                </a:lnTo>
                <a:lnTo>
                  <a:pt x="5235" y="482"/>
                </a:lnTo>
                <a:lnTo>
                  <a:pt x="5078" y="412"/>
                </a:lnTo>
                <a:lnTo>
                  <a:pt x="4912" y="333"/>
                </a:lnTo>
                <a:lnTo>
                  <a:pt x="4719" y="263"/>
                </a:lnTo>
                <a:lnTo>
                  <a:pt x="4518" y="193"/>
                </a:lnTo>
                <a:lnTo>
                  <a:pt x="4308" y="132"/>
                </a:lnTo>
                <a:lnTo>
                  <a:pt x="4089" y="79"/>
                </a:lnTo>
                <a:lnTo>
                  <a:pt x="3852" y="36"/>
                </a:lnTo>
                <a:lnTo>
                  <a:pt x="3607" y="9"/>
                </a:lnTo>
                <a:lnTo>
                  <a:pt x="3362" y="1"/>
                </a:lnTo>
                <a:close/>
              </a:path>
            </a:pathLst>
          </a:custGeom>
          <a:solidFill>
            <a:srgbClr val="EAC5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62;p34">
            <a:extLst>
              <a:ext uri="{FF2B5EF4-FFF2-40B4-BE49-F238E27FC236}">
                <a16:creationId xmlns:a16="http://schemas.microsoft.com/office/drawing/2014/main" id="{EA1A4539-112A-D799-00C4-2C337F0E0B80}"/>
              </a:ext>
            </a:extLst>
          </p:cNvPr>
          <p:cNvSpPr/>
          <p:nvPr/>
        </p:nvSpPr>
        <p:spPr>
          <a:xfrm rot="1820468">
            <a:off x="7491061" y="2403017"/>
            <a:ext cx="698153" cy="1288647"/>
          </a:xfrm>
          <a:custGeom>
            <a:avLst/>
            <a:gdLst/>
            <a:ahLst/>
            <a:cxnLst/>
            <a:rect l="l" t="t" r="r" b="b"/>
            <a:pathLst>
              <a:path w="9656" h="17823" extrusionOk="0">
                <a:moveTo>
                  <a:pt x="2802" y="1"/>
                </a:moveTo>
                <a:lnTo>
                  <a:pt x="2810" y="491"/>
                </a:lnTo>
                <a:lnTo>
                  <a:pt x="2810" y="1051"/>
                </a:lnTo>
                <a:lnTo>
                  <a:pt x="2810" y="1760"/>
                </a:lnTo>
                <a:lnTo>
                  <a:pt x="2802" y="2600"/>
                </a:lnTo>
                <a:lnTo>
                  <a:pt x="2775" y="3511"/>
                </a:lnTo>
                <a:lnTo>
                  <a:pt x="2732" y="4465"/>
                </a:lnTo>
                <a:lnTo>
                  <a:pt x="2705" y="4946"/>
                </a:lnTo>
                <a:lnTo>
                  <a:pt x="2670" y="5428"/>
                </a:lnTo>
                <a:lnTo>
                  <a:pt x="2653" y="5559"/>
                </a:lnTo>
                <a:lnTo>
                  <a:pt x="2618" y="5699"/>
                </a:lnTo>
                <a:lnTo>
                  <a:pt x="2574" y="5848"/>
                </a:lnTo>
                <a:lnTo>
                  <a:pt x="2522" y="5988"/>
                </a:lnTo>
                <a:lnTo>
                  <a:pt x="2452" y="6145"/>
                </a:lnTo>
                <a:lnTo>
                  <a:pt x="2382" y="6303"/>
                </a:lnTo>
                <a:lnTo>
                  <a:pt x="2198" y="6627"/>
                </a:lnTo>
                <a:lnTo>
                  <a:pt x="1996" y="6986"/>
                </a:lnTo>
                <a:lnTo>
                  <a:pt x="1769" y="7362"/>
                </a:lnTo>
                <a:lnTo>
                  <a:pt x="1532" y="7765"/>
                </a:lnTo>
                <a:lnTo>
                  <a:pt x="1287" y="8194"/>
                </a:lnTo>
                <a:lnTo>
                  <a:pt x="1051" y="8658"/>
                </a:lnTo>
                <a:lnTo>
                  <a:pt x="928" y="8903"/>
                </a:lnTo>
                <a:lnTo>
                  <a:pt x="815" y="9157"/>
                </a:lnTo>
                <a:lnTo>
                  <a:pt x="701" y="9419"/>
                </a:lnTo>
                <a:lnTo>
                  <a:pt x="596" y="9691"/>
                </a:lnTo>
                <a:lnTo>
                  <a:pt x="491" y="9962"/>
                </a:lnTo>
                <a:lnTo>
                  <a:pt x="403" y="10251"/>
                </a:lnTo>
                <a:lnTo>
                  <a:pt x="316" y="10548"/>
                </a:lnTo>
                <a:lnTo>
                  <a:pt x="237" y="10863"/>
                </a:lnTo>
                <a:lnTo>
                  <a:pt x="167" y="11179"/>
                </a:lnTo>
                <a:lnTo>
                  <a:pt x="106" y="11511"/>
                </a:lnTo>
                <a:lnTo>
                  <a:pt x="62" y="11844"/>
                </a:lnTo>
                <a:lnTo>
                  <a:pt x="27" y="12203"/>
                </a:lnTo>
                <a:lnTo>
                  <a:pt x="9" y="12562"/>
                </a:lnTo>
                <a:lnTo>
                  <a:pt x="1" y="12938"/>
                </a:lnTo>
                <a:lnTo>
                  <a:pt x="9" y="13174"/>
                </a:lnTo>
                <a:lnTo>
                  <a:pt x="27" y="13419"/>
                </a:lnTo>
                <a:lnTo>
                  <a:pt x="53" y="13656"/>
                </a:lnTo>
                <a:lnTo>
                  <a:pt x="97" y="13892"/>
                </a:lnTo>
                <a:lnTo>
                  <a:pt x="149" y="14128"/>
                </a:lnTo>
                <a:lnTo>
                  <a:pt x="211" y="14356"/>
                </a:lnTo>
                <a:lnTo>
                  <a:pt x="290" y="14575"/>
                </a:lnTo>
                <a:lnTo>
                  <a:pt x="377" y="14794"/>
                </a:lnTo>
                <a:lnTo>
                  <a:pt x="465" y="15013"/>
                </a:lnTo>
                <a:lnTo>
                  <a:pt x="570" y="15223"/>
                </a:lnTo>
                <a:lnTo>
                  <a:pt x="683" y="15424"/>
                </a:lnTo>
                <a:lnTo>
                  <a:pt x="806" y="15625"/>
                </a:lnTo>
                <a:lnTo>
                  <a:pt x="937" y="15818"/>
                </a:lnTo>
                <a:lnTo>
                  <a:pt x="1077" y="16002"/>
                </a:lnTo>
                <a:lnTo>
                  <a:pt x="1226" y="16185"/>
                </a:lnTo>
                <a:lnTo>
                  <a:pt x="1384" y="16352"/>
                </a:lnTo>
                <a:lnTo>
                  <a:pt x="1550" y="16518"/>
                </a:lnTo>
                <a:lnTo>
                  <a:pt x="1716" y="16676"/>
                </a:lnTo>
                <a:lnTo>
                  <a:pt x="1891" y="16824"/>
                </a:lnTo>
                <a:lnTo>
                  <a:pt x="2075" y="16964"/>
                </a:lnTo>
                <a:lnTo>
                  <a:pt x="2268" y="17096"/>
                </a:lnTo>
                <a:lnTo>
                  <a:pt x="2460" y="17210"/>
                </a:lnTo>
                <a:lnTo>
                  <a:pt x="2662" y="17323"/>
                </a:lnTo>
                <a:lnTo>
                  <a:pt x="2872" y="17428"/>
                </a:lnTo>
                <a:lnTo>
                  <a:pt x="3082" y="17516"/>
                </a:lnTo>
                <a:lnTo>
                  <a:pt x="3292" y="17595"/>
                </a:lnTo>
                <a:lnTo>
                  <a:pt x="3511" y="17665"/>
                </a:lnTo>
                <a:lnTo>
                  <a:pt x="3738" y="17717"/>
                </a:lnTo>
                <a:lnTo>
                  <a:pt x="3966" y="17761"/>
                </a:lnTo>
                <a:lnTo>
                  <a:pt x="4193" y="17796"/>
                </a:lnTo>
                <a:lnTo>
                  <a:pt x="4430" y="17814"/>
                </a:lnTo>
                <a:lnTo>
                  <a:pt x="4666" y="17822"/>
                </a:lnTo>
                <a:lnTo>
                  <a:pt x="4990" y="17822"/>
                </a:lnTo>
                <a:lnTo>
                  <a:pt x="5226" y="17814"/>
                </a:lnTo>
                <a:lnTo>
                  <a:pt x="5463" y="17796"/>
                </a:lnTo>
                <a:lnTo>
                  <a:pt x="5690" y="17761"/>
                </a:lnTo>
                <a:lnTo>
                  <a:pt x="5918" y="17717"/>
                </a:lnTo>
                <a:lnTo>
                  <a:pt x="6137" y="17665"/>
                </a:lnTo>
                <a:lnTo>
                  <a:pt x="6356" y="17595"/>
                </a:lnTo>
                <a:lnTo>
                  <a:pt x="6574" y="17516"/>
                </a:lnTo>
                <a:lnTo>
                  <a:pt x="6784" y="17428"/>
                </a:lnTo>
                <a:lnTo>
                  <a:pt x="6995" y="17323"/>
                </a:lnTo>
                <a:lnTo>
                  <a:pt x="7196" y="17210"/>
                </a:lnTo>
                <a:lnTo>
                  <a:pt x="7388" y="17096"/>
                </a:lnTo>
                <a:lnTo>
                  <a:pt x="7572" y="16964"/>
                </a:lnTo>
                <a:lnTo>
                  <a:pt x="7756" y="16824"/>
                </a:lnTo>
                <a:lnTo>
                  <a:pt x="7940" y="16676"/>
                </a:lnTo>
                <a:lnTo>
                  <a:pt x="8106" y="16518"/>
                </a:lnTo>
                <a:lnTo>
                  <a:pt x="8272" y="16352"/>
                </a:lnTo>
                <a:lnTo>
                  <a:pt x="8421" y="16185"/>
                </a:lnTo>
                <a:lnTo>
                  <a:pt x="8570" y="16002"/>
                </a:lnTo>
                <a:lnTo>
                  <a:pt x="8710" y="15818"/>
                </a:lnTo>
                <a:lnTo>
                  <a:pt x="8841" y="15625"/>
                </a:lnTo>
                <a:lnTo>
                  <a:pt x="8964" y="15424"/>
                </a:lnTo>
                <a:lnTo>
                  <a:pt x="9078" y="15223"/>
                </a:lnTo>
                <a:lnTo>
                  <a:pt x="9183" y="15013"/>
                </a:lnTo>
                <a:lnTo>
                  <a:pt x="9279" y="14794"/>
                </a:lnTo>
                <a:lnTo>
                  <a:pt x="9367" y="14575"/>
                </a:lnTo>
                <a:lnTo>
                  <a:pt x="9437" y="14356"/>
                </a:lnTo>
                <a:lnTo>
                  <a:pt x="9507" y="14128"/>
                </a:lnTo>
                <a:lnTo>
                  <a:pt x="9559" y="13892"/>
                </a:lnTo>
                <a:lnTo>
                  <a:pt x="9603" y="13656"/>
                </a:lnTo>
                <a:lnTo>
                  <a:pt x="9629" y="13419"/>
                </a:lnTo>
                <a:lnTo>
                  <a:pt x="9647" y="13174"/>
                </a:lnTo>
                <a:lnTo>
                  <a:pt x="9655" y="12938"/>
                </a:lnTo>
                <a:lnTo>
                  <a:pt x="9647" y="12562"/>
                </a:lnTo>
                <a:lnTo>
                  <a:pt x="9629" y="12203"/>
                </a:lnTo>
                <a:lnTo>
                  <a:pt x="9594" y="11844"/>
                </a:lnTo>
                <a:lnTo>
                  <a:pt x="9542" y="11511"/>
                </a:lnTo>
                <a:lnTo>
                  <a:pt x="9489" y="11179"/>
                </a:lnTo>
                <a:lnTo>
                  <a:pt x="9419" y="10863"/>
                </a:lnTo>
                <a:lnTo>
                  <a:pt x="9340" y="10548"/>
                </a:lnTo>
                <a:lnTo>
                  <a:pt x="9253" y="10251"/>
                </a:lnTo>
                <a:lnTo>
                  <a:pt x="9157" y="9962"/>
                </a:lnTo>
                <a:lnTo>
                  <a:pt x="9060" y="9691"/>
                </a:lnTo>
                <a:lnTo>
                  <a:pt x="8955" y="9419"/>
                </a:lnTo>
                <a:lnTo>
                  <a:pt x="8841" y="9157"/>
                </a:lnTo>
                <a:lnTo>
                  <a:pt x="8728" y="8903"/>
                </a:lnTo>
                <a:lnTo>
                  <a:pt x="8605" y="8658"/>
                </a:lnTo>
                <a:lnTo>
                  <a:pt x="8360" y="8194"/>
                </a:lnTo>
                <a:lnTo>
                  <a:pt x="8115" y="7765"/>
                </a:lnTo>
                <a:lnTo>
                  <a:pt x="7879" y="7362"/>
                </a:lnTo>
                <a:lnTo>
                  <a:pt x="7660" y="6986"/>
                </a:lnTo>
                <a:lnTo>
                  <a:pt x="7450" y="6627"/>
                </a:lnTo>
                <a:lnTo>
                  <a:pt x="7275" y="6303"/>
                </a:lnTo>
                <a:lnTo>
                  <a:pt x="7196" y="6145"/>
                </a:lnTo>
                <a:lnTo>
                  <a:pt x="7135" y="5988"/>
                </a:lnTo>
                <a:lnTo>
                  <a:pt x="7082" y="5848"/>
                </a:lnTo>
                <a:lnTo>
                  <a:pt x="7038" y="5699"/>
                </a:lnTo>
                <a:lnTo>
                  <a:pt x="7003" y="5559"/>
                </a:lnTo>
                <a:lnTo>
                  <a:pt x="6986" y="5428"/>
                </a:lnTo>
                <a:lnTo>
                  <a:pt x="6951" y="4946"/>
                </a:lnTo>
                <a:lnTo>
                  <a:pt x="6924" y="4465"/>
                </a:lnTo>
                <a:lnTo>
                  <a:pt x="6881" y="3511"/>
                </a:lnTo>
                <a:lnTo>
                  <a:pt x="6854" y="2600"/>
                </a:lnTo>
                <a:lnTo>
                  <a:pt x="6846" y="1760"/>
                </a:lnTo>
                <a:lnTo>
                  <a:pt x="6837" y="1051"/>
                </a:lnTo>
                <a:lnTo>
                  <a:pt x="6846" y="491"/>
                </a:lnTo>
                <a:lnTo>
                  <a:pt x="6854" y="1"/>
                </a:lnTo>
                <a:close/>
              </a:path>
            </a:pathLst>
          </a:custGeom>
          <a:solidFill>
            <a:srgbClr val="FFE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65;p34">
            <a:extLst>
              <a:ext uri="{FF2B5EF4-FFF2-40B4-BE49-F238E27FC236}">
                <a16:creationId xmlns:a16="http://schemas.microsoft.com/office/drawing/2014/main" id="{5B85310B-139F-E40A-9A06-FBC48D1E46A6}"/>
              </a:ext>
            </a:extLst>
          </p:cNvPr>
          <p:cNvSpPr/>
          <p:nvPr/>
        </p:nvSpPr>
        <p:spPr>
          <a:xfrm rot="1820468">
            <a:off x="8040479" y="2411542"/>
            <a:ext cx="303237" cy="77942"/>
          </a:xfrm>
          <a:custGeom>
            <a:avLst/>
            <a:gdLst/>
            <a:ahLst/>
            <a:cxnLst/>
            <a:rect l="l" t="t" r="r" b="b"/>
            <a:pathLst>
              <a:path w="4194" h="1078" extrusionOk="0">
                <a:moveTo>
                  <a:pt x="2093" y="1"/>
                </a:moveTo>
                <a:lnTo>
                  <a:pt x="1883" y="9"/>
                </a:lnTo>
                <a:lnTo>
                  <a:pt x="1673" y="9"/>
                </a:lnTo>
                <a:lnTo>
                  <a:pt x="1471" y="27"/>
                </a:lnTo>
                <a:lnTo>
                  <a:pt x="1279" y="44"/>
                </a:lnTo>
                <a:lnTo>
                  <a:pt x="1095" y="71"/>
                </a:lnTo>
                <a:lnTo>
                  <a:pt x="929" y="97"/>
                </a:lnTo>
                <a:lnTo>
                  <a:pt x="762" y="123"/>
                </a:lnTo>
                <a:lnTo>
                  <a:pt x="613" y="158"/>
                </a:lnTo>
                <a:lnTo>
                  <a:pt x="482" y="202"/>
                </a:lnTo>
                <a:lnTo>
                  <a:pt x="360" y="237"/>
                </a:lnTo>
                <a:lnTo>
                  <a:pt x="255" y="281"/>
                </a:lnTo>
                <a:lnTo>
                  <a:pt x="167" y="333"/>
                </a:lnTo>
                <a:lnTo>
                  <a:pt x="97" y="377"/>
                </a:lnTo>
                <a:lnTo>
                  <a:pt x="44" y="429"/>
                </a:lnTo>
                <a:lnTo>
                  <a:pt x="9" y="482"/>
                </a:lnTo>
                <a:lnTo>
                  <a:pt x="1" y="517"/>
                </a:lnTo>
                <a:lnTo>
                  <a:pt x="1" y="543"/>
                </a:lnTo>
                <a:lnTo>
                  <a:pt x="1" y="570"/>
                </a:lnTo>
                <a:lnTo>
                  <a:pt x="9" y="596"/>
                </a:lnTo>
                <a:lnTo>
                  <a:pt x="44" y="648"/>
                </a:lnTo>
                <a:lnTo>
                  <a:pt x="97" y="701"/>
                </a:lnTo>
                <a:lnTo>
                  <a:pt x="167" y="753"/>
                </a:lnTo>
                <a:lnTo>
                  <a:pt x="255" y="797"/>
                </a:lnTo>
                <a:lnTo>
                  <a:pt x="360" y="841"/>
                </a:lnTo>
                <a:lnTo>
                  <a:pt x="482" y="885"/>
                </a:lnTo>
                <a:lnTo>
                  <a:pt x="613" y="920"/>
                </a:lnTo>
                <a:lnTo>
                  <a:pt x="762" y="955"/>
                </a:lnTo>
                <a:lnTo>
                  <a:pt x="929" y="990"/>
                </a:lnTo>
                <a:lnTo>
                  <a:pt x="1095" y="1016"/>
                </a:lnTo>
                <a:lnTo>
                  <a:pt x="1279" y="1042"/>
                </a:lnTo>
                <a:lnTo>
                  <a:pt x="1471" y="1060"/>
                </a:lnTo>
                <a:lnTo>
                  <a:pt x="1673" y="1068"/>
                </a:lnTo>
                <a:lnTo>
                  <a:pt x="1883" y="1077"/>
                </a:lnTo>
                <a:lnTo>
                  <a:pt x="2312" y="1077"/>
                </a:lnTo>
                <a:lnTo>
                  <a:pt x="2522" y="1068"/>
                </a:lnTo>
                <a:lnTo>
                  <a:pt x="2714" y="1060"/>
                </a:lnTo>
                <a:lnTo>
                  <a:pt x="2907" y="1042"/>
                </a:lnTo>
                <a:lnTo>
                  <a:pt x="3091" y="1016"/>
                </a:lnTo>
                <a:lnTo>
                  <a:pt x="3266" y="990"/>
                </a:lnTo>
                <a:lnTo>
                  <a:pt x="3432" y="955"/>
                </a:lnTo>
                <a:lnTo>
                  <a:pt x="3581" y="920"/>
                </a:lnTo>
                <a:lnTo>
                  <a:pt x="3712" y="885"/>
                </a:lnTo>
                <a:lnTo>
                  <a:pt x="3835" y="841"/>
                </a:lnTo>
                <a:lnTo>
                  <a:pt x="3940" y="797"/>
                </a:lnTo>
                <a:lnTo>
                  <a:pt x="4027" y="753"/>
                </a:lnTo>
                <a:lnTo>
                  <a:pt x="4097" y="701"/>
                </a:lnTo>
                <a:lnTo>
                  <a:pt x="4150" y="648"/>
                </a:lnTo>
                <a:lnTo>
                  <a:pt x="4176" y="596"/>
                </a:lnTo>
                <a:lnTo>
                  <a:pt x="4185" y="570"/>
                </a:lnTo>
                <a:lnTo>
                  <a:pt x="4193" y="543"/>
                </a:lnTo>
                <a:lnTo>
                  <a:pt x="4185" y="517"/>
                </a:lnTo>
                <a:lnTo>
                  <a:pt x="4176" y="482"/>
                </a:lnTo>
                <a:lnTo>
                  <a:pt x="4150" y="429"/>
                </a:lnTo>
                <a:lnTo>
                  <a:pt x="4097" y="377"/>
                </a:lnTo>
                <a:lnTo>
                  <a:pt x="4027" y="333"/>
                </a:lnTo>
                <a:lnTo>
                  <a:pt x="3940" y="281"/>
                </a:lnTo>
                <a:lnTo>
                  <a:pt x="3835" y="237"/>
                </a:lnTo>
                <a:lnTo>
                  <a:pt x="3712" y="202"/>
                </a:lnTo>
                <a:lnTo>
                  <a:pt x="3581" y="158"/>
                </a:lnTo>
                <a:lnTo>
                  <a:pt x="3432" y="123"/>
                </a:lnTo>
                <a:lnTo>
                  <a:pt x="3266" y="97"/>
                </a:lnTo>
                <a:lnTo>
                  <a:pt x="3091" y="71"/>
                </a:lnTo>
                <a:lnTo>
                  <a:pt x="2907" y="44"/>
                </a:lnTo>
                <a:lnTo>
                  <a:pt x="2714" y="27"/>
                </a:lnTo>
                <a:lnTo>
                  <a:pt x="2522" y="9"/>
                </a:lnTo>
                <a:lnTo>
                  <a:pt x="2312" y="9"/>
                </a:lnTo>
                <a:lnTo>
                  <a:pt x="2093" y="1"/>
                </a:lnTo>
                <a:close/>
              </a:path>
            </a:pathLst>
          </a:custGeom>
          <a:solidFill>
            <a:srgbClr val="EAC5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66;p34">
            <a:extLst>
              <a:ext uri="{FF2B5EF4-FFF2-40B4-BE49-F238E27FC236}">
                <a16:creationId xmlns:a16="http://schemas.microsoft.com/office/drawing/2014/main" id="{69A3065F-55C6-F048-DA0B-A3D96CE654FE}"/>
              </a:ext>
            </a:extLst>
          </p:cNvPr>
          <p:cNvSpPr/>
          <p:nvPr/>
        </p:nvSpPr>
        <p:spPr>
          <a:xfrm rot="1820468">
            <a:off x="7986022" y="2464068"/>
            <a:ext cx="377274" cy="75412"/>
          </a:xfrm>
          <a:custGeom>
            <a:avLst/>
            <a:gdLst/>
            <a:ahLst/>
            <a:cxnLst/>
            <a:rect l="l" t="t" r="r" b="b"/>
            <a:pathLst>
              <a:path w="5218" h="1043" extrusionOk="0">
                <a:moveTo>
                  <a:pt x="9" y="1"/>
                </a:moveTo>
                <a:lnTo>
                  <a:pt x="0" y="45"/>
                </a:lnTo>
                <a:lnTo>
                  <a:pt x="9" y="88"/>
                </a:lnTo>
                <a:lnTo>
                  <a:pt x="18" y="141"/>
                </a:lnTo>
                <a:lnTo>
                  <a:pt x="35" y="185"/>
                </a:lnTo>
                <a:lnTo>
                  <a:pt x="79" y="263"/>
                </a:lnTo>
                <a:lnTo>
                  <a:pt x="140" y="342"/>
                </a:lnTo>
                <a:lnTo>
                  <a:pt x="210" y="412"/>
                </a:lnTo>
                <a:lnTo>
                  <a:pt x="280" y="474"/>
                </a:lnTo>
                <a:lnTo>
                  <a:pt x="359" y="526"/>
                </a:lnTo>
                <a:lnTo>
                  <a:pt x="438" y="579"/>
                </a:lnTo>
                <a:lnTo>
                  <a:pt x="604" y="666"/>
                </a:lnTo>
                <a:lnTo>
                  <a:pt x="779" y="736"/>
                </a:lnTo>
                <a:lnTo>
                  <a:pt x="954" y="806"/>
                </a:lnTo>
                <a:lnTo>
                  <a:pt x="1138" y="859"/>
                </a:lnTo>
                <a:lnTo>
                  <a:pt x="1313" y="902"/>
                </a:lnTo>
                <a:lnTo>
                  <a:pt x="1497" y="946"/>
                </a:lnTo>
                <a:lnTo>
                  <a:pt x="1681" y="972"/>
                </a:lnTo>
                <a:lnTo>
                  <a:pt x="1865" y="999"/>
                </a:lnTo>
                <a:lnTo>
                  <a:pt x="2057" y="1025"/>
                </a:lnTo>
                <a:lnTo>
                  <a:pt x="2241" y="1034"/>
                </a:lnTo>
                <a:lnTo>
                  <a:pt x="2425" y="1042"/>
                </a:lnTo>
                <a:lnTo>
                  <a:pt x="2609" y="1042"/>
                </a:lnTo>
                <a:lnTo>
                  <a:pt x="2985" y="1034"/>
                </a:lnTo>
                <a:lnTo>
                  <a:pt x="3169" y="1025"/>
                </a:lnTo>
                <a:lnTo>
                  <a:pt x="3353" y="999"/>
                </a:lnTo>
                <a:lnTo>
                  <a:pt x="3537" y="972"/>
                </a:lnTo>
                <a:lnTo>
                  <a:pt x="3720" y="946"/>
                </a:lnTo>
                <a:lnTo>
                  <a:pt x="3904" y="902"/>
                </a:lnTo>
                <a:lnTo>
                  <a:pt x="4088" y="859"/>
                </a:lnTo>
                <a:lnTo>
                  <a:pt x="4272" y="806"/>
                </a:lnTo>
                <a:lnTo>
                  <a:pt x="4447" y="736"/>
                </a:lnTo>
                <a:lnTo>
                  <a:pt x="4613" y="666"/>
                </a:lnTo>
                <a:lnTo>
                  <a:pt x="4788" y="579"/>
                </a:lnTo>
                <a:lnTo>
                  <a:pt x="4867" y="526"/>
                </a:lnTo>
                <a:lnTo>
                  <a:pt x="4937" y="474"/>
                </a:lnTo>
                <a:lnTo>
                  <a:pt x="5016" y="412"/>
                </a:lnTo>
                <a:lnTo>
                  <a:pt x="5086" y="342"/>
                </a:lnTo>
                <a:lnTo>
                  <a:pt x="5138" y="263"/>
                </a:lnTo>
                <a:lnTo>
                  <a:pt x="5191" y="185"/>
                </a:lnTo>
                <a:lnTo>
                  <a:pt x="5200" y="141"/>
                </a:lnTo>
                <a:lnTo>
                  <a:pt x="5217" y="88"/>
                </a:lnTo>
                <a:lnTo>
                  <a:pt x="5217" y="45"/>
                </a:lnTo>
                <a:lnTo>
                  <a:pt x="5217" y="1"/>
                </a:lnTo>
                <a:lnTo>
                  <a:pt x="5208" y="45"/>
                </a:lnTo>
                <a:lnTo>
                  <a:pt x="5200" y="88"/>
                </a:lnTo>
                <a:lnTo>
                  <a:pt x="5173" y="123"/>
                </a:lnTo>
                <a:lnTo>
                  <a:pt x="5156" y="167"/>
                </a:lnTo>
                <a:lnTo>
                  <a:pt x="5095" y="228"/>
                </a:lnTo>
                <a:lnTo>
                  <a:pt x="5033" y="290"/>
                </a:lnTo>
                <a:lnTo>
                  <a:pt x="4963" y="342"/>
                </a:lnTo>
                <a:lnTo>
                  <a:pt x="4885" y="386"/>
                </a:lnTo>
                <a:lnTo>
                  <a:pt x="4806" y="430"/>
                </a:lnTo>
                <a:lnTo>
                  <a:pt x="4727" y="465"/>
                </a:lnTo>
                <a:lnTo>
                  <a:pt x="4561" y="535"/>
                </a:lnTo>
                <a:lnTo>
                  <a:pt x="4394" y="587"/>
                </a:lnTo>
                <a:lnTo>
                  <a:pt x="4219" y="631"/>
                </a:lnTo>
                <a:lnTo>
                  <a:pt x="4044" y="666"/>
                </a:lnTo>
                <a:lnTo>
                  <a:pt x="3685" y="727"/>
                </a:lnTo>
                <a:lnTo>
                  <a:pt x="3335" y="762"/>
                </a:lnTo>
                <a:lnTo>
                  <a:pt x="2968" y="789"/>
                </a:lnTo>
                <a:lnTo>
                  <a:pt x="2609" y="797"/>
                </a:lnTo>
                <a:lnTo>
                  <a:pt x="2250" y="789"/>
                </a:lnTo>
                <a:lnTo>
                  <a:pt x="1891" y="762"/>
                </a:lnTo>
                <a:lnTo>
                  <a:pt x="1532" y="727"/>
                </a:lnTo>
                <a:lnTo>
                  <a:pt x="1182" y="666"/>
                </a:lnTo>
                <a:lnTo>
                  <a:pt x="1007" y="631"/>
                </a:lnTo>
                <a:lnTo>
                  <a:pt x="832" y="587"/>
                </a:lnTo>
                <a:lnTo>
                  <a:pt x="665" y="535"/>
                </a:lnTo>
                <a:lnTo>
                  <a:pt x="499" y="465"/>
                </a:lnTo>
                <a:lnTo>
                  <a:pt x="412" y="430"/>
                </a:lnTo>
                <a:lnTo>
                  <a:pt x="333" y="386"/>
                </a:lnTo>
                <a:lnTo>
                  <a:pt x="263" y="342"/>
                </a:lnTo>
                <a:lnTo>
                  <a:pt x="193" y="290"/>
                </a:lnTo>
                <a:lnTo>
                  <a:pt x="123" y="228"/>
                </a:lnTo>
                <a:lnTo>
                  <a:pt x="70" y="167"/>
                </a:lnTo>
                <a:lnTo>
                  <a:pt x="44" y="123"/>
                </a:lnTo>
                <a:lnTo>
                  <a:pt x="26" y="88"/>
                </a:lnTo>
                <a:lnTo>
                  <a:pt x="18" y="45"/>
                </a:lnTo>
                <a:lnTo>
                  <a:pt x="9" y="1"/>
                </a:lnTo>
                <a:close/>
              </a:path>
            </a:pathLst>
          </a:custGeom>
          <a:solidFill>
            <a:srgbClr val="EAC5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74;p34">
            <a:extLst>
              <a:ext uri="{FF2B5EF4-FFF2-40B4-BE49-F238E27FC236}">
                <a16:creationId xmlns:a16="http://schemas.microsoft.com/office/drawing/2014/main" id="{BE0C0E6E-B75F-DB79-B077-6E086C680B34}"/>
              </a:ext>
            </a:extLst>
          </p:cNvPr>
          <p:cNvSpPr/>
          <p:nvPr/>
        </p:nvSpPr>
        <p:spPr>
          <a:xfrm rot="1820468">
            <a:off x="7707921" y="3357316"/>
            <a:ext cx="196880" cy="300055"/>
          </a:xfrm>
          <a:custGeom>
            <a:avLst/>
            <a:gdLst/>
            <a:ahLst/>
            <a:cxnLst/>
            <a:rect l="l" t="t" r="r" b="b"/>
            <a:pathLst>
              <a:path w="2723" h="4150" extrusionOk="0">
                <a:moveTo>
                  <a:pt x="1454" y="1"/>
                </a:moveTo>
                <a:lnTo>
                  <a:pt x="1401" y="9"/>
                </a:lnTo>
                <a:lnTo>
                  <a:pt x="1349" y="27"/>
                </a:lnTo>
                <a:lnTo>
                  <a:pt x="1305" y="53"/>
                </a:lnTo>
                <a:lnTo>
                  <a:pt x="1270" y="88"/>
                </a:lnTo>
                <a:lnTo>
                  <a:pt x="1235" y="132"/>
                </a:lnTo>
                <a:lnTo>
                  <a:pt x="1182" y="193"/>
                </a:lnTo>
                <a:lnTo>
                  <a:pt x="1130" y="263"/>
                </a:lnTo>
                <a:lnTo>
                  <a:pt x="1086" y="333"/>
                </a:lnTo>
                <a:lnTo>
                  <a:pt x="1051" y="412"/>
                </a:lnTo>
                <a:lnTo>
                  <a:pt x="1016" y="491"/>
                </a:lnTo>
                <a:lnTo>
                  <a:pt x="990" y="569"/>
                </a:lnTo>
                <a:lnTo>
                  <a:pt x="972" y="648"/>
                </a:lnTo>
                <a:lnTo>
                  <a:pt x="955" y="736"/>
                </a:lnTo>
                <a:lnTo>
                  <a:pt x="946" y="823"/>
                </a:lnTo>
                <a:lnTo>
                  <a:pt x="946" y="911"/>
                </a:lnTo>
                <a:lnTo>
                  <a:pt x="946" y="1086"/>
                </a:lnTo>
                <a:lnTo>
                  <a:pt x="946" y="1261"/>
                </a:lnTo>
                <a:lnTo>
                  <a:pt x="937" y="1436"/>
                </a:lnTo>
                <a:lnTo>
                  <a:pt x="920" y="1559"/>
                </a:lnTo>
                <a:lnTo>
                  <a:pt x="893" y="1681"/>
                </a:lnTo>
                <a:lnTo>
                  <a:pt x="850" y="1804"/>
                </a:lnTo>
                <a:lnTo>
                  <a:pt x="797" y="1917"/>
                </a:lnTo>
                <a:lnTo>
                  <a:pt x="745" y="2031"/>
                </a:lnTo>
                <a:lnTo>
                  <a:pt x="683" y="2145"/>
                </a:lnTo>
                <a:lnTo>
                  <a:pt x="543" y="2364"/>
                </a:lnTo>
                <a:lnTo>
                  <a:pt x="403" y="2583"/>
                </a:lnTo>
                <a:lnTo>
                  <a:pt x="272" y="2802"/>
                </a:lnTo>
                <a:lnTo>
                  <a:pt x="211" y="2915"/>
                </a:lnTo>
                <a:lnTo>
                  <a:pt x="158" y="3029"/>
                </a:lnTo>
                <a:lnTo>
                  <a:pt x="106" y="3143"/>
                </a:lnTo>
                <a:lnTo>
                  <a:pt x="62" y="3265"/>
                </a:lnTo>
                <a:lnTo>
                  <a:pt x="27" y="3423"/>
                </a:lnTo>
                <a:lnTo>
                  <a:pt x="1" y="3589"/>
                </a:lnTo>
                <a:lnTo>
                  <a:pt x="1" y="3747"/>
                </a:lnTo>
                <a:lnTo>
                  <a:pt x="9" y="3913"/>
                </a:lnTo>
                <a:lnTo>
                  <a:pt x="27" y="4001"/>
                </a:lnTo>
                <a:lnTo>
                  <a:pt x="44" y="4036"/>
                </a:lnTo>
                <a:lnTo>
                  <a:pt x="62" y="4071"/>
                </a:lnTo>
                <a:lnTo>
                  <a:pt x="88" y="4097"/>
                </a:lnTo>
                <a:lnTo>
                  <a:pt x="114" y="4115"/>
                </a:lnTo>
                <a:lnTo>
                  <a:pt x="176" y="4141"/>
                </a:lnTo>
                <a:lnTo>
                  <a:pt x="237" y="4150"/>
                </a:lnTo>
                <a:lnTo>
                  <a:pt x="403" y="4150"/>
                </a:lnTo>
                <a:lnTo>
                  <a:pt x="491" y="4132"/>
                </a:lnTo>
                <a:lnTo>
                  <a:pt x="578" y="4106"/>
                </a:lnTo>
                <a:lnTo>
                  <a:pt x="666" y="4080"/>
                </a:lnTo>
                <a:lnTo>
                  <a:pt x="753" y="4036"/>
                </a:lnTo>
                <a:lnTo>
                  <a:pt x="832" y="3992"/>
                </a:lnTo>
                <a:lnTo>
                  <a:pt x="911" y="3939"/>
                </a:lnTo>
                <a:lnTo>
                  <a:pt x="990" y="3887"/>
                </a:lnTo>
                <a:lnTo>
                  <a:pt x="1139" y="3764"/>
                </a:lnTo>
                <a:lnTo>
                  <a:pt x="1279" y="3624"/>
                </a:lnTo>
                <a:lnTo>
                  <a:pt x="1410" y="3484"/>
                </a:lnTo>
                <a:lnTo>
                  <a:pt x="1532" y="3335"/>
                </a:lnTo>
                <a:lnTo>
                  <a:pt x="1550" y="3388"/>
                </a:lnTo>
                <a:lnTo>
                  <a:pt x="1576" y="3441"/>
                </a:lnTo>
                <a:lnTo>
                  <a:pt x="1603" y="3476"/>
                </a:lnTo>
                <a:lnTo>
                  <a:pt x="1638" y="3493"/>
                </a:lnTo>
                <a:lnTo>
                  <a:pt x="1664" y="3511"/>
                </a:lnTo>
                <a:lnTo>
                  <a:pt x="1699" y="3519"/>
                </a:lnTo>
                <a:lnTo>
                  <a:pt x="1734" y="3519"/>
                </a:lnTo>
                <a:lnTo>
                  <a:pt x="1769" y="3502"/>
                </a:lnTo>
                <a:lnTo>
                  <a:pt x="1804" y="3484"/>
                </a:lnTo>
                <a:lnTo>
                  <a:pt x="1848" y="3467"/>
                </a:lnTo>
                <a:lnTo>
                  <a:pt x="1918" y="3397"/>
                </a:lnTo>
                <a:lnTo>
                  <a:pt x="1996" y="3309"/>
                </a:lnTo>
                <a:lnTo>
                  <a:pt x="2075" y="3213"/>
                </a:lnTo>
                <a:lnTo>
                  <a:pt x="2154" y="3108"/>
                </a:lnTo>
                <a:lnTo>
                  <a:pt x="2224" y="2985"/>
                </a:lnTo>
                <a:lnTo>
                  <a:pt x="2355" y="2767"/>
                </a:lnTo>
                <a:lnTo>
                  <a:pt x="2443" y="2583"/>
                </a:lnTo>
                <a:lnTo>
                  <a:pt x="2495" y="2469"/>
                </a:lnTo>
                <a:lnTo>
                  <a:pt x="2565" y="2250"/>
                </a:lnTo>
                <a:lnTo>
                  <a:pt x="2627" y="2031"/>
                </a:lnTo>
                <a:lnTo>
                  <a:pt x="2670" y="1804"/>
                </a:lnTo>
                <a:lnTo>
                  <a:pt x="2705" y="1576"/>
                </a:lnTo>
                <a:lnTo>
                  <a:pt x="2723" y="1349"/>
                </a:lnTo>
                <a:lnTo>
                  <a:pt x="2723" y="1112"/>
                </a:lnTo>
                <a:lnTo>
                  <a:pt x="2714" y="885"/>
                </a:lnTo>
                <a:lnTo>
                  <a:pt x="2679" y="657"/>
                </a:lnTo>
                <a:lnTo>
                  <a:pt x="2670" y="587"/>
                </a:lnTo>
                <a:lnTo>
                  <a:pt x="2644" y="526"/>
                </a:lnTo>
                <a:lnTo>
                  <a:pt x="2618" y="482"/>
                </a:lnTo>
                <a:lnTo>
                  <a:pt x="2583" y="438"/>
                </a:lnTo>
                <a:lnTo>
                  <a:pt x="2539" y="403"/>
                </a:lnTo>
                <a:lnTo>
                  <a:pt x="2495" y="377"/>
                </a:lnTo>
                <a:lnTo>
                  <a:pt x="2452" y="351"/>
                </a:lnTo>
                <a:lnTo>
                  <a:pt x="2408" y="342"/>
                </a:lnTo>
                <a:lnTo>
                  <a:pt x="2355" y="342"/>
                </a:lnTo>
                <a:lnTo>
                  <a:pt x="2312" y="351"/>
                </a:lnTo>
                <a:lnTo>
                  <a:pt x="2268" y="368"/>
                </a:lnTo>
                <a:lnTo>
                  <a:pt x="2224" y="403"/>
                </a:lnTo>
                <a:lnTo>
                  <a:pt x="2189" y="438"/>
                </a:lnTo>
                <a:lnTo>
                  <a:pt x="2163" y="491"/>
                </a:lnTo>
                <a:lnTo>
                  <a:pt x="2136" y="552"/>
                </a:lnTo>
                <a:lnTo>
                  <a:pt x="2119" y="622"/>
                </a:lnTo>
                <a:lnTo>
                  <a:pt x="2110" y="692"/>
                </a:lnTo>
                <a:lnTo>
                  <a:pt x="2093" y="771"/>
                </a:lnTo>
                <a:lnTo>
                  <a:pt x="2084" y="797"/>
                </a:lnTo>
                <a:lnTo>
                  <a:pt x="2066" y="823"/>
                </a:lnTo>
                <a:lnTo>
                  <a:pt x="2049" y="850"/>
                </a:lnTo>
                <a:lnTo>
                  <a:pt x="2014" y="858"/>
                </a:lnTo>
                <a:lnTo>
                  <a:pt x="1970" y="858"/>
                </a:lnTo>
                <a:lnTo>
                  <a:pt x="1926" y="832"/>
                </a:lnTo>
                <a:lnTo>
                  <a:pt x="1891" y="788"/>
                </a:lnTo>
                <a:lnTo>
                  <a:pt x="1865" y="745"/>
                </a:lnTo>
                <a:lnTo>
                  <a:pt x="1848" y="692"/>
                </a:lnTo>
                <a:lnTo>
                  <a:pt x="1830" y="631"/>
                </a:lnTo>
                <a:lnTo>
                  <a:pt x="1804" y="508"/>
                </a:lnTo>
                <a:lnTo>
                  <a:pt x="1786" y="386"/>
                </a:lnTo>
                <a:lnTo>
                  <a:pt x="1751" y="272"/>
                </a:lnTo>
                <a:lnTo>
                  <a:pt x="1734" y="211"/>
                </a:lnTo>
                <a:lnTo>
                  <a:pt x="1699" y="158"/>
                </a:lnTo>
                <a:lnTo>
                  <a:pt x="1664" y="106"/>
                </a:lnTo>
                <a:lnTo>
                  <a:pt x="1620" y="62"/>
                </a:lnTo>
                <a:lnTo>
                  <a:pt x="1567" y="36"/>
                </a:lnTo>
                <a:lnTo>
                  <a:pt x="1515" y="9"/>
                </a:lnTo>
                <a:lnTo>
                  <a:pt x="1454" y="1"/>
                </a:lnTo>
                <a:close/>
              </a:path>
            </a:pathLst>
          </a:custGeom>
          <a:solidFill>
            <a:srgbClr val="FFA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74;p34">
            <a:extLst>
              <a:ext uri="{FF2B5EF4-FFF2-40B4-BE49-F238E27FC236}">
                <a16:creationId xmlns:a16="http://schemas.microsoft.com/office/drawing/2014/main" id="{7AC663B5-702E-9777-FC57-2A1E500F33E1}"/>
              </a:ext>
            </a:extLst>
          </p:cNvPr>
          <p:cNvSpPr/>
          <p:nvPr/>
        </p:nvSpPr>
        <p:spPr>
          <a:xfrm rot="3763088">
            <a:off x="1782809" y="1703595"/>
            <a:ext cx="339220" cy="530353"/>
          </a:xfrm>
          <a:custGeom>
            <a:avLst/>
            <a:gdLst/>
            <a:ahLst/>
            <a:cxnLst/>
            <a:rect l="l" t="t" r="r" b="b"/>
            <a:pathLst>
              <a:path w="2723" h="4150" extrusionOk="0">
                <a:moveTo>
                  <a:pt x="1454" y="1"/>
                </a:moveTo>
                <a:lnTo>
                  <a:pt x="1401" y="9"/>
                </a:lnTo>
                <a:lnTo>
                  <a:pt x="1349" y="27"/>
                </a:lnTo>
                <a:lnTo>
                  <a:pt x="1305" y="53"/>
                </a:lnTo>
                <a:lnTo>
                  <a:pt x="1270" y="88"/>
                </a:lnTo>
                <a:lnTo>
                  <a:pt x="1235" y="132"/>
                </a:lnTo>
                <a:lnTo>
                  <a:pt x="1182" y="193"/>
                </a:lnTo>
                <a:lnTo>
                  <a:pt x="1130" y="263"/>
                </a:lnTo>
                <a:lnTo>
                  <a:pt x="1086" y="333"/>
                </a:lnTo>
                <a:lnTo>
                  <a:pt x="1051" y="412"/>
                </a:lnTo>
                <a:lnTo>
                  <a:pt x="1016" y="491"/>
                </a:lnTo>
                <a:lnTo>
                  <a:pt x="990" y="569"/>
                </a:lnTo>
                <a:lnTo>
                  <a:pt x="972" y="648"/>
                </a:lnTo>
                <a:lnTo>
                  <a:pt x="955" y="736"/>
                </a:lnTo>
                <a:lnTo>
                  <a:pt x="946" y="823"/>
                </a:lnTo>
                <a:lnTo>
                  <a:pt x="946" y="911"/>
                </a:lnTo>
                <a:lnTo>
                  <a:pt x="946" y="1086"/>
                </a:lnTo>
                <a:lnTo>
                  <a:pt x="946" y="1261"/>
                </a:lnTo>
                <a:lnTo>
                  <a:pt x="937" y="1436"/>
                </a:lnTo>
                <a:lnTo>
                  <a:pt x="920" y="1559"/>
                </a:lnTo>
                <a:lnTo>
                  <a:pt x="893" y="1681"/>
                </a:lnTo>
                <a:lnTo>
                  <a:pt x="850" y="1804"/>
                </a:lnTo>
                <a:lnTo>
                  <a:pt x="797" y="1917"/>
                </a:lnTo>
                <a:lnTo>
                  <a:pt x="745" y="2031"/>
                </a:lnTo>
                <a:lnTo>
                  <a:pt x="683" y="2145"/>
                </a:lnTo>
                <a:lnTo>
                  <a:pt x="543" y="2364"/>
                </a:lnTo>
                <a:lnTo>
                  <a:pt x="403" y="2583"/>
                </a:lnTo>
                <a:lnTo>
                  <a:pt x="272" y="2802"/>
                </a:lnTo>
                <a:lnTo>
                  <a:pt x="211" y="2915"/>
                </a:lnTo>
                <a:lnTo>
                  <a:pt x="158" y="3029"/>
                </a:lnTo>
                <a:lnTo>
                  <a:pt x="106" y="3143"/>
                </a:lnTo>
                <a:lnTo>
                  <a:pt x="62" y="3265"/>
                </a:lnTo>
                <a:lnTo>
                  <a:pt x="27" y="3423"/>
                </a:lnTo>
                <a:lnTo>
                  <a:pt x="1" y="3589"/>
                </a:lnTo>
                <a:lnTo>
                  <a:pt x="1" y="3747"/>
                </a:lnTo>
                <a:lnTo>
                  <a:pt x="9" y="3913"/>
                </a:lnTo>
                <a:lnTo>
                  <a:pt x="27" y="4001"/>
                </a:lnTo>
                <a:lnTo>
                  <a:pt x="44" y="4036"/>
                </a:lnTo>
                <a:lnTo>
                  <a:pt x="62" y="4071"/>
                </a:lnTo>
                <a:lnTo>
                  <a:pt x="88" y="4097"/>
                </a:lnTo>
                <a:lnTo>
                  <a:pt x="114" y="4115"/>
                </a:lnTo>
                <a:lnTo>
                  <a:pt x="176" y="4141"/>
                </a:lnTo>
                <a:lnTo>
                  <a:pt x="237" y="4150"/>
                </a:lnTo>
                <a:lnTo>
                  <a:pt x="403" y="4150"/>
                </a:lnTo>
                <a:lnTo>
                  <a:pt x="491" y="4132"/>
                </a:lnTo>
                <a:lnTo>
                  <a:pt x="578" y="4106"/>
                </a:lnTo>
                <a:lnTo>
                  <a:pt x="666" y="4080"/>
                </a:lnTo>
                <a:lnTo>
                  <a:pt x="753" y="4036"/>
                </a:lnTo>
                <a:lnTo>
                  <a:pt x="832" y="3992"/>
                </a:lnTo>
                <a:lnTo>
                  <a:pt x="911" y="3939"/>
                </a:lnTo>
                <a:lnTo>
                  <a:pt x="990" y="3887"/>
                </a:lnTo>
                <a:lnTo>
                  <a:pt x="1139" y="3764"/>
                </a:lnTo>
                <a:lnTo>
                  <a:pt x="1279" y="3624"/>
                </a:lnTo>
                <a:lnTo>
                  <a:pt x="1410" y="3484"/>
                </a:lnTo>
                <a:lnTo>
                  <a:pt x="1532" y="3335"/>
                </a:lnTo>
                <a:lnTo>
                  <a:pt x="1550" y="3388"/>
                </a:lnTo>
                <a:lnTo>
                  <a:pt x="1576" y="3441"/>
                </a:lnTo>
                <a:lnTo>
                  <a:pt x="1603" y="3476"/>
                </a:lnTo>
                <a:lnTo>
                  <a:pt x="1638" y="3493"/>
                </a:lnTo>
                <a:lnTo>
                  <a:pt x="1664" y="3511"/>
                </a:lnTo>
                <a:lnTo>
                  <a:pt x="1699" y="3519"/>
                </a:lnTo>
                <a:lnTo>
                  <a:pt x="1734" y="3519"/>
                </a:lnTo>
                <a:lnTo>
                  <a:pt x="1769" y="3502"/>
                </a:lnTo>
                <a:lnTo>
                  <a:pt x="1804" y="3484"/>
                </a:lnTo>
                <a:lnTo>
                  <a:pt x="1848" y="3467"/>
                </a:lnTo>
                <a:lnTo>
                  <a:pt x="1918" y="3397"/>
                </a:lnTo>
                <a:lnTo>
                  <a:pt x="1996" y="3309"/>
                </a:lnTo>
                <a:lnTo>
                  <a:pt x="2075" y="3213"/>
                </a:lnTo>
                <a:lnTo>
                  <a:pt x="2154" y="3108"/>
                </a:lnTo>
                <a:lnTo>
                  <a:pt x="2224" y="2985"/>
                </a:lnTo>
                <a:lnTo>
                  <a:pt x="2355" y="2767"/>
                </a:lnTo>
                <a:lnTo>
                  <a:pt x="2443" y="2583"/>
                </a:lnTo>
                <a:lnTo>
                  <a:pt x="2495" y="2469"/>
                </a:lnTo>
                <a:lnTo>
                  <a:pt x="2565" y="2250"/>
                </a:lnTo>
                <a:lnTo>
                  <a:pt x="2627" y="2031"/>
                </a:lnTo>
                <a:lnTo>
                  <a:pt x="2670" y="1804"/>
                </a:lnTo>
                <a:lnTo>
                  <a:pt x="2705" y="1576"/>
                </a:lnTo>
                <a:lnTo>
                  <a:pt x="2723" y="1349"/>
                </a:lnTo>
                <a:lnTo>
                  <a:pt x="2723" y="1112"/>
                </a:lnTo>
                <a:lnTo>
                  <a:pt x="2714" y="885"/>
                </a:lnTo>
                <a:lnTo>
                  <a:pt x="2679" y="657"/>
                </a:lnTo>
                <a:lnTo>
                  <a:pt x="2670" y="587"/>
                </a:lnTo>
                <a:lnTo>
                  <a:pt x="2644" y="526"/>
                </a:lnTo>
                <a:lnTo>
                  <a:pt x="2618" y="482"/>
                </a:lnTo>
                <a:lnTo>
                  <a:pt x="2583" y="438"/>
                </a:lnTo>
                <a:lnTo>
                  <a:pt x="2539" y="403"/>
                </a:lnTo>
                <a:lnTo>
                  <a:pt x="2495" y="377"/>
                </a:lnTo>
                <a:lnTo>
                  <a:pt x="2452" y="351"/>
                </a:lnTo>
                <a:lnTo>
                  <a:pt x="2408" y="342"/>
                </a:lnTo>
                <a:lnTo>
                  <a:pt x="2355" y="342"/>
                </a:lnTo>
                <a:lnTo>
                  <a:pt x="2312" y="351"/>
                </a:lnTo>
                <a:lnTo>
                  <a:pt x="2268" y="368"/>
                </a:lnTo>
                <a:lnTo>
                  <a:pt x="2224" y="403"/>
                </a:lnTo>
                <a:lnTo>
                  <a:pt x="2189" y="438"/>
                </a:lnTo>
                <a:lnTo>
                  <a:pt x="2163" y="491"/>
                </a:lnTo>
                <a:lnTo>
                  <a:pt x="2136" y="552"/>
                </a:lnTo>
                <a:lnTo>
                  <a:pt x="2119" y="622"/>
                </a:lnTo>
                <a:lnTo>
                  <a:pt x="2110" y="692"/>
                </a:lnTo>
                <a:lnTo>
                  <a:pt x="2093" y="771"/>
                </a:lnTo>
                <a:lnTo>
                  <a:pt x="2084" y="797"/>
                </a:lnTo>
                <a:lnTo>
                  <a:pt x="2066" y="823"/>
                </a:lnTo>
                <a:lnTo>
                  <a:pt x="2049" y="850"/>
                </a:lnTo>
                <a:lnTo>
                  <a:pt x="2014" y="858"/>
                </a:lnTo>
                <a:lnTo>
                  <a:pt x="1970" y="858"/>
                </a:lnTo>
                <a:lnTo>
                  <a:pt x="1926" y="832"/>
                </a:lnTo>
                <a:lnTo>
                  <a:pt x="1891" y="788"/>
                </a:lnTo>
                <a:lnTo>
                  <a:pt x="1865" y="745"/>
                </a:lnTo>
                <a:lnTo>
                  <a:pt x="1848" y="692"/>
                </a:lnTo>
                <a:lnTo>
                  <a:pt x="1830" y="631"/>
                </a:lnTo>
                <a:lnTo>
                  <a:pt x="1804" y="508"/>
                </a:lnTo>
                <a:lnTo>
                  <a:pt x="1786" y="386"/>
                </a:lnTo>
                <a:lnTo>
                  <a:pt x="1751" y="272"/>
                </a:lnTo>
                <a:lnTo>
                  <a:pt x="1734" y="211"/>
                </a:lnTo>
                <a:lnTo>
                  <a:pt x="1699" y="158"/>
                </a:lnTo>
                <a:lnTo>
                  <a:pt x="1664" y="106"/>
                </a:lnTo>
                <a:lnTo>
                  <a:pt x="1620" y="62"/>
                </a:lnTo>
                <a:lnTo>
                  <a:pt x="1567" y="36"/>
                </a:lnTo>
                <a:lnTo>
                  <a:pt x="1515" y="9"/>
                </a:lnTo>
                <a:lnTo>
                  <a:pt x="1454" y="1"/>
                </a:ln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074;p34">
            <a:extLst>
              <a:ext uri="{FF2B5EF4-FFF2-40B4-BE49-F238E27FC236}">
                <a16:creationId xmlns:a16="http://schemas.microsoft.com/office/drawing/2014/main" id="{18E31C4B-60F8-5EC5-4688-40AEE364B0ED}"/>
              </a:ext>
            </a:extLst>
          </p:cNvPr>
          <p:cNvSpPr/>
          <p:nvPr/>
        </p:nvSpPr>
        <p:spPr>
          <a:xfrm rot="2407473">
            <a:off x="7464411" y="1045936"/>
            <a:ext cx="196880" cy="300055"/>
          </a:xfrm>
          <a:custGeom>
            <a:avLst/>
            <a:gdLst/>
            <a:ahLst/>
            <a:cxnLst/>
            <a:rect l="l" t="t" r="r" b="b"/>
            <a:pathLst>
              <a:path w="2723" h="4150" extrusionOk="0">
                <a:moveTo>
                  <a:pt x="1454" y="1"/>
                </a:moveTo>
                <a:lnTo>
                  <a:pt x="1401" y="9"/>
                </a:lnTo>
                <a:lnTo>
                  <a:pt x="1349" y="27"/>
                </a:lnTo>
                <a:lnTo>
                  <a:pt x="1305" y="53"/>
                </a:lnTo>
                <a:lnTo>
                  <a:pt x="1270" y="88"/>
                </a:lnTo>
                <a:lnTo>
                  <a:pt x="1235" y="132"/>
                </a:lnTo>
                <a:lnTo>
                  <a:pt x="1182" y="193"/>
                </a:lnTo>
                <a:lnTo>
                  <a:pt x="1130" y="263"/>
                </a:lnTo>
                <a:lnTo>
                  <a:pt x="1086" y="333"/>
                </a:lnTo>
                <a:lnTo>
                  <a:pt x="1051" y="412"/>
                </a:lnTo>
                <a:lnTo>
                  <a:pt x="1016" y="491"/>
                </a:lnTo>
                <a:lnTo>
                  <a:pt x="990" y="569"/>
                </a:lnTo>
                <a:lnTo>
                  <a:pt x="972" y="648"/>
                </a:lnTo>
                <a:lnTo>
                  <a:pt x="955" y="736"/>
                </a:lnTo>
                <a:lnTo>
                  <a:pt x="946" y="823"/>
                </a:lnTo>
                <a:lnTo>
                  <a:pt x="946" y="911"/>
                </a:lnTo>
                <a:lnTo>
                  <a:pt x="946" y="1086"/>
                </a:lnTo>
                <a:lnTo>
                  <a:pt x="946" y="1261"/>
                </a:lnTo>
                <a:lnTo>
                  <a:pt x="937" y="1436"/>
                </a:lnTo>
                <a:lnTo>
                  <a:pt x="920" y="1559"/>
                </a:lnTo>
                <a:lnTo>
                  <a:pt x="893" y="1681"/>
                </a:lnTo>
                <a:lnTo>
                  <a:pt x="850" y="1804"/>
                </a:lnTo>
                <a:lnTo>
                  <a:pt x="797" y="1917"/>
                </a:lnTo>
                <a:lnTo>
                  <a:pt x="745" y="2031"/>
                </a:lnTo>
                <a:lnTo>
                  <a:pt x="683" y="2145"/>
                </a:lnTo>
                <a:lnTo>
                  <a:pt x="543" y="2364"/>
                </a:lnTo>
                <a:lnTo>
                  <a:pt x="403" y="2583"/>
                </a:lnTo>
                <a:lnTo>
                  <a:pt x="272" y="2802"/>
                </a:lnTo>
                <a:lnTo>
                  <a:pt x="211" y="2915"/>
                </a:lnTo>
                <a:lnTo>
                  <a:pt x="158" y="3029"/>
                </a:lnTo>
                <a:lnTo>
                  <a:pt x="106" y="3143"/>
                </a:lnTo>
                <a:lnTo>
                  <a:pt x="62" y="3265"/>
                </a:lnTo>
                <a:lnTo>
                  <a:pt x="27" y="3423"/>
                </a:lnTo>
                <a:lnTo>
                  <a:pt x="1" y="3589"/>
                </a:lnTo>
                <a:lnTo>
                  <a:pt x="1" y="3747"/>
                </a:lnTo>
                <a:lnTo>
                  <a:pt x="9" y="3913"/>
                </a:lnTo>
                <a:lnTo>
                  <a:pt x="27" y="4001"/>
                </a:lnTo>
                <a:lnTo>
                  <a:pt x="44" y="4036"/>
                </a:lnTo>
                <a:lnTo>
                  <a:pt x="62" y="4071"/>
                </a:lnTo>
                <a:lnTo>
                  <a:pt x="88" y="4097"/>
                </a:lnTo>
                <a:lnTo>
                  <a:pt x="114" y="4115"/>
                </a:lnTo>
                <a:lnTo>
                  <a:pt x="176" y="4141"/>
                </a:lnTo>
                <a:lnTo>
                  <a:pt x="237" y="4150"/>
                </a:lnTo>
                <a:lnTo>
                  <a:pt x="403" y="4150"/>
                </a:lnTo>
                <a:lnTo>
                  <a:pt x="491" y="4132"/>
                </a:lnTo>
                <a:lnTo>
                  <a:pt x="578" y="4106"/>
                </a:lnTo>
                <a:lnTo>
                  <a:pt x="666" y="4080"/>
                </a:lnTo>
                <a:lnTo>
                  <a:pt x="753" y="4036"/>
                </a:lnTo>
                <a:lnTo>
                  <a:pt x="832" y="3992"/>
                </a:lnTo>
                <a:lnTo>
                  <a:pt x="911" y="3939"/>
                </a:lnTo>
                <a:lnTo>
                  <a:pt x="990" y="3887"/>
                </a:lnTo>
                <a:lnTo>
                  <a:pt x="1139" y="3764"/>
                </a:lnTo>
                <a:lnTo>
                  <a:pt x="1279" y="3624"/>
                </a:lnTo>
                <a:lnTo>
                  <a:pt x="1410" y="3484"/>
                </a:lnTo>
                <a:lnTo>
                  <a:pt x="1532" y="3335"/>
                </a:lnTo>
                <a:lnTo>
                  <a:pt x="1550" y="3388"/>
                </a:lnTo>
                <a:lnTo>
                  <a:pt x="1576" y="3441"/>
                </a:lnTo>
                <a:lnTo>
                  <a:pt x="1603" y="3476"/>
                </a:lnTo>
                <a:lnTo>
                  <a:pt x="1638" y="3493"/>
                </a:lnTo>
                <a:lnTo>
                  <a:pt x="1664" y="3511"/>
                </a:lnTo>
                <a:lnTo>
                  <a:pt x="1699" y="3519"/>
                </a:lnTo>
                <a:lnTo>
                  <a:pt x="1734" y="3519"/>
                </a:lnTo>
                <a:lnTo>
                  <a:pt x="1769" y="3502"/>
                </a:lnTo>
                <a:lnTo>
                  <a:pt x="1804" y="3484"/>
                </a:lnTo>
                <a:lnTo>
                  <a:pt x="1848" y="3467"/>
                </a:lnTo>
                <a:lnTo>
                  <a:pt x="1918" y="3397"/>
                </a:lnTo>
                <a:lnTo>
                  <a:pt x="1996" y="3309"/>
                </a:lnTo>
                <a:lnTo>
                  <a:pt x="2075" y="3213"/>
                </a:lnTo>
                <a:lnTo>
                  <a:pt x="2154" y="3108"/>
                </a:lnTo>
                <a:lnTo>
                  <a:pt x="2224" y="2985"/>
                </a:lnTo>
                <a:lnTo>
                  <a:pt x="2355" y="2767"/>
                </a:lnTo>
                <a:lnTo>
                  <a:pt x="2443" y="2583"/>
                </a:lnTo>
                <a:lnTo>
                  <a:pt x="2495" y="2469"/>
                </a:lnTo>
                <a:lnTo>
                  <a:pt x="2565" y="2250"/>
                </a:lnTo>
                <a:lnTo>
                  <a:pt x="2627" y="2031"/>
                </a:lnTo>
                <a:lnTo>
                  <a:pt x="2670" y="1804"/>
                </a:lnTo>
                <a:lnTo>
                  <a:pt x="2705" y="1576"/>
                </a:lnTo>
                <a:lnTo>
                  <a:pt x="2723" y="1349"/>
                </a:lnTo>
                <a:lnTo>
                  <a:pt x="2723" y="1112"/>
                </a:lnTo>
                <a:lnTo>
                  <a:pt x="2714" y="885"/>
                </a:lnTo>
                <a:lnTo>
                  <a:pt x="2679" y="657"/>
                </a:lnTo>
                <a:lnTo>
                  <a:pt x="2670" y="587"/>
                </a:lnTo>
                <a:lnTo>
                  <a:pt x="2644" y="526"/>
                </a:lnTo>
                <a:lnTo>
                  <a:pt x="2618" y="482"/>
                </a:lnTo>
                <a:lnTo>
                  <a:pt x="2583" y="438"/>
                </a:lnTo>
                <a:lnTo>
                  <a:pt x="2539" y="403"/>
                </a:lnTo>
                <a:lnTo>
                  <a:pt x="2495" y="377"/>
                </a:lnTo>
                <a:lnTo>
                  <a:pt x="2452" y="351"/>
                </a:lnTo>
                <a:lnTo>
                  <a:pt x="2408" y="342"/>
                </a:lnTo>
                <a:lnTo>
                  <a:pt x="2355" y="342"/>
                </a:lnTo>
                <a:lnTo>
                  <a:pt x="2312" y="351"/>
                </a:lnTo>
                <a:lnTo>
                  <a:pt x="2268" y="368"/>
                </a:lnTo>
                <a:lnTo>
                  <a:pt x="2224" y="403"/>
                </a:lnTo>
                <a:lnTo>
                  <a:pt x="2189" y="438"/>
                </a:lnTo>
                <a:lnTo>
                  <a:pt x="2163" y="491"/>
                </a:lnTo>
                <a:lnTo>
                  <a:pt x="2136" y="552"/>
                </a:lnTo>
                <a:lnTo>
                  <a:pt x="2119" y="622"/>
                </a:lnTo>
                <a:lnTo>
                  <a:pt x="2110" y="692"/>
                </a:lnTo>
                <a:lnTo>
                  <a:pt x="2093" y="771"/>
                </a:lnTo>
                <a:lnTo>
                  <a:pt x="2084" y="797"/>
                </a:lnTo>
                <a:lnTo>
                  <a:pt x="2066" y="823"/>
                </a:lnTo>
                <a:lnTo>
                  <a:pt x="2049" y="850"/>
                </a:lnTo>
                <a:lnTo>
                  <a:pt x="2014" y="858"/>
                </a:lnTo>
                <a:lnTo>
                  <a:pt x="1970" y="858"/>
                </a:lnTo>
                <a:lnTo>
                  <a:pt x="1926" y="832"/>
                </a:lnTo>
                <a:lnTo>
                  <a:pt x="1891" y="788"/>
                </a:lnTo>
                <a:lnTo>
                  <a:pt x="1865" y="745"/>
                </a:lnTo>
                <a:lnTo>
                  <a:pt x="1848" y="692"/>
                </a:lnTo>
                <a:lnTo>
                  <a:pt x="1830" y="631"/>
                </a:lnTo>
                <a:lnTo>
                  <a:pt x="1804" y="508"/>
                </a:lnTo>
                <a:lnTo>
                  <a:pt x="1786" y="386"/>
                </a:lnTo>
                <a:lnTo>
                  <a:pt x="1751" y="272"/>
                </a:lnTo>
                <a:lnTo>
                  <a:pt x="1734" y="211"/>
                </a:lnTo>
                <a:lnTo>
                  <a:pt x="1699" y="158"/>
                </a:lnTo>
                <a:lnTo>
                  <a:pt x="1664" y="106"/>
                </a:lnTo>
                <a:lnTo>
                  <a:pt x="1620" y="62"/>
                </a:lnTo>
                <a:lnTo>
                  <a:pt x="1567" y="36"/>
                </a:lnTo>
                <a:lnTo>
                  <a:pt x="1515" y="9"/>
                </a:lnTo>
                <a:lnTo>
                  <a:pt x="14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TextBox 31">
            <a:extLst>
              <a:ext uri="{FF2B5EF4-FFF2-40B4-BE49-F238E27FC236}">
                <a16:creationId xmlns:a16="http://schemas.microsoft.com/office/drawing/2014/main" id="{4F03B4F0-0AB6-9038-4206-027EDB908025}"/>
              </a:ext>
            </a:extLst>
          </p:cNvPr>
          <p:cNvSpPr txBox="1"/>
          <p:nvPr/>
        </p:nvSpPr>
        <p:spPr>
          <a:xfrm>
            <a:off x="2478120" y="2400026"/>
            <a:ext cx="3752745" cy="738664"/>
          </a:xfrm>
          <a:prstGeom prst="rect">
            <a:avLst/>
          </a:prstGeom>
          <a:noFill/>
        </p:spPr>
        <p:txBody>
          <a:bodyPr wrap="square" rtlCol="0">
            <a:spAutoFit/>
          </a:bodyPr>
          <a:lstStyle/>
          <a:p>
            <a:pPr algn="ctr"/>
            <a:r>
              <a:rPr lang="en-IN" b="1" dirty="0">
                <a:solidFill>
                  <a:srgbClr val="797979"/>
                </a:solidFill>
                <a:latin typeface="Inter" panose="020B0604020202020204" charset="0"/>
                <a:ea typeface="Inter" panose="020B0604020202020204" charset="0"/>
              </a:rPr>
              <a:t>Deepkirat Singh      RA2011047010057</a:t>
            </a:r>
          </a:p>
          <a:p>
            <a:pPr algn="ctr"/>
            <a:r>
              <a:rPr lang="en-IN" b="1" dirty="0">
                <a:solidFill>
                  <a:srgbClr val="797979"/>
                </a:solidFill>
                <a:latin typeface="Inter" panose="020B0604020202020204" charset="0"/>
                <a:ea typeface="Inter" panose="020B0604020202020204" charset="0"/>
              </a:rPr>
              <a:t>Umang Kumar         RA2011047010047</a:t>
            </a:r>
          </a:p>
          <a:p>
            <a:pPr algn="ctr"/>
            <a:r>
              <a:rPr lang="en-IN" b="1" dirty="0" err="1">
                <a:solidFill>
                  <a:srgbClr val="797979"/>
                </a:solidFill>
                <a:latin typeface="Inter" panose="020B0604020202020204" charset="0"/>
                <a:ea typeface="Inter" panose="020B0604020202020204" charset="0"/>
              </a:rPr>
              <a:t>Animesh</a:t>
            </a:r>
            <a:r>
              <a:rPr lang="en-IN" b="1" dirty="0">
                <a:solidFill>
                  <a:srgbClr val="797979"/>
                </a:solidFill>
                <a:latin typeface="Inter" panose="020B0604020202020204" charset="0"/>
                <a:ea typeface="Inter" panose="020B0604020202020204" charset="0"/>
              </a:rPr>
              <a:t> Agnihotri   RA2011047010069</a:t>
            </a:r>
          </a:p>
        </p:txBody>
      </p:sp>
      <p:sp>
        <p:nvSpPr>
          <p:cNvPr id="34" name="Google Shape;92;p15">
            <a:extLst>
              <a:ext uri="{FF2B5EF4-FFF2-40B4-BE49-F238E27FC236}">
                <a16:creationId xmlns:a16="http://schemas.microsoft.com/office/drawing/2014/main" id="{C5105467-0040-6BF6-338C-54D996A588D0}"/>
              </a:ext>
            </a:extLst>
          </p:cNvPr>
          <p:cNvSpPr/>
          <p:nvPr/>
        </p:nvSpPr>
        <p:spPr>
          <a:xfrm rot="9899917" flipH="1">
            <a:off x="5726011" y="4227960"/>
            <a:ext cx="5082227" cy="2360850"/>
          </a:xfrm>
          <a:custGeom>
            <a:avLst/>
            <a:gdLst/>
            <a:ahLst/>
            <a:cxnLst/>
            <a:rect l="l" t="t" r="r" b="b"/>
            <a:pathLst>
              <a:path w="38969" h="13209" extrusionOk="0">
                <a:moveTo>
                  <a:pt x="33990" y="1"/>
                </a:moveTo>
                <a:cubicBezTo>
                  <a:pt x="33188" y="1"/>
                  <a:pt x="32144" y="220"/>
                  <a:pt x="30819" y="718"/>
                </a:cubicBezTo>
                <a:cubicBezTo>
                  <a:pt x="26167" y="2462"/>
                  <a:pt x="21100" y="2595"/>
                  <a:pt x="16149" y="3094"/>
                </a:cubicBezTo>
                <a:cubicBezTo>
                  <a:pt x="11214" y="3592"/>
                  <a:pt x="6081" y="4589"/>
                  <a:pt x="2210" y="7696"/>
                </a:cubicBezTo>
                <a:cubicBezTo>
                  <a:pt x="1063" y="8626"/>
                  <a:pt x="0" y="10238"/>
                  <a:pt x="864" y="11434"/>
                </a:cubicBezTo>
                <a:cubicBezTo>
                  <a:pt x="3110" y="10393"/>
                  <a:pt x="5503" y="9311"/>
                  <a:pt x="7959" y="9311"/>
                </a:cubicBezTo>
                <a:cubicBezTo>
                  <a:pt x="8246" y="9311"/>
                  <a:pt x="8534" y="9326"/>
                  <a:pt x="8822" y="9357"/>
                </a:cubicBezTo>
                <a:cubicBezTo>
                  <a:pt x="10218" y="9507"/>
                  <a:pt x="11547" y="10038"/>
                  <a:pt x="12842" y="10537"/>
                </a:cubicBezTo>
                <a:cubicBezTo>
                  <a:pt x="15767" y="11683"/>
                  <a:pt x="18757" y="12780"/>
                  <a:pt x="21864" y="13112"/>
                </a:cubicBezTo>
                <a:cubicBezTo>
                  <a:pt x="22456" y="13175"/>
                  <a:pt x="23055" y="13208"/>
                  <a:pt x="23654" y="13208"/>
                </a:cubicBezTo>
                <a:cubicBezTo>
                  <a:pt x="26214" y="13208"/>
                  <a:pt x="28778" y="12602"/>
                  <a:pt x="30852" y="11135"/>
                </a:cubicBezTo>
                <a:cubicBezTo>
                  <a:pt x="34658" y="8445"/>
                  <a:pt x="38969" y="1"/>
                  <a:pt x="33990" y="1"/>
                </a:cubicBezTo>
                <a:close/>
              </a:path>
            </a:pathLst>
          </a:custGeom>
          <a:solidFill>
            <a:srgbClr val="F9AA9D">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93;p15">
            <a:extLst>
              <a:ext uri="{FF2B5EF4-FFF2-40B4-BE49-F238E27FC236}">
                <a16:creationId xmlns:a16="http://schemas.microsoft.com/office/drawing/2014/main" id="{677172C6-C0B7-FA8B-EFFD-8AD31A7EDA49}"/>
              </a:ext>
            </a:extLst>
          </p:cNvPr>
          <p:cNvGrpSpPr/>
          <p:nvPr/>
        </p:nvGrpSpPr>
        <p:grpSpPr>
          <a:xfrm rot="-4796991" flipH="1">
            <a:off x="7671456" y="3842814"/>
            <a:ext cx="1035474" cy="1101800"/>
            <a:chOff x="5075750" y="3766475"/>
            <a:chExt cx="294925" cy="313800"/>
          </a:xfrm>
        </p:grpSpPr>
        <p:sp>
          <p:nvSpPr>
            <p:cNvPr id="36" name="Google Shape;94;p15">
              <a:extLst>
                <a:ext uri="{FF2B5EF4-FFF2-40B4-BE49-F238E27FC236}">
                  <a16:creationId xmlns:a16="http://schemas.microsoft.com/office/drawing/2014/main" id="{98B89F3D-19E7-0334-96BA-B45B264C3F00}"/>
                </a:ext>
              </a:extLst>
            </p:cNvPr>
            <p:cNvSpPr/>
            <p:nvPr/>
          </p:nvSpPr>
          <p:spPr>
            <a:xfrm>
              <a:off x="5080325" y="3766475"/>
              <a:ext cx="232325" cy="313800"/>
            </a:xfrm>
            <a:custGeom>
              <a:avLst/>
              <a:gdLst/>
              <a:ahLst/>
              <a:cxnLst/>
              <a:rect l="l" t="t" r="r" b="b"/>
              <a:pathLst>
                <a:path w="9293" h="12552" extrusionOk="0">
                  <a:moveTo>
                    <a:pt x="17" y="0"/>
                  </a:moveTo>
                  <a:lnTo>
                    <a:pt x="0" y="17"/>
                  </a:lnTo>
                  <a:cubicBezTo>
                    <a:pt x="931" y="2260"/>
                    <a:pt x="3539" y="3306"/>
                    <a:pt x="5068" y="5084"/>
                  </a:cubicBezTo>
                  <a:cubicBezTo>
                    <a:pt x="5832" y="5998"/>
                    <a:pt x="6496" y="6978"/>
                    <a:pt x="7078" y="8025"/>
                  </a:cubicBezTo>
                  <a:cubicBezTo>
                    <a:pt x="7908" y="9487"/>
                    <a:pt x="8457" y="11015"/>
                    <a:pt x="9188" y="12527"/>
                  </a:cubicBezTo>
                  <a:cubicBezTo>
                    <a:pt x="9193" y="12544"/>
                    <a:pt x="9208" y="12551"/>
                    <a:pt x="9224" y="12551"/>
                  </a:cubicBezTo>
                  <a:cubicBezTo>
                    <a:pt x="9256" y="12551"/>
                    <a:pt x="9293" y="12522"/>
                    <a:pt x="9271" y="12477"/>
                  </a:cubicBezTo>
                  <a:cubicBezTo>
                    <a:pt x="8473" y="9952"/>
                    <a:pt x="7244" y="7576"/>
                    <a:pt x="5649" y="5450"/>
                  </a:cubicBezTo>
                  <a:cubicBezTo>
                    <a:pt x="4901" y="4486"/>
                    <a:pt x="4021" y="3639"/>
                    <a:pt x="3041" y="2924"/>
                  </a:cubicBezTo>
                  <a:cubicBezTo>
                    <a:pt x="1894" y="2127"/>
                    <a:pt x="632" y="1329"/>
                    <a:pt x="17" y="0"/>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5;p15">
              <a:extLst>
                <a:ext uri="{FF2B5EF4-FFF2-40B4-BE49-F238E27FC236}">
                  <a16:creationId xmlns:a16="http://schemas.microsoft.com/office/drawing/2014/main" id="{93BDE43A-EAA0-1992-B89F-D1BC0F2C7225}"/>
                </a:ext>
              </a:extLst>
            </p:cNvPr>
            <p:cNvSpPr/>
            <p:nvPr/>
          </p:nvSpPr>
          <p:spPr>
            <a:xfrm>
              <a:off x="5287150" y="3914750"/>
              <a:ext cx="83525" cy="122450"/>
            </a:xfrm>
            <a:custGeom>
              <a:avLst/>
              <a:gdLst/>
              <a:ahLst/>
              <a:cxnLst/>
              <a:rect l="l" t="t" r="r" b="b"/>
              <a:pathLst>
                <a:path w="3341" h="4898" extrusionOk="0">
                  <a:moveTo>
                    <a:pt x="3340" y="0"/>
                  </a:moveTo>
                  <a:cubicBezTo>
                    <a:pt x="2709" y="898"/>
                    <a:pt x="1895" y="1662"/>
                    <a:pt x="1297" y="2576"/>
                  </a:cubicBezTo>
                  <a:cubicBezTo>
                    <a:pt x="965" y="3074"/>
                    <a:pt x="1" y="4237"/>
                    <a:pt x="167" y="4818"/>
                  </a:cubicBezTo>
                  <a:cubicBezTo>
                    <a:pt x="179" y="4867"/>
                    <a:pt x="227" y="4898"/>
                    <a:pt x="278" y="4898"/>
                  </a:cubicBezTo>
                  <a:cubicBezTo>
                    <a:pt x="296" y="4898"/>
                    <a:pt x="315" y="4894"/>
                    <a:pt x="333" y="4885"/>
                  </a:cubicBezTo>
                  <a:cubicBezTo>
                    <a:pt x="649" y="4702"/>
                    <a:pt x="848" y="3871"/>
                    <a:pt x="1031" y="3556"/>
                  </a:cubicBezTo>
                  <a:cubicBezTo>
                    <a:pt x="1247" y="3157"/>
                    <a:pt x="1513" y="2775"/>
                    <a:pt x="1779" y="2393"/>
                  </a:cubicBezTo>
                  <a:cubicBezTo>
                    <a:pt x="2377" y="1662"/>
                    <a:pt x="2908" y="864"/>
                    <a:pt x="3340" y="17"/>
                  </a:cubicBezTo>
                  <a:lnTo>
                    <a:pt x="3340" y="0"/>
                  </a:ln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6;p15">
              <a:extLst>
                <a:ext uri="{FF2B5EF4-FFF2-40B4-BE49-F238E27FC236}">
                  <a16:creationId xmlns:a16="http://schemas.microsoft.com/office/drawing/2014/main" id="{73C9FB80-F0C4-11F4-E9EA-E5A6B16977F0}"/>
                </a:ext>
              </a:extLst>
            </p:cNvPr>
            <p:cNvSpPr/>
            <p:nvPr/>
          </p:nvSpPr>
          <p:spPr>
            <a:xfrm>
              <a:off x="5116875" y="4030300"/>
              <a:ext cx="179025" cy="16550"/>
            </a:xfrm>
            <a:custGeom>
              <a:avLst/>
              <a:gdLst/>
              <a:ahLst/>
              <a:cxnLst/>
              <a:rect l="l" t="t" r="r" b="b"/>
              <a:pathLst>
                <a:path w="7161" h="662" extrusionOk="0">
                  <a:moveTo>
                    <a:pt x="6668" y="0"/>
                  </a:moveTo>
                  <a:cubicBezTo>
                    <a:pt x="6184" y="0"/>
                    <a:pt x="5630" y="165"/>
                    <a:pt x="5217" y="230"/>
                  </a:cubicBezTo>
                  <a:cubicBezTo>
                    <a:pt x="4685" y="296"/>
                    <a:pt x="4087" y="263"/>
                    <a:pt x="3522" y="313"/>
                  </a:cubicBezTo>
                  <a:cubicBezTo>
                    <a:pt x="2409" y="446"/>
                    <a:pt x="1080" y="346"/>
                    <a:pt x="0" y="662"/>
                  </a:cubicBezTo>
                  <a:cubicBezTo>
                    <a:pt x="297" y="622"/>
                    <a:pt x="597" y="609"/>
                    <a:pt x="897" y="609"/>
                  </a:cubicBezTo>
                  <a:cubicBezTo>
                    <a:pt x="1422" y="609"/>
                    <a:pt x="1951" y="648"/>
                    <a:pt x="2476" y="648"/>
                  </a:cubicBezTo>
                  <a:cubicBezTo>
                    <a:pt x="2776" y="648"/>
                    <a:pt x="3076" y="635"/>
                    <a:pt x="3373" y="595"/>
                  </a:cubicBezTo>
                  <a:cubicBezTo>
                    <a:pt x="4509" y="451"/>
                    <a:pt x="5738" y="245"/>
                    <a:pt x="6896" y="245"/>
                  </a:cubicBezTo>
                  <a:cubicBezTo>
                    <a:pt x="6940" y="245"/>
                    <a:pt x="6984" y="246"/>
                    <a:pt x="7028" y="246"/>
                  </a:cubicBezTo>
                  <a:cubicBezTo>
                    <a:pt x="7144" y="246"/>
                    <a:pt x="7161" y="80"/>
                    <a:pt x="7061" y="47"/>
                  </a:cubicBezTo>
                  <a:cubicBezTo>
                    <a:pt x="6939" y="14"/>
                    <a:pt x="6806" y="0"/>
                    <a:pt x="6668" y="0"/>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7;p15">
              <a:extLst>
                <a:ext uri="{FF2B5EF4-FFF2-40B4-BE49-F238E27FC236}">
                  <a16:creationId xmlns:a16="http://schemas.microsoft.com/office/drawing/2014/main" id="{657EFC9C-C32F-83DE-8F3D-6D5A073B59E0}"/>
                </a:ext>
              </a:extLst>
            </p:cNvPr>
            <p:cNvSpPr/>
            <p:nvPr/>
          </p:nvSpPr>
          <p:spPr>
            <a:xfrm>
              <a:off x="5277300" y="3880275"/>
              <a:ext cx="55150" cy="116825"/>
            </a:xfrm>
            <a:custGeom>
              <a:avLst/>
              <a:gdLst/>
              <a:ahLst/>
              <a:cxnLst/>
              <a:rect l="l" t="t" r="r" b="b"/>
              <a:pathLst>
                <a:path w="2206" h="4673" extrusionOk="0">
                  <a:moveTo>
                    <a:pt x="2206" y="1"/>
                  </a:moveTo>
                  <a:cubicBezTo>
                    <a:pt x="1940" y="466"/>
                    <a:pt x="1575" y="831"/>
                    <a:pt x="1325" y="1313"/>
                  </a:cubicBezTo>
                  <a:cubicBezTo>
                    <a:pt x="1093" y="1728"/>
                    <a:pt x="893" y="2144"/>
                    <a:pt x="711" y="2576"/>
                  </a:cubicBezTo>
                  <a:cubicBezTo>
                    <a:pt x="578" y="2925"/>
                    <a:pt x="295" y="3190"/>
                    <a:pt x="196" y="3556"/>
                  </a:cubicBezTo>
                  <a:cubicBezTo>
                    <a:pt x="113" y="3905"/>
                    <a:pt x="96" y="4254"/>
                    <a:pt x="13" y="4586"/>
                  </a:cubicBezTo>
                  <a:cubicBezTo>
                    <a:pt x="1" y="4634"/>
                    <a:pt x="40" y="4673"/>
                    <a:pt x="82" y="4673"/>
                  </a:cubicBezTo>
                  <a:cubicBezTo>
                    <a:pt x="98" y="4673"/>
                    <a:pt x="115" y="4667"/>
                    <a:pt x="129" y="4652"/>
                  </a:cubicBezTo>
                  <a:cubicBezTo>
                    <a:pt x="329" y="4403"/>
                    <a:pt x="329" y="4071"/>
                    <a:pt x="395" y="3772"/>
                  </a:cubicBezTo>
                  <a:cubicBezTo>
                    <a:pt x="478" y="3406"/>
                    <a:pt x="711" y="3157"/>
                    <a:pt x="860" y="2825"/>
                  </a:cubicBezTo>
                  <a:cubicBezTo>
                    <a:pt x="1060" y="2376"/>
                    <a:pt x="1276" y="1944"/>
                    <a:pt x="1458" y="1512"/>
                  </a:cubicBezTo>
                  <a:cubicBezTo>
                    <a:pt x="1691" y="997"/>
                    <a:pt x="2040" y="516"/>
                    <a:pt x="2206" y="1"/>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8;p15">
              <a:extLst>
                <a:ext uri="{FF2B5EF4-FFF2-40B4-BE49-F238E27FC236}">
                  <a16:creationId xmlns:a16="http://schemas.microsoft.com/office/drawing/2014/main" id="{BA015D21-9725-4892-084C-4280B13696AE}"/>
                </a:ext>
              </a:extLst>
            </p:cNvPr>
            <p:cNvSpPr/>
            <p:nvPr/>
          </p:nvSpPr>
          <p:spPr>
            <a:xfrm>
              <a:off x="5126425" y="3991400"/>
              <a:ext cx="153700" cy="10625"/>
            </a:xfrm>
            <a:custGeom>
              <a:avLst/>
              <a:gdLst/>
              <a:ahLst/>
              <a:cxnLst/>
              <a:rect l="l" t="t" r="r" b="b"/>
              <a:pathLst>
                <a:path w="6148" h="425" extrusionOk="0">
                  <a:moveTo>
                    <a:pt x="2085" y="0"/>
                  </a:moveTo>
                  <a:cubicBezTo>
                    <a:pt x="1989" y="0"/>
                    <a:pt x="1892" y="2"/>
                    <a:pt x="1795" y="8"/>
                  </a:cubicBezTo>
                  <a:cubicBezTo>
                    <a:pt x="1512" y="41"/>
                    <a:pt x="1230" y="108"/>
                    <a:pt x="947" y="191"/>
                  </a:cubicBezTo>
                  <a:cubicBezTo>
                    <a:pt x="632" y="241"/>
                    <a:pt x="299" y="191"/>
                    <a:pt x="17" y="274"/>
                  </a:cubicBezTo>
                  <a:cubicBezTo>
                    <a:pt x="0" y="274"/>
                    <a:pt x="0" y="307"/>
                    <a:pt x="17" y="307"/>
                  </a:cubicBezTo>
                  <a:cubicBezTo>
                    <a:pt x="30" y="306"/>
                    <a:pt x="43" y="305"/>
                    <a:pt x="56" y="305"/>
                  </a:cubicBezTo>
                  <a:cubicBezTo>
                    <a:pt x="211" y="305"/>
                    <a:pt x="379" y="390"/>
                    <a:pt x="532" y="390"/>
                  </a:cubicBezTo>
                  <a:cubicBezTo>
                    <a:pt x="947" y="390"/>
                    <a:pt x="1379" y="224"/>
                    <a:pt x="1811" y="207"/>
                  </a:cubicBezTo>
                  <a:cubicBezTo>
                    <a:pt x="2393" y="207"/>
                    <a:pt x="2991" y="324"/>
                    <a:pt x="3589" y="340"/>
                  </a:cubicBezTo>
                  <a:cubicBezTo>
                    <a:pt x="3992" y="350"/>
                    <a:pt x="4559" y="424"/>
                    <a:pt x="5092" y="424"/>
                  </a:cubicBezTo>
                  <a:cubicBezTo>
                    <a:pt x="5459" y="424"/>
                    <a:pt x="5810" y="389"/>
                    <a:pt x="6081" y="274"/>
                  </a:cubicBezTo>
                  <a:cubicBezTo>
                    <a:pt x="6148" y="224"/>
                    <a:pt x="6114" y="124"/>
                    <a:pt x="6048" y="108"/>
                  </a:cubicBezTo>
                  <a:cubicBezTo>
                    <a:pt x="5965" y="74"/>
                    <a:pt x="5861" y="63"/>
                    <a:pt x="5751" y="63"/>
                  </a:cubicBezTo>
                  <a:cubicBezTo>
                    <a:pt x="5529" y="63"/>
                    <a:pt x="5278" y="108"/>
                    <a:pt x="5101" y="108"/>
                  </a:cubicBezTo>
                  <a:cubicBezTo>
                    <a:pt x="4569" y="108"/>
                    <a:pt x="4054" y="58"/>
                    <a:pt x="3539" y="58"/>
                  </a:cubicBezTo>
                  <a:cubicBezTo>
                    <a:pt x="3055" y="58"/>
                    <a:pt x="2570" y="0"/>
                    <a:pt x="2085" y="0"/>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9;p15">
              <a:extLst>
                <a:ext uri="{FF2B5EF4-FFF2-40B4-BE49-F238E27FC236}">
                  <a16:creationId xmlns:a16="http://schemas.microsoft.com/office/drawing/2014/main" id="{6D5E982A-B287-1139-7AE6-A8AB115D855F}"/>
                </a:ext>
              </a:extLst>
            </p:cNvPr>
            <p:cNvSpPr/>
            <p:nvPr/>
          </p:nvSpPr>
          <p:spPr>
            <a:xfrm>
              <a:off x="5244150" y="3854100"/>
              <a:ext cx="57575" cy="95125"/>
            </a:xfrm>
            <a:custGeom>
              <a:avLst/>
              <a:gdLst/>
              <a:ahLst/>
              <a:cxnLst/>
              <a:rect l="l" t="t" r="r" b="b"/>
              <a:pathLst>
                <a:path w="2303" h="3805" extrusionOk="0">
                  <a:moveTo>
                    <a:pt x="2286" y="1"/>
                  </a:moveTo>
                  <a:cubicBezTo>
                    <a:pt x="2120" y="233"/>
                    <a:pt x="1920" y="400"/>
                    <a:pt x="1771" y="649"/>
                  </a:cubicBezTo>
                  <a:cubicBezTo>
                    <a:pt x="1555" y="981"/>
                    <a:pt x="1422" y="1380"/>
                    <a:pt x="1206" y="1729"/>
                  </a:cubicBezTo>
                  <a:cubicBezTo>
                    <a:pt x="1023" y="2028"/>
                    <a:pt x="791" y="2310"/>
                    <a:pt x="608" y="2626"/>
                  </a:cubicBezTo>
                  <a:cubicBezTo>
                    <a:pt x="492" y="2809"/>
                    <a:pt x="259" y="3523"/>
                    <a:pt x="159" y="3556"/>
                  </a:cubicBezTo>
                  <a:cubicBezTo>
                    <a:pt x="1" y="3599"/>
                    <a:pt x="67" y="3805"/>
                    <a:pt x="196" y="3805"/>
                  </a:cubicBezTo>
                  <a:cubicBezTo>
                    <a:pt x="216" y="3805"/>
                    <a:pt x="237" y="3800"/>
                    <a:pt x="259" y="3789"/>
                  </a:cubicBezTo>
                  <a:cubicBezTo>
                    <a:pt x="458" y="3672"/>
                    <a:pt x="575" y="3157"/>
                    <a:pt x="674" y="2958"/>
                  </a:cubicBezTo>
                  <a:cubicBezTo>
                    <a:pt x="840" y="2609"/>
                    <a:pt x="1106" y="2294"/>
                    <a:pt x="1322" y="1945"/>
                  </a:cubicBezTo>
                  <a:cubicBezTo>
                    <a:pt x="1488" y="1662"/>
                    <a:pt x="1621" y="1363"/>
                    <a:pt x="1738" y="1048"/>
                  </a:cubicBezTo>
                  <a:cubicBezTo>
                    <a:pt x="1887" y="699"/>
                    <a:pt x="2086" y="350"/>
                    <a:pt x="2302" y="17"/>
                  </a:cubicBezTo>
                  <a:lnTo>
                    <a:pt x="2286" y="1"/>
                  </a:ln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0;p15">
              <a:extLst>
                <a:ext uri="{FF2B5EF4-FFF2-40B4-BE49-F238E27FC236}">
                  <a16:creationId xmlns:a16="http://schemas.microsoft.com/office/drawing/2014/main" id="{186C8FB3-BA53-74EF-3A8B-43305147CD4E}"/>
                </a:ext>
              </a:extLst>
            </p:cNvPr>
            <p:cNvSpPr/>
            <p:nvPr/>
          </p:nvSpPr>
          <p:spPr>
            <a:xfrm>
              <a:off x="5128500" y="3947050"/>
              <a:ext cx="123375" cy="10275"/>
            </a:xfrm>
            <a:custGeom>
              <a:avLst/>
              <a:gdLst/>
              <a:ahLst/>
              <a:cxnLst/>
              <a:rect l="l" t="t" r="r" b="b"/>
              <a:pathLst>
                <a:path w="4935" h="411" extrusionOk="0">
                  <a:moveTo>
                    <a:pt x="4658" y="0"/>
                  </a:moveTo>
                  <a:cubicBezTo>
                    <a:pt x="3996" y="0"/>
                    <a:pt x="3298" y="159"/>
                    <a:pt x="2642" y="220"/>
                  </a:cubicBezTo>
                  <a:cubicBezTo>
                    <a:pt x="2533" y="227"/>
                    <a:pt x="2425" y="230"/>
                    <a:pt x="2317" y="230"/>
                  </a:cubicBezTo>
                  <a:cubicBezTo>
                    <a:pt x="2023" y="230"/>
                    <a:pt x="1732" y="211"/>
                    <a:pt x="1438" y="211"/>
                  </a:cubicBezTo>
                  <a:cubicBezTo>
                    <a:pt x="1331" y="211"/>
                    <a:pt x="1222" y="213"/>
                    <a:pt x="1114" y="220"/>
                  </a:cubicBezTo>
                  <a:cubicBezTo>
                    <a:pt x="732" y="220"/>
                    <a:pt x="383" y="353"/>
                    <a:pt x="1" y="370"/>
                  </a:cubicBezTo>
                  <a:cubicBezTo>
                    <a:pt x="1" y="370"/>
                    <a:pt x="1" y="386"/>
                    <a:pt x="1" y="386"/>
                  </a:cubicBezTo>
                  <a:lnTo>
                    <a:pt x="1" y="403"/>
                  </a:lnTo>
                  <a:cubicBezTo>
                    <a:pt x="65" y="409"/>
                    <a:pt x="130" y="411"/>
                    <a:pt x="195" y="411"/>
                  </a:cubicBezTo>
                  <a:cubicBezTo>
                    <a:pt x="477" y="411"/>
                    <a:pt x="761" y="368"/>
                    <a:pt x="1053" y="368"/>
                  </a:cubicBezTo>
                  <a:cubicBezTo>
                    <a:pt x="1090" y="368"/>
                    <a:pt x="1127" y="368"/>
                    <a:pt x="1163" y="370"/>
                  </a:cubicBezTo>
                  <a:cubicBezTo>
                    <a:pt x="1471" y="395"/>
                    <a:pt x="1782" y="407"/>
                    <a:pt x="2096" y="407"/>
                  </a:cubicBezTo>
                  <a:cubicBezTo>
                    <a:pt x="2410" y="407"/>
                    <a:pt x="2725" y="395"/>
                    <a:pt x="3041" y="370"/>
                  </a:cubicBezTo>
                  <a:cubicBezTo>
                    <a:pt x="3094" y="363"/>
                    <a:pt x="3165" y="360"/>
                    <a:pt x="3247" y="360"/>
                  </a:cubicBezTo>
                  <a:cubicBezTo>
                    <a:pt x="3433" y="360"/>
                    <a:pt x="3678" y="373"/>
                    <a:pt x="3925" y="373"/>
                  </a:cubicBezTo>
                  <a:cubicBezTo>
                    <a:pt x="4352" y="373"/>
                    <a:pt x="4783" y="336"/>
                    <a:pt x="4918" y="137"/>
                  </a:cubicBezTo>
                  <a:cubicBezTo>
                    <a:pt x="4935" y="71"/>
                    <a:pt x="4902" y="4"/>
                    <a:pt x="4835" y="4"/>
                  </a:cubicBezTo>
                  <a:cubicBezTo>
                    <a:pt x="4776" y="2"/>
                    <a:pt x="4717" y="0"/>
                    <a:pt x="4658" y="0"/>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1;p15">
              <a:extLst>
                <a:ext uri="{FF2B5EF4-FFF2-40B4-BE49-F238E27FC236}">
                  <a16:creationId xmlns:a16="http://schemas.microsoft.com/office/drawing/2014/main" id="{BE7FDEE0-7DFB-7AD0-2A6D-29BA66B9312C}"/>
                </a:ext>
              </a:extLst>
            </p:cNvPr>
            <p:cNvSpPr/>
            <p:nvPr/>
          </p:nvSpPr>
          <p:spPr>
            <a:xfrm>
              <a:off x="5223275" y="3840825"/>
              <a:ext cx="41475" cy="77200"/>
            </a:xfrm>
            <a:custGeom>
              <a:avLst/>
              <a:gdLst/>
              <a:ahLst/>
              <a:cxnLst/>
              <a:rect l="l" t="t" r="r" b="b"/>
              <a:pathLst>
                <a:path w="1659" h="3088" extrusionOk="0">
                  <a:moveTo>
                    <a:pt x="1642" y="0"/>
                  </a:moveTo>
                  <a:cubicBezTo>
                    <a:pt x="1559" y="133"/>
                    <a:pt x="1476" y="283"/>
                    <a:pt x="1426" y="432"/>
                  </a:cubicBezTo>
                  <a:cubicBezTo>
                    <a:pt x="1243" y="681"/>
                    <a:pt x="1061" y="914"/>
                    <a:pt x="878" y="1147"/>
                  </a:cubicBezTo>
                  <a:cubicBezTo>
                    <a:pt x="496" y="1695"/>
                    <a:pt x="213" y="2293"/>
                    <a:pt x="14" y="2941"/>
                  </a:cubicBezTo>
                  <a:cubicBezTo>
                    <a:pt x="1" y="3008"/>
                    <a:pt x="64" y="3087"/>
                    <a:pt x="133" y="3087"/>
                  </a:cubicBezTo>
                  <a:cubicBezTo>
                    <a:pt x="149" y="3087"/>
                    <a:pt x="165" y="3083"/>
                    <a:pt x="180" y="3074"/>
                  </a:cubicBezTo>
                  <a:cubicBezTo>
                    <a:pt x="396" y="2891"/>
                    <a:pt x="529" y="2642"/>
                    <a:pt x="562" y="2376"/>
                  </a:cubicBezTo>
                  <a:cubicBezTo>
                    <a:pt x="662" y="1977"/>
                    <a:pt x="812" y="1595"/>
                    <a:pt x="1011" y="1230"/>
                  </a:cubicBezTo>
                  <a:cubicBezTo>
                    <a:pt x="1160" y="980"/>
                    <a:pt x="1393" y="764"/>
                    <a:pt x="1509" y="482"/>
                  </a:cubicBezTo>
                  <a:cubicBezTo>
                    <a:pt x="1576" y="332"/>
                    <a:pt x="1576" y="150"/>
                    <a:pt x="1659" y="0"/>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2;p15">
              <a:extLst>
                <a:ext uri="{FF2B5EF4-FFF2-40B4-BE49-F238E27FC236}">
                  <a16:creationId xmlns:a16="http://schemas.microsoft.com/office/drawing/2014/main" id="{173AB61A-16C2-511B-69B9-BE342EB56671}"/>
                </a:ext>
              </a:extLst>
            </p:cNvPr>
            <p:cNvSpPr/>
            <p:nvPr/>
          </p:nvSpPr>
          <p:spPr>
            <a:xfrm>
              <a:off x="5125600" y="3913600"/>
              <a:ext cx="106350" cy="16550"/>
            </a:xfrm>
            <a:custGeom>
              <a:avLst/>
              <a:gdLst/>
              <a:ahLst/>
              <a:cxnLst/>
              <a:rect l="l" t="t" r="r" b="b"/>
              <a:pathLst>
                <a:path w="4254" h="662" extrusionOk="0">
                  <a:moveTo>
                    <a:pt x="3545" y="1"/>
                  </a:moveTo>
                  <a:cubicBezTo>
                    <a:pt x="2338" y="1"/>
                    <a:pt x="1182" y="385"/>
                    <a:pt x="0" y="645"/>
                  </a:cubicBezTo>
                  <a:lnTo>
                    <a:pt x="17" y="661"/>
                  </a:lnTo>
                  <a:cubicBezTo>
                    <a:pt x="1237" y="557"/>
                    <a:pt x="2430" y="266"/>
                    <a:pt x="3668" y="266"/>
                  </a:cubicBezTo>
                  <a:cubicBezTo>
                    <a:pt x="3813" y="266"/>
                    <a:pt x="3958" y="270"/>
                    <a:pt x="4104" y="279"/>
                  </a:cubicBezTo>
                  <a:cubicBezTo>
                    <a:pt x="4253" y="279"/>
                    <a:pt x="4237" y="63"/>
                    <a:pt x="4104" y="30"/>
                  </a:cubicBezTo>
                  <a:cubicBezTo>
                    <a:pt x="3916" y="10"/>
                    <a:pt x="3730" y="1"/>
                    <a:pt x="3545" y="1"/>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3;p15">
              <a:extLst>
                <a:ext uri="{FF2B5EF4-FFF2-40B4-BE49-F238E27FC236}">
                  <a16:creationId xmlns:a16="http://schemas.microsoft.com/office/drawing/2014/main" id="{5AA426E0-16DE-0EFF-36AD-ADFF3CA0E28E}"/>
                </a:ext>
              </a:extLst>
            </p:cNvPr>
            <p:cNvSpPr/>
            <p:nvPr/>
          </p:nvSpPr>
          <p:spPr>
            <a:xfrm>
              <a:off x="5206575" y="3817650"/>
              <a:ext cx="21225" cy="72550"/>
            </a:xfrm>
            <a:custGeom>
              <a:avLst/>
              <a:gdLst/>
              <a:ahLst/>
              <a:cxnLst/>
              <a:rect l="l" t="t" r="r" b="b"/>
              <a:pathLst>
                <a:path w="849" h="2902" extrusionOk="0">
                  <a:moveTo>
                    <a:pt x="840" y="1"/>
                  </a:moveTo>
                  <a:cubicBezTo>
                    <a:pt x="836" y="1"/>
                    <a:pt x="832" y="5"/>
                    <a:pt x="832" y="13"/>
                  </a:cubicBezTo>
                  <a:cubicBezTo>
                    <a:pt x="715" y="528"/>
                    <a:pt x="549" y="1027"/>
                    <a:pt x="366" y="1525"/>
                  </a:cubicBezTo>
                  <a:cubicBezTo>
                    <a:pt x="217" y="1874"/>
                    <a:pt x="1" y="2406"/>
                    <a:pt x="1" y="2805"/>
                  </a:cubicBezTo>
                  <a:cubicBezTo>
                    <a:pt x="1" y="2865"/>
                    <a:pt x="50" y="2901"/>
                    <a:pt x="100" y="2901"/>
                  </a:cubicBezTo>
                  <a:cubicBezTo>
                    <a:pt x="132" y="2901"/>
                    <a:pt x="164" y="2887"/>
                    <a:pt x="184" y="2854"/>
                  </a:cubicBezTo>
                  <a:cubicBezTo>
                    <a:pt x="416" y="2522"/>
                    <a:pt x="516" y="1941"/>
                    <a:pt x="616" y="1559"/>
                  </a:cubicBezTo>
                  <a:cubicBezTo>
                    <a:pt x="665" y="1326"/>
                    <a:pt x="682" y="1077"/>
                    <a:pt x="699" y="844"/>
                  </a:cubicBezTo>
                  <a:cubicBezTo>
                    <a:pt x="732" y="562"/>
                    <a:pt x="815" y="296"/>
                    <a:pt x="848" y="13"/>
                  </a:cubicBezTo>
                  <a:cubicBezTo>
                    <a:pt x="848" y="5"/>
                    <a:pt x="844" y="1"/>
                    <a:pt x="840" y="1"/>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4;p15">
              <a:extLst>
                <a:ext uri="{FF2B5EF4-FFF2-40B4-BE49-F238E27FC236}">
                  <a16:creationId xmlns:a16="http://schemas.microsoft.com/office/drawing/2014/main" id="{7C9984CC-567F-D11D-0874-85B251D664B3}"/>
                </a:ext>
              </a:extLst>
            </p:cNvPr>
            <p:cNvSpPr/>
            <p:nvPr/>
          </p:nvSpPr>
          <p:spPr>
            <a:xfrm>
              <a:off x="5125275" y="3884575"/>
              <a:ext cx="90050" cy="12025"/>
            </a:xfrm>
            <a:custGeom>
              <a:avLst/>
              <a:gdLst/>
              <a:ahLst/>
              <a:cxnLst/>
              <a:rect l="l" t="t" r="r" b="b"/>
              <a:pathLst>
                <a:path w="3602" h="481" extrusionOk="0">
                  <a:moveTo>
                    <a:pt x="36" y="425"/>
                  </a:moveTo>
                  <a:lnTo>
                    <a:pt x="36" y="425"/>
                  </a:lnTo>
                  <a:cubicBezTo>
                    <a:pt x="34" y="426"/>
                    <a:pt x="32" y="426"/>
                    <a:pt x="30" y="427"/>
                  </a:cubicBezTo>
                  <a:lnTo>
                    <a:pt x="46" y="427"/>
                  </a:lnTo>
                  <a:cubicBezTo>
                    <a:pt x="43" y="427"/>
                    <a:pt x="39" y="426"/>
                    <a:pt x="36" y="425"/>
                  </a:cubicBezTo>
                  <a:close/>
                  <a:moveTo>
                    <a:pt x="3209" y="1"/>
                  </a:moveTo>
                  <a:cubicBezTo>
                    <a:pt x="2683" y="1"/>
                    <a:pt x="2127" y="216"/>
                    <a:pt x="1625" y="260"/>
                  </a:cubicBezTo>
                  <a:cubicBezTo>
                    <a:pt x="1485" y="274"/>
                    <a:pt x="1344" y="276"/>
                    <a:pt x="1202" y="276"/>
                  </a:cubicBezTo>
                  <a:cubicBezTo>
                    <a:pt x="1096" y="276"/>
                    <a:pt x="989" y="275"/>
                    <a:pt x="883" y="275"/>
                  </a:cubicBezTo>
                  <a:cubicBezTo>
                    <a:pt x="590" y="275"/>
                    <a:pt x="300" y="287"/>
                    <a:pt x="30" y="377"/>
                  </a:cubicBezTo>
                  <a:cubicBezTo>
                    <a:pt x="0" y="392"/>
                    <a:pt x="10" y="419"/>
                    <a:pt x="36" y="425"/>
                  </a:cubicBezTo>
                  <a:lnTo>
                    <a:pt x="36" y="425"/>
                  </a:lnTo>
                  <a:cubicBezTo>
                    <a:pt x="172" y="400"/>
                    <a:pt x="307" y="390"/>
                    <a:pt x="443" y="390"/>
                  </a:cubicBezTo>
                  <a:cubicBezTo>
                    <a:pt x="855" y="390"/>
                    <a:pt x="1266" y="480"/>
                    <a:pt x="1670" y="480"/>
                  </a:cubicBezTo>
                  <a:cubicBezTo>
                    <a:pt x="1716" y="480"/>
                    <a:pt x="1762" y="479"/>
                    <a:pt x="1807" y="476"/>
                  </a:cubicBezTo>
                  <a:cubicBezTo>
                    <a:pt x="2090" y="476"/>
                    <a:pt x="2356" y="393"/>
                    <a:pt x="2638" y="377"/>
                  </a:cubicBezTo>
                  <a:cubicBezTo>
                    <a:pt x="2904" y="377"/>
                    <a:pt x="3186" y="360"/>
                    <a:pt x="3436" y="294"/>
                  </a:cubicBezTo>
                  <a:cubicBezTo>
                    <a:pt x="3602" y="244"/>
                    <a:pt x="3569" y="11"/>
                    <a:pt x="3402" y="11"/>
                  </a:cubicBezTo>
                  <a:cubicBezTo>
                    <a:pt x="3338" y="4"/>
                    <a:pt x="3274" y="1"/>
                    <a:pt x="3209" y="1"/>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5;p15">
              <a:extLst>
                <a:ext uri="{FF2B5EF4-FFF2-40B4-BE49-F238E27FC236}">
                  <a16:creationId xmlns:a16="http://schemas.microsoft.com/office/drawing/2014/main" id="{4C39591D-510B-6BAA-57E6-C40D9440C357}"/>
                </a:ext>
              </a:extLst>
            </p:cNvPr>
            <p:cNvSpPr/>
            <p:nvPr/>
          </p:nvSpPr>
          <p:spPr>
            <a:xfrm>
              <a:off x="5181250" y="3799000"/>
              <a:ext cx="9150" cy="65525"/>
            </a:xfrm>
            <a:custGeom>
              <a:avLst/>
              <a:gdLst/>
              <a:ahLst/>
              <a:cxnLst/>
              <a:rect l="l" t="t" r="r" b="b"/>
              <a:pathLst>
                <a:path w="366" h="2621" extrusionOk="0">
                  <a:moveTo>
                    <a:pt x="186" y="1"/>
                  </a:moveTo>
                  <a:cubicBezTo>
                    <a:pt x="180" y="1"/>
                    <a:pt x="173" y="5"/>
                    <a:pt x="167" y="12"/>
                  </a:cubicBezTo>
                  <a:cubicBezTo>
                    <a:pt x="50" y="294"/>
                    <a:pt x="84" y="693"/>
                    <a:pt x="67" y="1009"/>
                  </a:cubicBezTo>
                  <a:cubicBezTo>
                    <a:pt x="17" y="1507"/>
                    <a:pt x="0" y="2022"/>
                    <a:pt x="17" y="2537"/>
                  </a:cubicBezTo>
                  <a:cubicBezTo>
                    <a:pt x="17" y="2591"/>
                    <a:pt x="61" y="2621"/>
                    <a:pt x="106" y="2621"/>
                  </a:cubicBezTo>
                  <a:cubicBezTo>
                    <a:pt x="145" y="2621"/>
                    <a:pt x="185" y="2599"/>
                    <a:pt x="200" y="2554"/>
                  </a:cubicBezTo>
                  <a:cubicBezTo>
                    <a:pt x="366" y="2138"/>
                    <a:pt x="133" y="1574"/>
                    <a:pt x="150" y="1125"/>
                  </a:cubicBezTo>
                  <a:cubicBezTo>
                    <a:pt x="167" y="793"/>
                    <a:pt x="117" y="344"/>
                    <a:pt x="200" y="28"/>
                  </a:cubicBezTo>
                  <a:cubicBezTo>
                    <a:pt x="200" y="9"/>
                    <a:pt x="194" y="1"/>
                    <a:pt x="186" y="1"/>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6;p15">
              <a:extLst>
                <a:ext uri="{FF2B5EF4-FFF2-40B4-BE49-F238E27FC236}">
                  <a16:creationId xmlns:a16="http://schemas.microsoft.com/office/drawing/2014/main" id="{7F0DEDF9-AB8F-BA3F-D2F8-2E6CDCF9F40B}"/>
                </a:ext>
              </a:extLst>
            </p:cNvPr>
            <p:cNvSpPr/>
            <p:nvPr/>
          </p:nvSpPr>
          <p:spPr>
            <a:xfrm>
              <a:off x="5115625" y="3859850"/>
              <a:ext cx="71050" cy="8250"/>
            </a:xfrm>
            <a:custGeom>
              <a:avLst/>
              <a:gdLst/>
              <a:ahLst/>
              <a:cxnLst/>
              <a:rect l="l" t="t" r="r" b="b"/>
              <a:pathLst>
                <a:path w="2842" h="330" extrusionOk="0">
                  <a:moveTo>
                    <a:pt x="531" y="0"/>
                  </a:moveTo>
                  <a:cubicBezTo>
                    <a:pt x="348" y="0"/>
                    <a:pt x="168" y="21"/>
                    <a:pt x="0" y="87"/>
                  </a:cubicBezTo>
                  <a:lnTo>
                    <a:pt x="0" y="103"/>
                  </a:lnTo>
                  <a:cubicBezTo>
                    <a:pt x="82" y="80"/>
                    <a:pt x="171" y="71"/>
                    <a:pt x="265" y="71"/>
                  </a:cubicBezTo>
                  <a:cubicBezTo>
                    <a:pt x="650" y="71"/>
                    <a:pt x="1118" y="229"/>
                    <a:pt x="1479" y="269"/>
                  </a:cubicBezTo>
                  <a:cubicBezTo>
                    <a:pt x="1702" y="295"/>
                    <a:pt x="1934" y="330"/>
                    <a:pt x="2163" y="330"/>
                  </a:cubicBezTo>
                  <a:cubicBezTo>
                    <a:pt x="2378" y="330"/>
                    <a:pt x="2591" y="299"/>
                    <a:pt x="2792" y="203"/>
                  </a:cubicBezTo>
                  <a:cubicBezTo>
                    <a:pt x="2841" y="153"/>
                    <a:pt x="2825" y="53"/>
                    <a:pt x="2742" y="53"/>
                  </a:cubicBezTo>
                  <a:cubicBezTo>
                    <a:pt x="2398" y="53"/>
                    <a:pt x="2070" y="75"/>
                    <a:pt x="1736" y="75"/>
                  </a:cubicBezTo>
                  <a:cubicBezTo>
                    <a:pt x="1570" y="75"/>
                    <a:pt x="1402" y="70"/>
                    <a:pt x="1230" y="53"/>
                  </a:cubicBezTo>
                  <a:cubicBezTo>
                    <a:pt x="1006" y="35"/>
                    <a:pt x="766" y="0"/>
                    <a:pt x="531" y="0"/>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7;p15">
              <a:extLst>
                <a:ext uri="{FF2B5EF4-FFF2-40B4-BE49-F238E27FC236}">
                  <a16:creationId xmlns:a16="http://schemas.microsoft.com/office/drawing/2014/main" id="{8542DE39-3746-6ABE-C47C-57DC3E59ED61}"/>
                </a:ext>
              </a:extLst>
            </p:cNvPr>
            <p:cNvSpPr/>
            <p:nvPr/>
          </p:nvSpPr>
          <p:spPr>
            <a:xfrm>
              <a:off x="5145125" y="3795550"/>
              <a:ext cx="8325" cy="42125"/>
            </a:xfrm>
            <a:custGeom>
              <a:avLst/>
              <a:gdLst/>
              <a:ahLst/>
              <a:cxnLst/>
              <a:rect l="l" t="t" r="r" b="b"/>
              <a:pathLst>
                <a:path w="333" h="1685" extrusionOk="0">
                  <a:moveTo>
                    <a:pt x="0" y="0"/>
                  </a:moveTo>
                  <a:lnTo>
                    <a:pt x="0" y="17"/>
                  </a:lnTo>
                  <a:cubicBezTo>
                    <a:pt x="100" y="316"/>
                    <a:pt x="150" y="632"/>
                    <a:pt x="133" y="947"/>
                  </a:cubicBezTo>
                  <a:cubicBezTo>
                    <a:pt x="116" y="1163"/>
                    <a:pt x="67" y="1462"/>
                    <a:pt x="199" y="1662"/>
                  </a:cubicBezTo>
                  <a:cubicBezTo>
                    <a:pt x="207" y="1677"/>
                    <a:pt x="228" y="1685"/>
                    <a:pt x="250" y="1685"/>
                  </a:cubicBezTo>
                  <a:cubicBezTo>
                    <a:pt x="277" y="1685"/>
                    <a:pt x="307" y="1673"/>
                    <a:pt x="316" y="1645"/>
                  </a:cubicBezTo>
                  <a:cubicBezTo>
                    <a:pt x="332" y="1346"/>
                    <a:pt x="332" y="1047"/>
                    <a:pt x="282" y="765"/>
                  </a:cubicBezTo>
                  <a:cubicBezTo>
                    <a:pt x="249" y="499"/>
                    <a:pt x="166" y="233"/>
                    <a:pt x="17" y="0"/>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8;p15">
              <a:extLst>
                <a:ext uri="{FF2B5EF4-FFF2-40B4-BE49-F238E27FC236}">
                  <a16:creationId xmlns:a16="http://schemas.microsoft.com/office/drawing/2014/main" id="{4B7BADEA-250D-21DA-8988-EB999014953C}"/>
                </a:ext>
              </a:extLst>
            </p:cNvPr>
            <p:cNvSpPr/>
            <p:nvPr/>
          </p:nvSpPr>
          <p:spPr>
            <a:xfrm>
              <a:off x="5105250" y="3832500"/>
              <a:ext cx="47375" cy="8525"/>
            </a:xfrm>
            <a:custGeom>
              <a:avLst/>
              <a:gdLst/>
              <a:ahLst/>
              <a:cxnLst/>
              <a:rect l="l" t="t" r="r" b="b"/>
              <a:pathLst>
                <a:path w="1895" h="341" extrusionOk="0">
                  <a:moveTo>
                    <a:pt x="0" y="1"/>
                  </a:moveTo>
                  <a:cubicBezTo>
                    <a:pt x="366" y="150"/>
                    <a:pt x="748" y="250"/>
                    <a:pt x="1146" y="267"/>
                  </a:cubicBezTo>
                  <a:cubicBezTo>
                    <a:pt x="1282" y="277"/>
                    <a:pt x="1464" y="340"/>
                    <a:pt x="1621" y="340"/>
                  </a:cubicBezTo>
                  <a:cubicBezTo>
                    <a:pt x="1714" y="340"/>
                    <a:pt x="1799" y="318"/>
                    <a:pt x="1861" y="250"/>
                  </a:cubicBezTo>
                  <a:cubicBezTo>
                    <a:pt x="1894" y="200"/>
                    <a:pt x="1877" y="150"/>
                    <a:pt x="1844" y="117"/>
                  </a:cubicBezTo>
                  <a:cubicBezTo>
                    <a:pt x="1708" y="78"/>
                    <a:pt x="1577" y="62"/>
                    <a:pt x="1449" y="62"/>
                  </a:cubicBezTo>
                  <a:cubicBezTo>
                    <a:pt x="1359" y="62"/>
                    <a:pt x="1269" y="70"/>
                    <a:pt x="1180" y="84"/>
                  </a:cubicBezTo>
                  <a:cubicBezTo>
                    <a:pt x="1090" y="88"/>
                    <a:pt x="1001" y="90"/>
                    <a:pt x="913" y="90"/>
                  </a:cubicBezTo>
                  <a:cubicBezTo>
                    <a:pt x="609" y="90"/>
                    <a:pt x="313" y="65"/>
                    <a:pt x="17" y="1"/>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9;p15">
              <a:extLst>
                <a:ext uri="{FF2B5EF4-FFF2-40B4-BE49-F238E27FC236}">
                  <a16:creationId xmlns:a16="http://schemas.microsoft.com/office/drawing/2014/main" id="{2AC7E502-C25A-96DC-D1E1-4732717F0AC7}"/>
                </a:ext>
              </a:extLst>
            </p:cNvPr>
            <p:cNvSpPr/>
            <p:nvPr/>
          </p:nvSpPr>
          <p:spPr>
            <a:xfrm>
              <a:off x="5117700" y="3782250"/>
              <a:ext cx="5425" cy="36050"/>
            </a:xfrm>
            <a:custGeom>
              <a:avLst/>
              <a:gdLst/>
              <a:ahLst/>
              <a:cxnLst/>
              <a:rect l="l" t="t" r="r" b="b"/>
              <a:pathLst>
                <a:path w="217" h="1442" extrusionOk="0">
                  <a:moveTo>
                    <a:pt x="150" y="1"/>
                  </a:moveTo>
                  <a:lnTo>
                    <a:pt x="133" y="17"/>
                  </a:lnTo>
                  <a:lnTo>
                    <a:pt x="150" y="17"/>
                  </a:lnTo>
                  <a:cubicBezTo>
                    <a:pt x="150" y="12"/>
                    <a:pt x="150" y="6"/>
                    <a:pt x="150" y="1"/>
                  </a:cubicBezTo>
                  <a:close/>
                  <a:moveTo>
                    <a:pt x="150" y="17"/>
                  </a:moveTo>
                  <a:cubicBezTo>
                    <a:pt x="147" y="244"/>
                    <a:pt x="84" y="472"/>
                    <a:pt x="84" y="715"/>
                  </a:cubicBezTo>
                  <a:cubicBezTo>
                    <a:pt x="100" y="914"/>
                    <a:pt x="84" y="1130"/>
                    <a:pt x="34" y="1330"/>
                  </a:cubicBezTo>
                  <a:cubicBezTo>
                    <a:pt x="0" y="1386"/>
                    <a:pt x="72" y="1442"/>
                    <a:pt x="128" y="1442"/>
                  </a:cubicBezTo>
                  <a:cubicBezTo>
                    <a:pt x="155" y="1442"/>
                    <a:pt x="178" y="1429"/>
                    <a:pt x="183" y="1396"/>
                  </a:cubicBezTo>
                  <a:cubicBezTo>
                    <a:pt x="217" y="1213"/>
                    <a:pt x="217" y="1031"/>
                    <a:pt x="183" y="865"/>
                  </a:cubicBezTo>
                  <a:cubicBezTo>
                    <a:pt x="167" y="582"/>
                    <a:pt x="183" y="283"/>
                    <a:pt x="150" y="17"/>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0;p15">
              <a:extLst>
                <a:ext uri="{FF2B5EF4-FFF2-40B4-BE49-F238E27FC236}">
                  <a16:creationId xmlns:a16="http://schemas.microsoft.com/office/drawing/2014/main" id="{7BEDCC3F-245E-24DE-831B-034FFEE4398E}"/>
                </a:ext>
              </a:extLst>
            </p:cNvPr>
            <p:cNvSpPr/>
            <p:nvPr/>
          </p:nvSpPr>
          <p:spPr>
            <a:xfrm>
              <a:off x="5089450" y="3808825"/>
              <a:ext cx="34500" cy="11275"/>
            </a:xfrm>
            <a:custGeom>
              <a:avLst/>
              <a:gdLst/>
              <a:ahLst/>
              <a:cxnLst/>
              <a:rect l="l" t="t" r="r" b="b"/>
              <a:pathLst>
                <a:path w="1380" h="451" extrusionOk="0">
                  <a:moveTo>
                    <a:pt x="17" y="1"/>
                  </a:moveTo>
                  <a:cubicBezTo>
                    <a:pt x="1" y="1"/>
                    <a:pt x="1" y="18"/>
                    <a:pt x="17" y="18"/>
                  </a:cubicBezTo>
                  <a:lnTo>
                    <a:pt x="17" y="34"/>
                  </a:lnTo>
                  <a:cubicBezTo>
                    <a:pt x="134" y="67"/>
                    <a:pt x="250" y="134"/>
                    <a:pt x="366" y="184"/>
                  </a:cubicBezTo>
                  <a:cubicBezTo>
                    <a:pt x="449" y="217"/>
                    <a:pt x="532" y="234"/>
                    <a:pt x="616" y="250"/>
                  </a:cubicBezTo>
                  <a:cubicBezTo>
                    <a:pt x="732" y="250"/>
                    <a:pt x="865" y="283"/>
                    <a:pt x="964" y="350"/>
                  </a:cubicBezTo>
                  <a:cubicBezTo>
                    <a:pt x="1031" y="400"/>
                    <a:pt x="1114" y="450"/>
                    <a:pt x="1197" y="450"/>
                  </a:cubicBezTo>
                  <a:cubicBezTo>
                    <a:pt x="1202" y="450"/>
                    <a:pt x="1207" y="450"/>
                    <a:pt x="1211" y="450"/>
                  </a:cubicBezTo>
                  <a:cubicBezTo>
                    <a:pt x="1380" y="450"/>
                    <a:pt x="1375" y="167"/>
                    <a:pt x="1197" y="167"/>
                  </a:cubicBezTo>
                  <a:cubicBezTo>
                    <a:pt x="1131" y="167"/>
                    <a:pt x="1047" y="134"/>
                    <a:pt x="964" y="134"/>
                  </a:cubicBezTo>
                  <a:lnTo>
                    <a:pt x="616" y="134"/>
                  </a:lnTo>
                  <a:cubicBezTo>
                    <a:pt x="400" y="134"/>
                    <a:pt x="217" y="1"/>
                    <a:pt x="17" y="1"/>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1;p15">
              <a:extLst>
                <a:ext uri="{FF2B5EF4-FFF2-40B4-BE49-F238E27FC236}">
                  <a16:creationId xmlns:a16="http://schemas.microsoft.com/office/drawing/2014/main" id="{896843CF-1BF8-6C2F-5799-6BF4F8C1F70F}"/>
                </a:ext>
              </a:extLst>
            </p:cNvPr>
            <p:cNvSpPr/>
            <p:nvPr/>
          </p:nvSpPr>
          <p:spPr>
            <a:xfrm>
              <a:off x="5097100" y="3767150"/>
              <a:ext cx="5250" cy="26400"/>
            </a:xfrm>
            <a:custGeom>
              <a:avLst/>
              <a:gdLst/>
              <a:ahLst/>
              <a:cxnLst/>
              <a:rect l="l" t="t" r="r" b="b"/>
              <a:pathLst>
                <a:path w="210" h="1056" extrusionOk="0">
                  <a:moveTo>
                    <a:pt x="121" y="0"/>
                  </a:moveTo>
                  <a:cubicBezTo>
                    <a:pt x="113" y="0"/>
                    <a:pt x="98" y="15"/>
                    <a:pt x="110" y="40"/>
                  </a:cubicBezTo>
                  <a:cubicBezTo>
                    <a:pt x="127" y="73"/>
                    <a:pt x="94" y="223"/>
                    <a:pt x="94" y="256"/>
                  </a:cubicBezTo>
                  <a:cubicBezTo>
                    <a:pt x="77" y="322"/>
                    <a:pt x="77" y="372"/>
                    <a:pt x="94" y="422"/>
                  </a:cubicBezTo>
                  <a:cubicBezTo>
                    <a:pt x="110" y="505"/>
                    <a:pt x="94" y="605"/>
                    <a:pt x="77" y="704"/>
                  </a:cubicBezTo>
                  <a:cubicBezTo>
                    <a:pt x="44" y="787"/>
                    <a:pt x="27" y="870"/>
                    <a:pt x="10" y="970"/>
                  </a:cubicBezTo>
                  <a:cubicBezTo>
                    <a:pt x="1" y="1018"/>
                    <a:pt x="53" y="1055"/>
                    <a:pt x="98" y="1055"/>
                  </a:cubicBezTo>
                  <a:cubicBezTo>
                    <a:pt x="131" y="1055"/>
                    <a:pt x="160" y="1036"/>
                    <a:pt x="160" y="987"/>
                  </a:cubicBezTo>
                  <a:cubicBezTo>
                    <a:pt x="160" y="870"/>
                    <a:pt x="177" y="771"/>
                    <a:pt x="210" y="654"/>
                  </a:cubicBezTo>
                  <a:cubicBezTo>
                    <a:pt x="210" y="588"/>
                    <a:pt x="193" y="505"/>
                    <a:pt x="177" y="422"/>
                  </a:cubicBezTo>
                  <a:cubicBezTo>
                    <a:pt x="160" y="322"/>
                    <a:pt x="210" y="106"/>
                    <a:pt x="127" y="7"/>
                  </a:cubicBezTo>
                  <a:cubicBezTo>
                    <a:pt x="127" y="2"/>
                    <a:pt x="124" y="0"/>
                    <a:pt x="121" y="0"/>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2;p15">
              <a:extLst>
                <a:ext uri="{FF2B5EF4-FFF2-40B4-BE49-F238E27FC236}">
                  <a16:creationId xmlns:a16="http://schemas.microsoft.com/office/drawing/2014/main" id="{E5FDF1BD-BEB8-A04F-4CD0-1C413B1507F4}"/>
                </a:ext>
              </a:extLst>
            </p:cNvPr>
            <p:cNvSpPr/>
            <p:nvPr/>
          </p:nvSpPr>
          <p:spPr>
            <a:xfrm>
              <a:off x="5075750" y="3786400"/>
              <a:ext cx="26200" cy="7675"/>
            </a:xfrm>
            <a:custGeom>
              <a:avLst/>
              <a:gdLst/>
              <a:ahLst/>
              <a:cxnLst/>
              <a:rect l="l" t="t" r="r" b="b"/>
              <a:pathLst>
                <a:path w="1048" h="307" extrusionOk="0">
                  <a:moveTo>
                    <a:pt x="1" y="1"/>
                  </a:moveTo>
                  <a:cubicBezTo>
                    <a:pt x="150" y="51"/>
                    <a:pt x="300" y="134"/>
                    <a:pt x="449" y="217"/>
                  </a:cubicBezTo>
                  <a:cubicBezTo>
                    <a:pt x="549" y="277"/>
                    <a:pt x="660" y="306"/>
                    <a:pt x="770" y="306"/>
                  </a:cubicBezTo>
                  <a:cubicBezTo>
                    <a:pt x="843" y="306"/>
                    <a:pt x="914" y="293"/>
                    <a:pt x="981" y="267"/>
                  </a:cubicBezTo>
                  <a:cubicBezTo>
                    <a:pt x="1047" y="217"/>
                    <a:pt x="1031" y="134"/>
                    <a:pt x="964" y="117"/>
                  </a:cubicBezTo>
                  <a:cubicBezTo>
                    <a:pt x="938" y="107"/>
                    <a:pt x="916" y="103"/>
                    <a:pt x="895" y="103"/>
                  </a:cubicBezTo>
                  <a:cubicBezTo>
                    <a:pt x="849" y="103"/>
                    <a:pt x="811" y="122"/>
                    <a:pt x="765" y="134"/>
                  </a:cubicBezTo>
                  <a:cubicBezTo>
                    <a:pt x="727" y="138"/>
                    <a:pt x="690" y="140"/>
                    <a:pt x="653" y="140"/>
                  </a:cubicBezTo>
                  <a:cubicBezTo>
                    <a:pt x="543" y="140"/>
                    <a:pt x="437" y="121"/>
                    <a:pt x="349" y="84"/>
                  </a:cubicBezTo>
                  <a:cubicBezTo>
                    <a:pt x="233" y="34"/>
                    <a:pt x="117" y="1"/>
                    <a:pt x="1" y="1"/>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113;p15">
            <a:extLst>
              <a:ext uri="{FF2B5EF4-FFF2-40B4-BE49-F238E27FC236}">
                <a16:creationId xmlns:a16="http://schemas.microsoft.com/office/drawing/2014/main" id="{6B0A0C9E-A4D7-EB1C-EB70-C7FE1825B7C8}"/>
              </a:ext>
            </a:extLst>
          </p:cNvPr>
          <p:cNvSpPr/>
          <p:nvPr/>
        </p:nvSpPr>
        <p:spPr>
          <a:xfrm rot="2700065">
            <a:off x="-642630" y="-1318066"/>
            <a:ext cx="2199665" cy="3518508"/>
          </a:xfrm>
          <a:custGeom>
            <a:avLst/>
            <a:gdLst/>
            <a:ahLst/>
            <a:cxnLst/>
            <a:rect l="l" t="t" r="r" b="b"/>
            <a:pathLst>
              <a:path w="23593" h="45172" extrusionOk="0">
                <a:moveTo>
                  <a:pt x="14182" y="0"/>
                </a:moveTo>
                <a:cubicBezTo>
                  <a:pt x="13269" y="0"/>
                  <a:pt x="12360" y="159"/>
                  <a:pt x="11498" y="496"/>
                </a:cubicBezTo>
                <a:cubicBezTo>
                  <a:pt x="9055" y="1443"/>
                  <a:pt x="7294" y="3553"/>
                  <a:pt x="5749" y="5663"/>
                </a:cubicBezTo>
                <a:cubicBezTo>
                  <a:pt x="3972" y="8089"/>
                  <a:pt x="2327" y="10647"/>
                  <a:pt x="1363" y="13505"/>
                </a:cubicBezTo>
                <a:cubicBezTo>
                  <a:pt x="1" y="17476"/>
                  <a:pt x="51" y="21779"/>
                  <a:pt x="117" y="25982"/>
                </a:cubicBezTo>
                <a:cubicBezTo>
                  <a:pt x="167" y="30684"/>
                  <a:pt x="234" y="35418"/>
                  <a:pt x="948" y="40070"/>
                </a:cubicBezTo>
                <a:cubicBezTo>
                  <a:pt x="1164" y="41582"/>
                  <a:pt x="1513" y="43160"/>
                  <a:pt x="2559" y="44257"/>
                </a:cubicBezTo>
                <a:cubicBezTo>
                  <a:pt x="3186" y="44907"/>
                  <a:pt x="4093" y="45171"/>
                  <a:pt x="5143" y="45171"/>
                </a:cubicBezTo>
                <a:cubicBezTo>
                  <a:pt x="8549" y="45171"/>
                  <a:pt x="13463" y="42390"/>
                  <a:pt x="15203" y="40967"/>
                </a:cubicBezTo>
                <a:cubicBezTo>
                  <a:pt x="17695" y="38907"/>
                  <a:pt x="19439" y="35718"/>
                  <a:pt x="19140" y="32478"/>
                </a:cubicBezTo>
                <a:cubicBezTo>
                  <a:pt x="18791" y="28706"/>
                  <a:pt x="15801" y="25234"/>
                  <a:pt x="16665" y="21546"/>
                </a:cubicBezTo>
                <a:cubicBezTo>
                  <a:pt x="17279" y="19004"/>
                  <a:pt x="19555" y="17260"/>
                  <a:pt x="21051" y="15083"/>
                </a:cubicBezTo>
                <a:cubicBezTo>
                  <a:pt x="23227" y="11893"/>
                  <a:pt x="23593" y="7424"/>
                  <a:pt x="21566" y="4118"/>
                </a:cubicBezTo>
                <a:cubicBezTo>
                  <a:pt x="20023" y="1602"/>
                  <a:pt x="17086" y="0"/>
                  <a:pt x="14182" y="0"/>
                </a:cubicBezTo>
                <a:close/>
              </a:path>
            </a:pathLst>
          </a:custGeom>
          <a:solidFill>
            <a:srgbClr val="F7DE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4;p15">
            <a:extLst>
              <a:ext uri="{FF2B5EF4-FFF2-40B4-BE49-F238E27FC236}">
                <a16:creationId xmlns:a16="http://schemas.microsoft.com/office/drawing/2014/main" id="{87A9E8C6-21FD-8309-65EA-AD2574BC57E1}"/>
              </a:ext>
            </a:extLst>
          </p:cNvPr>
          <p:cNvSpPr/>
          <p:nvPr/>
        </p:nvSpPr>
        <p:spPr>
          <a:xfrm rot="-3085951">
            <a:off x="239949" y="218663"/>
            <a:ext cx="1139805" cy="1319450"/>
          </a:xfrm>
          <a:custGeom>
            <a:avLst/>
            <a:gdLst/>
            <a:ahLst/>
            <a:cxnLst/>
            <a:rect l="l" t="t" r="r" b="b"/>
            <a:pathLst>
              <a:path w="8153" h="9438" extrusionOk="0">
                <a:moveTo>
                  <a:pt x="5963" y="0"/>
                </a:moveTo>
                <a:cubicBezTo>
                  <a:pt x="5928" y="0"/>
                  <a:pt x="5892" y="19"/>
                  <a:pt x="5885" y="61"/>
                </a:cubicBezTo>
                <a:cubicBezTo>
                  <a:pt x="5876" y="160"/>
                  <a:pt x="5852" y="267"/>
                  <a:pt x="5835" y="365"/>
                </a:cubicBezTo>
                <a:cubicBezTo>
                  <a:pt x="4964" y="702"/>
                  <a:pt x="3288" y="1779"/>
                  <a:pt x="3871" y="2116"/>
                </a:cubicBezTo>
                <a:cubicBezTo>
                  <a:pt x="3914" y="2140"/>
                  <a:pt x="3962" y="2151"/>
                  <a:pt x="4013" y="2151"/>
                </a:cubicBezTo>
                <a:cubicBezTo>
                  <a:pt x="4569" y="2151"/>
                  <a:pt x="5556" y="831"/>
                  <a:pt x="5819" y="448"/>
                </a:cubicBezTo>
                <a:lnTo>
                  <a:pt x="5819" y="448"/>
                </a:lnTo>
                <a:cubicBezTo>
                  <a:pt x="5712" y="1006"/>
                  <a:pt x="5572" y="1565"/>
                  <a:pt x="5400" y="2108"/>
                </a:cubicBezTo>
                <a:cubicBezTo>
                  <a:pt x="4479" y="2362"/>
                  <a:pt x="2729" y="3209"/>
                  <a:pt x="3247" y="3595"/>
                </a:cubicBezTo>
                <a:cubicBezTo>
                  <a:pt x="3296" y="3633"/>
                  <a:pt x="3357" y="3650"/>
                  <a:pt x="3426" y="3650"/>
                </a:cubicBezTo>
                <a:cubicBezTo>
                  <a:pt x="3953" y="3650"/>
                  <a:pt x="4974" y="2646"/>
                  <a:pt x="5359" y="2239"/>
                </a:cubicBezTo>
                <a:lnTo>
                  <a:pt x="5359" y="2239"/>
                </a:lnTo>
                <a:cubicBezTo>
                  <a:pt x="5301" y="2428"/>
                  <a:pt x="5235" y="2625"/>
                  <a:pt x="5170" y="2806"/>
                </a:cubicBezTo>
                <a:cubicBezTo>
                  <a:pt x="5063" y="3118"/>
                  <a:pt x="4940" y="3422"/>
                  <a:pt x="4808" y="3735"/>
                </a:cubicBezTo>
                <a:cubicBezTo>
                  <a:pt x="3855" y="3817"/>
                  <a:pt x="1948" y="4359"/>
                  <a:pt x="2343" y="4828"/>
                </a:cubicBezTo>
                <a:cubicBezTo>
                  <a:pt x="2400" y="4892"/>
                  <a:pt x="2487" y="4920"/>
                  <a:pt x="2595" y="4920"/>
                </a:cubicBezTo>
                <a:cubicBezTo>
                  <a:pt x="3174" y="4920"/>
                  <a:pt x="4358" y="4116"/>
                  <a:pt x="4767" y="3825"/>
                </a:cubicBezTo>
                <a:lnTo>
                  <a:pt x="4767" y="3825"/>
                </a:lnTo>
                <a:cubicBezTo>
                  <a:pt x="4562" y="4318"/>
                  <a:pt x="4323" y="4787"/>
                  <a:pt x="4060" y="5247"/>
                </a:cubicBezTo>
                <a:cubicBezTo>
                  <a:pt x="3967" y="5241"/>
                  <a:pt x="3864" y="5238"/>
                  <a:pt x="3755" y="5238"/>
                </a:cubicBezTo>
                <a:cubicBezTo>
                  <a:pt x="2744" y="5238"/>
                  <a:pt x="1196" y="5479"/>
                  <a:pt x="1455" y="5953"/>
                </a:cubicBezTo>
                <a:cubicBezTo>
                  <a:pt x="1511" y="6054"/>
                  <a:pt x="1637" y="6096"/>
                  <a:pt x="1806" y="6096"/>
                </a:cubicBezTo>
                <a:cubicBezTo>
                  <a:pt x="2408" y="6096"/>
                  <a:pt x="3554" y="5572"/>
                  <a:pt x="4003" y="5354"/>
                </a:cubicBezTo>
                <a:lnTo>
                  <a:pt x="4003" y="5354"/>
                </a:lnTo>
                <a:cubicBezTo>
                  <a:pt x="3764" y="5764"/>
                  <a:pt x="3493" y="6167"/>
                  <a:pt x="3206" y="6545"/>
                </a:cubicBezTo>
                <a:cubicBezTo>
                  <a:pt x="3102" y="6538"/>
                  <a:pt x="2986" y="6534"/>
                  <a:pt x="2863" y="6534"/>
                </a:cubicBezTo>
                <a:cubicBezTo>
                  <a:pt x="1847" y="6534"/>
                  <a:pt x="320" y="6776"/>
                  <a:pt x="584" y="7252"/>
                </a:cubicBezTo>
                <a:cubicBezTo>
                  <a:pt x="639" y="7350"/>
                  <a:pt x="762" y="7390"/>
                  <a:pt x="927" y="7390"/>
                </a:cubicBezTo>
                <a:cubicBezTo>
                  <a:pt x="1525" y="7390"/>
                  <a:pt x="2673" y="6863"/>
                  <a:pt x="3123" y="6644"/>
                </a:cubicBezTo>
                <a:lnTo>
                  <a:pt x="3123" y="6644"/>
                </a:lnTo>
                <a:cubicBezTo>
                  <a:pt x="2811" y="7046"/>
                  <a:pt x="2466" y="7416"/>
                  <a:pt x="2104" y="7761"/>
                </a:cubicBezTo>
                <a:cubicBezTo>
                  <a:pt x="1217" y="8230"/>
                  <a:pt x="1" y="9134"/>
                  <a:pt x="535" y="9405"/>
                </a:cubicBezTo>
                <a:cubicBezTo>
                  <a:pt x="577" y="9427"/>
                  <a:pt x="623" y="9438"/>
                  <a:pt x="672" y="9438"/>
                </a:cubicBezTo>
                <a:cubicBezTo>
                  <a:pt x="1323" y="9438"/>
                  <a:pt x="2482" y="7589"/>
                  <a:pt x="2482" y="7589"/>
                </a:cubicBezTo>
                <a:cubicBezTo>
                  <a:pt x="2721" y="7342"/>
                  <a:pt x="2951" y="7096"/>
                  <a:pt x="3165" y="6833"/>
                </a:cubicBezTo>
                <a:lnTo>
                  <a:pt x="3165" y="6833"/>
                </a:lnTo>
                <a:cubicBezTo>
                  <a:pt x="3091" y="7400"/>
                  <a:pt x="2959" y="9010"/>
                  <a:pt x="3551" y="9019"/>
                </a:cubicBezTo>
                <a:cubicBezTo>
                  <a:pt x="3553" y="9019"/>
                  <a:pt x="3554" y="9019"/>
                  <a:pt x="3556" y="9019"/>
                </a:cubicBezTo>
                <a:cubicBezTo>
                  <a:pt x="4247" y="9019"/>
                  <a:pt x="3706" y="7439"/>
                  <a:pt x="3247" y="6726"/>
                </a:cubicBezTo>
                <a:cubicBezTo>
                  <a:pt x="3526" y="6364"/>
                  <a:pt x="3789" y="5978"/>
                  <a:pt x="4027" y="5584"/>
                </a:cubicBezTo>
                <a:lnTo>
                  <a:pt x="4027" y="5584"/>
                </a:lnTo>
                <a:cubicBezTo>
                  <a:pt x="3962" y="6200"/>
                  <a:pt x="3847" y="7720"/>
                  <a:pt x="4430" y="7729"/>
                </a:cubicBezTo>
                <a:cubicBezTo>
                  <a:pt x="4432" y="7729"/>
                  <a:pt x="4434" y="7729"/>
                  <a:pt x="4435" y="7729"/>
                </a:cubicBezTo>
                <a:cubicBezTo>
                  <a:pt x="5118" y="7729"/>
                  <a:pt x="4577" y="6141"/>
                  <a:pt x="4118" y="5428"/>
                </a:cubicBezTo>
                <a:cubicBezTo>
                  <a:pt x="4373" y="4992"/>
                  <a:pt x="4611" y="4540"/>
                  <a:pt x="4816" y="4072"/>
                </a:cubicBezTo>
                <a:cubicBezTo>
                  <a:pt x="4872" y="4664"/>
                  <a:pt x="5068" y="6096"/>
                  <a:pt x="5609" y="6096"/>
                </a:cubicBezTo>
                <a:cubicBezTo>
                  <a:pt x="5624" y="6096"/>
                  <a:pt x="5639" y="6095"/>
                  <a:pt x="5655" y="6093"/>
                </a:cubicBezTo>
                <a:cubicBezTo>
                  <a:pt x="6345" y="5995"/>
                  <a:pt x="5490" y="4548"/>
                  <a:pt x="4882" y="3915"/>
                </a:cubicBezTo>
                <a:cubicBezTo>
                  <a:pt x="5030" y="3579"/>
                  <a:pt x="5161" y="3242"/>
                  <a:pt x="5285" y="2913"/>
                </a:cubicBezTo>
                <a:cubicBezTo>
                  <a:pt x="5350" y="2724"/>
                  <a:pt x="5416" y="2543"/>
                  <a:pt x="5474" y="2354"/>
                </a:cubicBezTo>
                <a:cubicBezTo>
                  <a:pt x="5644" y="2835"/>
                  <a:pt x="6174" y="4260"/>
                  <a:pt x="6716" y="4260"/>
                </a:cubicBezTo>
                <a:cubicBezTo>
                  <a:pt x="6748" y="4260"/>
                  <a:pt x="6781" y="4255"/>
                  <a:pt x="6813" y="4244"/>
                </a:cubicBezTo>
                <a:cubicBezTo>
                  <a:pt x="7471" y="4031"/>
                  <a:pt x="6254" y="2749"/>
                  <a:pt x="5507" y="2247"/>
                </a:cubicBezTo>
                <a:cubicBezTo>
                  <a:pt x="5679" y="1730"/>
                  <a:pt x="5819" y="1212"/>
                  <a:pt x="5926" y="678"/>
                </a:cubicBezTo>
                <a:cubicBezTo>
                  <a:pt x="6190" y="1168"/>
                  <a:pt x="6884" y="2359"/>
                  <a:pt x="7403" y="2359"/>
                </a:cubicBezTo>
                <a:cubicBezTo>
                  <a:pt x="7449" y="2359"/>
                  <a:pt x="7494" y="2350"/>
                  <a:pt x="7536" y="2329"/>
                </a:cubicBezTo>
                <a:cubicBezTo>
                  <a:pt x="8153" y="2042"/>
                  <a:pt x="6780" y="957"/>
                  <a:pt x="5959" y="538"/>
                </a:cubicBezTo>
                <a:cubicBezTo>
                  <a:pt x="5983" y="382"/>
                  <a:pt x="6016" y="234"/>
                  <a:pt x="6033" y="70"/>
                </a:cubicBezTo>
                <a:cubicBezTo>
                  <a:pt x="6041" y="26"/>
                  <a:pt x="6003" y="0"/>
                  <a:pt x="5963" y="0"/>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16"/>
          <p:cNvGrpSpPr/>
          <p:nvPr/>
        </p:nvGrpSpPr>
        <p:grpSpPr>
          <a:xfrm>
            <a:off x="-1877770" y="-1814213"/>
            <a:ext cx="13862903" cy="9215033"/>
            <a:chOff x="-1877770" y="-1814213"/>
            <a:chExt cx="13862903" cy="9215033"/>
          </a:xfrm>
        </p:grpSpPr>
        <p:sp>
          <p:nvSpPr>
            <p:cNvPr id="120" name="Google Shape;120;p16"/>
            <p:cNvSpPr/>
            <p:nvPr/>
          </p:nvSpPr>
          <p:spPr>
            <a:xfrm rot="1537089">
              <a:off x="-222659" y="3919863"/>
              <a:ext cx="3763895" cy="2805135"/>
            </a:xfrm>
            <a:custGeom>
              <a:avLst/>
              <a:gdLst/>
              <a:ahLst/>
              <a:cxnLst/>
              <a:rect l="l" t="t" r="r" b="b"/>
              <a:pathLst>
                <a:path w="44758" h="33357" extrusionOk="0">
                  <a:moveTo>
                    <a:pt x="38958" y="1"/>
                  </a:moveTo>
                  <a:cubicBezTo>
                    <a:pt x="36691" y="1"/>
                    <a:pt x="34504" y="1448"/>
                    <a:pt x="32879" y="3116"/>
                  </a:cubicBezTo>
                  <a:cubicBezTo>
                    <a:pt x="30985" y="5076"/>
                    <a:pt x="29490" y="7452"/>
                    <a:pt x="27280" y="9064"/>
                  </a:cubicBezTo>
                  <a:cubicBezTo>
                    <a:pt x="21864" y="13001"/>
                    <a:pt x="14089" y="11091"/>
                    <a:pt x="7991" y="13865"/>
                  </a:cubicBezTo>
                  <a:cubicBezTo>
                    <a:pt x="4270" y="15560"/>
                    <a:pt x="1479" y="19082"/>
                    <a:pt x="515" y="23036"/>
                  </a:cubicBezTo>
                  <a:cubicBezTo>
                    <a:pt x="0" y="25146"/>
                    <a:pt x="615" y="27904"/>
                    <a:pt x="1944" y="30047"/>
                  </a:cubicBezTo>
                  <a:cubicBezTo>
                    <a:pt x="2725" y="31310"/>
                    <a:pt x="3755" y="32356"/>
                    <a:pt x="4968" y="32921"/>
                  </a:cubicBezTo>
                  <a:cubicBezTo>
                    <a:pt x="5615" y="33222"/>
                    <a:pt x="6307" y="33357"/>
                    <a:pt x="7009" y="33357"/>
                  </a:cubicBezTo>
                  <a:cubicBezTo>
                    <a:pt x="8594" y="33357"/>
                    <a:pt x="10225" y="32667"/>
                    <a:pt x="11480" y="31642"/>
                  </a:cubicBezTo>
                  <a:cubicBezTo>
                    <a:pt x="15916" y="27987"/>
                    <a:pt x="17395" y="21989"/>
                    <a:pt x="22894" y="19314"/>
                  </a:cubicBezTo>
                  <a:cubicBezTo>
                    <a:pt x="25536" y="18035"/>
                    <a:pt x="28443" y="17437"/>
                    <a:pt x="31300" y="16789"/>
                  </a:cubicBezTo>
                  <a:cubicBezTo>
                    <a:pt x="34158" y="16141"/>
                    <a:pt x="37065" y="15410"/>
                    <a:pt x="39541" y="13848"/>
                  </a:cubicBezTo>
                  <a:cubicBezTo>
                    <a:pt x="42033" y="12303"/>
                    <a:pt x="44093" y="9811"/>
                    <a:pt x="44425" y="6887"/>
                  </a:cubicBezTo>
                  <a:cubicBezTo>
                    <a:pt x="44758" y="3980"/>
                    <a:pt x="42963" y="773"/>
                    <a:pt x="40089" y="125"/>
                  </a:cubicBezTo>
                  <a:cubicBezTo>
                    <a:pt x="39712" y="40"/>
                    <a:pt x="39334" y="1"/>
                    <a:pt x="38958" y="1"/>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p:nvPr/>
          </p:nvSpPr>
          <p:spPr>
            <a:xfrm rot="-6380833">
              <a:off x="7549271" y="-387263"/>
              <a:ext cx="4723416" cy="2937614"/>
            </a:xfrm>
            <a:custGeom>
              <a:avLst/>
              <a:gdLst/>
              <a:ahLst/>
              <a:cxnLst/>
              <a:rect l="l" t="t" r="r" b="b"/>
              <a:pathLst>
                <a:path w="29939" h="19643" extrusionOk="0">
                  <a:moveTo>
                    <a:pt x="26233" y="0"/>
                  </a:moveTo>
                  <a:cubicBezTo>
                    <a:pt x="26211" y="0"/>
                    <a:pt x="26189" y="1"/>
                    <a:pt x="26167" y="1"/>
                  </a:cubicBezTo>
                  <a:cubicBezTo>
                    <a:pt x="25303" y="35"/>
                    <a:pt x="24605" y="649"/>
                    <a:pt x="23808" y="998"/>
                  </a:cubicBezTo>
                  <a:cubicBezTo>
                    <a:pt x="23179" y="1284"/>
                    <a:pt x="22526" y="1390"/>
                    <a:pt x="21859" y="1390"/>
                  </a:cubicBezTo>
                  <a:cubicBezTo>
                    <a:pt x="20043" y="1390"/>
                    <a:pt x="18115" y="606"/>
                    <a:pt x="16232" y="533"/>
                  </a:cubicBezTo>
                  <a:cubicBezTo>
                    <a:pt x="16154" y="531"/>
                    <a:pt x="16077" y="530"/>
                    <a:pt x="15999" y="530"/>
                  </a:cubicBezTo>
                  <a:cubicBezTo>
                    <a:pt x="13362" y="530"/>
                    <a:pt x="10908" y="1895"/>
                    <a:pt x="9520" y="4155"/>
                  </a:cubicBezTo>
                  <a:cubicBezTo>
                    <a:pt x="8523" y="5800"/>
                    <a:pt x="8125" y="7926"/>
                    <a:pt x="6563" y="9039"/>
                  </a:cubicBezTo>
                  <a:cubicBezTo>
                    <a:pt x="5682" y="9687"/>
                    <a:pt x="4553" y="9887"/>
                    <a:pt x="3572" y="10385"/>
                  </a:cubicBezTo>
                  <a:cubicBezTo>
                    <a:pt x="2360" y="10967"/>
                    <a:pt x="0" y="13110"/>
                    <a:pt x="682" y="14671"/>
                  </a:cubicBezTo>
                  <a:cubicBezTo>
                    <a:pt x="1230" y="15917"/>
                    <a:pt x="5084" y="16931"/>
                    <a:pt x="6297" y="17363"/>
                  </a:cubicBezTo>
                  <a:cubicBezTo>
                    <a:pt x="10412" y="18878"/>
                    <a:pt x="14772" y="19643"/>
                    <a:pt x="19156" y="19643"/>
                  </a:cubicBezTo>
                  <a:cubicBezTo>
                    <a:pt x="19339" y="19643"/>
                    <a:pt x="19521" y="19642"/>
                    <a:pt x="19704" y="19639"/>
                  </a:cubicBezTo>
                  <a:cubicBezTo>
                    <a:pt x="21648" y="19606"/>
                    <a:pt x="23675" y="19390"/>
                    <a:pt x="25253" y="18260"/>
                  </a:cubicBezTo>
                  <a:cubicBezTo>
                    <a:pt x="26400" y="17429"/>
                    <a:pt x="27197" y="16200"/>
                    <a:pt x="27795" y="14921"/>
                  </a:cubicBezTo>
                  <a:cubicBezTo>
                    <a:pt x="29540" y="11216"/>
                    <a:pt x="29938" y="7012"/>
                    <a:pt x="28942" y="3042"/>
                  </a:cubicBezTo>
                  <a:cubicBezTo>
                    <a:pt x="28581" y="1634"/>
                    <a:pt x="27689" y="0"/>
                    <a:pt x="26233" y="0"/>
                  </a:cubicBezTo>
                  <a:close/>
                </a:path>
              </a:pathLst>
            </a:custGeom>
            <a:solidFill>
              <a:srgbClr val="F7DEC9">
                <a:alpha val="72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rot="10093811">
              <a:off x="6466586" y="3916004"/>
              <a:ext cx="5082221" cy="1945145"/>
            </a:xfrm>
            <a:custGeom>
              <a:avLst/>
              <a:gdLst/>
              <a:ahLst/>
              <a:cxnLst/>
              <a:rect l="l" t="t" r="r" b="b"/>
              <a:pathLst>
                <a:path w="38969" h="13209" extrusionOk="0">
                  <a:moveTo>
                    <a:pt x="33990" y="1"/>
                  </a:moveTo>
                  <a:cubicBezTo>
                    <a:pt x="33188" y="1"/>
                    <a:pt x="32144" y="220"/>
                    <a:pt x="30819" y="718"/>
                  </a:cubicBezTo>
                  <a:cubicBezTo>
                    <a:pt x="26167" y="2462"/>
                    <a:pt x="21100" y="2595"/>
                    <a:pt x="16149" y="3094"/>
                  </a:cubicBezTo>
                  <a:cubicBezTo>
                    <a:pt x="11214" y="3592"/>
                    <a:pt x="6081" y="4589"/>
                    <a:pt x="2210" y="7696"/>
                  </a:cubicBezTo>
                  <a:cubicBezTo>
                    <a:pt x="1063" y="8626"/>
                    <a:pt x="0" y="10238"/>
                    <a:pt x="864" y="11434"/>
                  </a:cubicBezTo>
                  <a:cubicBezTo>
                    <a:pt x="3110" y="10393"/>
                    <a:pt x="5503" y="9311"/>
                    <a:pt x="7959" y="9311"/>
                  </a:cubicBezTo>
                  <a:cubicBezTo>
                    <a:pt x="8246" y="9311"/>
                    <a:pt x="8534" y="9326"/>
                    <a:pt x="8822" y="9357"/>
                  </a:cubicBezTo>
                  <a:cubicBezTo>
                    <a:pt x="10218" y="9507"/>
                    <a:pt x="11547" y="10038"/>
                    <a:pt x="12842" y="10537"/>
                  </a:cubicBezTo>
                  <a:cubicBezTo>
                    <a:pt x="15767" y="11683"/>
                    <a:pt x="18757" y="12780"/>
                    <a:pt x="21864" y="13112"/>
                  </a:cubicBezTo>
                  <a:cubicBezTo>
                    <a:pt x="22456" y="13175"/>
                    <a:pt x="23055" y="13208"/>
                    <a:pt x="23654" y="13208"/>
                  </a:cubicBezTo>
                  <a:cubicBezTo>
                    <a:pt x="26214" y="13208"/>
                    <a:pt x="28778" y="12602"/>
                    <a:pt x="30852" y="11135"/>
                  </a:cubicBezTo>
                  <a:cubicBezTo>
                    <a:pt x="34658" y="8445"/>
                    <a:pt x="38969" y="1"/>
                    <a:pt x="33990" y="1"/>
                  </a:cubicBezTo>
                  <a:close/>
                </a:path>
              </a:pathLst>
            </a:custGeom>
            <a:solidFill>
              <a:srgbClr val="F9AA9D">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rot="2509569">
              <a:off x="-652952" y="-1764438"/>
              <a:ext cx="1818459" cy="4368224"/>
            </a:xfrm>
            <a:custGeom>
              <a:avLst/>
              <a:gdLst/>
              <a:ahLst/>
              <a:cxnLst/>
              <a:rect l="l" t="t" r="r" b="b"/>
              <a:pathLst>
                <a:path w="23593" h="45172" extrusionOk="0">
                  <a:moveTo>
                    <a:pt x="14182" y="0"/>
                  </a:moveTo>
                  <a:cubicBezTo>
                    <a:pt x="13269" y="0"/>
                    <a:pt x="12360" y="159"/>
                    <a:pt x="11498" y="496"/>
                  </a:cubicBezTo>
                  <a:cubicBezTo>
                    <a:pt x="9055" y="1443"/>
                    <a:pt x="7294" y="3553"/>
                    <a:pt x="5749" y="5663"/>
                  </a:cubicBezTo>
                  <a:cubicBezTo>
                    <a:pt x="3972" y="8089"/>
                    <a:pt x="2327" y="10647"/>
                    <a:pt x="1363" y="13505"/>
                  </a:cubicBezTo>
                  <a:cubicBezTo>
                    <a:pt x="1" y="17476"/>
                    <a:pt x="51" y="21779"/>
                    <a:pt x="117" y="25982"/>
                  </a:cubicBezTo>
                  <a:cubicBezTo>
                    <a:pt x="167" y="30684"/>
                    <a:pt x="234" y="35418"/>
                    <a:pt x="948" y="40070"/>
                  </a:cubicBezTo>
                  <a:cubicBezTo>
                    <a:pt x="1164" y="41582"/>
                    <a:pt x="1513" y="43160"/>
                    <a:pt x="2559" y="44257"/>
                  </a:cubicBezTo>
                  <a:cubicBezTo>
                    <a:pt x="3186" y="44907"/>
                    <a:pt x="4093" y="45171"/>
                    <a:pt x="5143" y="45171"/>
                  </a:cubicBezTo>
                  <a:cubicBezTo>
                    <a:pt x="8549" y="45171"/>
                    <a:pt x="13463" y="42390"/>
                    <a:pt x="15203" y="40967"/>
                  </a:cubicBezTo>
                  <a:cubicBezTo>
                    <a:pt x="17695" y="38907"/>
                    <a:pt x="19439" y="35718"/>
                    <a:pt x="19140" y="32478"/>
                  </a:cubicBezTo>
                  <a:cubicBezTo>
                    <a:pt x="18791" y="28706"/>
                    <a:pt x="15801" y="25234"/>
                    <a:pt x="16665" y="21546"/>
                  </a:cubicBezTo>
                  <a:cubicBezTo>
                    <a:pt x="17279" y="19004"/>
                    <a:pt x="19555" y="17260"/>
                    <a:pt x="21051" y="15083"/>
                  </a:cubicBezTo>
                  <a:cubicBezTo>
                    <a:pt x="23227" y="11893"/>
                    <a:pt x="23593" y="7424"/>
                    <a:pt x="21566" y="4118"/>
                  </a:cubicBezTo>
                  <a:cubicBezTo>
                    <a:pt x="20023" y="1602"/>
                    <a:pt x="17086" y="0"/>
                    <a:pt x="14182" y="0"/>
                  </a:cubicBezTo>
                  <a:close/>
                </a:path>
              </a:pathLst>
            </a:custGeom>
            <a:solidFill>
              <a:srgbClr val="F9AA9D">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rot="1028534" flipH="1">
              <a:off x="7637512" y="3666796"/>
              <a:ext cx="1825275" cy="914716"/>
            </a:xfrm>
            <a:custGeom>
              <a:avLst/>
              <a:gdLst/>
              <a:ahLst/>
              <a:cxnLst/>
              <a:rect l="l" t="t" r="r" b="b"/>
              <a:pathLst>
                <a:path w="6146" h="3080" extrusionOk="0">
                  <a:moveTo>
                    <a:pt x="6137" y="1"/>
                  </a:moveTo>
                  <a:cubicBezTo>
                    <a:pt x="6114" y="1"/>
                    <a:pt x="5969" y="86"/>
                    <a:pt x="5720" y="234"/>
                  </a:cubicBezTo>
                  <a:cubicBezTo>
                    <a:pt x="5584" y="310"/>
                    <a:pt x="5417" y="401"/>
                    <a:pt x="5225" y="507"/>
                  </a:cubicBezTo>
                  <a:lnTo>
                    <a:pt x="4911" y="664"/>
                  </a:lnTo>
                  <a:lnTo>
                    <a:pt x="4830" y="704"/>
                  </a:lnTo>
                  <a:cubicBezTo>
                    <a:pt x="4972" y="537"/>
                    <a:pt x="5103" y="365"/>
                    <a:pt x="5220" y="183"/>
                  </a:cubicBezTo>
                  <a:cubicBezTo>
                    <a:pt x="5235" y="152"/>
                    <a:pt x="5212" y="124"/>
                    <a:pt x="5185" y="124"/>
                  </a:cubicBezTo>
                  <a:cubicBezTo>
                    <a:pt x="5176" y="124"/>
                    <a:pt x="5167" y="127"/>
                    <a:pt x="5159" y="133"/>
                  </a:cubicBezTo>
                  <a:cubicBezTo>
                    <a:pt x="5002" y="315"/>
                    <a:pt x="4815" y="558"/>
                    <a:pt x="4734" y="750"/>
                  </a:cubicBezTo>
                  <a:lnTo>
                    <a:pt x="4557" y="831"/>
                  </a:lnTo>
                  <a:cubicBezTo>
                    <a:pt x="4395" y="907"/>
                    <a:pt x="4218" y="987"/>
                    <a:pt x="4026" y="1068"/>
                  </a:cubicBezTo>
                  <a:cubicBezTo>
                    <a:pt x="4294" y="821"/>
                    <a:pt x="4537" y="553"/>
                    <a:pt x="4755" y="259"/>
                  </a:cubicBezTo>
                  <a:cubicBezTo>
                    <a:pt x="4781" y="230"/>
                    <a:pt x="4755" y="192"/>
                    <a:pt x="4723" y="192"/>
                  </a:cubicBezTo>
                  <a:cubicBezTo>
                    <a:pt x="4712" y="192"/>
                    <a:pt x="4700" y="197"/>
                    <a:pt x="4689" y="209"/>
                  </a:cubicBezTo>
                  <a:cubicBezTo>
                    <a:pt x="4441" y="441"/>
                    <a:pt x="4072" y="816"/>
                    <a:pt x="3925" y="1109"/>
                  </a:cubicBezTo>
                  <a:cubicBezTo>
                    <a:pt x="3733" y="1190"/>
                    <a:pt x="3536" y="1271"/>
                    <a:pt x="3323" y="1352"/>
                  </a:cubicBezTo>
                  <a:cubicBezTo>
                    <a:pt x="3602" y="1073"/>
                    <a:pt x="3854" y="775"/>
                    <a:pt x="4087" y="462"/>
                  </a:cubicBezTo>
                  <a:cubicBezTo>
                    <a:pt x="4113" y="432"/>
                    <a:pt x="4084" y="394"/>
                    <a:pt x="4053" y="394"/>
                  </a:cubicBezTo>
                  <a:cubicBezTo>
                    <a:pt x="4042" y="394"/>
                    <a:pt x="4031" y="399"/>
                    <a:pt x="4021" y="411"/>
                  </a:cubicBezTo>
                  <a:cubicBezTo>
                    <a:pt x="3763" y="659"/>
                    <a:pt x="3389" y="1058"/>
                    <a:pt x="3232" y="1382"/>
                  </a:cubicBezTo>
                  <a:cubicBezTo>
                    <a:pt x="3081" y="1443"/>
                    <a:pt x="2924" y="1498"/>
                    <a:pt x="2762" y="1554"/>
                  </a:cubicBezTo>
                  <a:cubicBezTo>
                    <a:pt x="2676" y="1589"/>
                    <a:pt x="2580" y="1620"/>
                    <a:pt x="2479" y="1650"/>
                  </a:cubicBezTo>
                  <a:cubicBezTo>
                    <a:pt x="2883" y="1291"/>
                    <a:pt x="3248" y="891"/>
                    <a:pt x="3561" y="456"/>
                  </a:cubicBezTo>
                  <a:cubicBezTo>
                    <a:pt x="3588" y="426"/>
                    <a:pt x="3560" y="387"/>
                    <a:pt x="3529" y="387"/>
                  </a:cubicBezTo>
                  <a:cubicBezTo>
                    <a:pt x="3519" y="387"/>
                    <a:pt x="3509" y="391"/>
                    <a:pt x="3500" y="401"/>
                  </a:cubicBezTo>
                  <a:cubicBezTo>
                    <a:pt x="3177" y="704"/>
                    <a:pt x="2631" y="1250"/>
                    <a:pt x="2393" y="1675"/>
                  </a:cubicBezTo>
                  <a:cubicBezTo>
                    <a:pt x="2206" y="1731"/>
                    <a:pt x="2003" y="1797"/>
                    <a:pt x="1786" y="1857"/>
                  </a:cubicBezTo>
                  <a:cubicBezTo>
                    <a:pt x="2206" y="1448"/>
                    <a:pt x="2590" y="993"/>
                    <a:pt x="2934" y="512"/>
                  </a:cubicBezTo>
                  <a:cubicBezTo>
                    <a:pt x="2956" y="478"/>
                    <a:pt x="2929" y="442"/>
                    <a:pt x="2899" y="442"/>
                  </a:cubicBezTo>
                  <a:cubicBezTo>
                    <a:pt x="2888" y="442"/>
                    <a:pt x="2877" y="446"/>
                    <a:pt x="2868" y="456"/>
                  </a:cubicBezTo>
                  <a:cubicBezTo>
                    <a:pt x="2524" y="785"/>
                    <a:pt x="1923" y="1397"/>
                    <a:pt x="1700" y="1883"/>
                  </a:cubicBezTo>
                  <a:cubicBezTo>
                    <a:pt x="1528" y="1933"/>
                    <a:pt x="1356" y="1984"/>
                    <a:pt x="1184" y="2029"/>
                  </a:cubicBezTo>
                  <a:cubicBezTo>
                    <a:pt x="1624" y="1524"/>
                    <a:pt x="2034" y="987"/>
                    <a:pt x="2408" y="431"/>
                  </a:cubicBezTo>
                  <a:cubicBezTo>
                    <a:pt x="2434" y="401"/>
                    <a:pt x="2408" y="364"/>
                    <a:pt x="2379" y="364"/>
                  </a:cubicBezTo>
                  <a:cubicBezTo>
                    <a:pt x="2368" y="364"/>
                    <a:pt x="2357" y="369"/>
                    <a:pt x="2347" y="381"/>
                  </a:cubicBezTo>
                  <a:cubicBezTo>
                    <a:pt x="1988" y="740"/>
                    <a:pt x="1361" y="1427"/>
                    <a:pt x="1118" y="2049"/>
                  </a:cubicBezTo>
                  <a:cubicBezTo>
                    <a:pt x="739" y="2151"/>
                    <a:pt x="375" y="2242"/>
                    <a:pt x="77" y="2318"/>
                  </a:cubicBezTo>
                  <a:cubicBezTo>
                    <a:pt x="31" y="2328"/>
                    <a:pt x="1" y="2373"/>
                    <a:pt x="11" y="2419"/>
                  </a:cubicBezTo>
                  <a:cubicBezTo>
                    <a:pt x="24" y="2457"/>
                    <a:pt x="59" y="2482"/>
                    <a:pt x="97" y="2482"/>
                  </a:cubicBezTo>
                  <a:cubicBezTo>
                    <a:pt x="104" y="2482"/>
                    <a:pt x="110" y="2481"/>
                    <a:pt x="117" y="2479"/>
                  </a:cubicBezTo>
                  <a:cubicBezTo>
                    <a:pt x="426" y="2403"/>
                    <a:pt x="800" y="2307"/>
                    <a:pt x="1184" y="2201"/>
                  </a:cubicBezTo>
                  <a:cubicBezTo>
                    <a:pt x="1791" y="2570"/>
                    <a:pt x="2438" y="2864"/>
                    <a:pt x="3116" y="3076"/>
                  </a:cubicBezTo>
                  <a:cubicBezTo>
                    <a:pt x="3122" y="3079"/>
                    <a:pt x="3128" y="3080"/>
                    <a:pt x="3134" y="3080"/>
                  </a:cubicBezTo>
                  <a:cubicBezTo>
                    <a:pt x="3173" y="3080"/>
                    <a:pt x="3191" y="3022"/>
                    <a:pt x="3146" y="3000"/>
                  </a:cubicBezTo>
                  <a:cubicBezTo>
                    <a:pt x="2701" y="2768"/>
                    <a:pt x="1877" y="2348"/>
                    <a:pt x="1265" y="2181"/>
                  </a:cubicBezTo>
                  <a:cubicBezTo>
                    <a:pt x="1376" y="2151"/>
                    <a:pt x="1488" y="2115"/>
                    <a:pt x="1604" y="2085"/>
                  </a:cubicBezTo>
                  <a:cubicBezTo>
                    <a:pt x="2231" y="2348"/>
                    <a:pt x="2894" y="2540"/>
                    <a:pt x="3566" y="2651"/>
                  </a:cubicBezTo>
                  <a:cubicBezTo>
                    <a:pt x="3568" y="2651"/>
                    <a:pt x="3570" y="2652"/>
                    <a:pt x="3571" y="2652"/>
                  </a:cubicBezTo>
                  <a:cubicBezTo>
                    <a:pt x="3613" y="2652"/>
                    <a:pt x="3630" y="2595"/>
                    <a:pt x="3586" y="2575"/>
                  </a:cubicBezTo>
                  <a:cubicBezTo>
                    <a:pt x="3121" y="2403"/>
                    <a:pt x="2287" y="2115"/>
                    <a:pt x="1710" y="2055"/>
                  </a:cubicBezTo>
                  <a:cubicBezTo>
                    <a:pt x="1938" y="1984"/>
                    <a:pt x="2155" y="1923"/>
                    <a:pt x="2352" y="1857"/>
                  </a:cubicBezTo>
                  <a:cubicBezTo>
                    <a:pt x="2909" y="2049"/>
                    <a:pt x="3480" y="2181"/>
                    <a:pt x="4067" y="2252"/>
                  </a:cubicBezTo>
                  <a:cubicBezTo>
                    <a:pt x="4073" y="2254"/>
                    <a:pt x="4079" y="2255"/>
                    <a:pt x="4084" y="2255"/>
                  </a:cubicBezTo>
                  <a:cubicBezTo>
                    <a:pt x="4128" y="2255"/>
                    <a:pt x="4147" y="2189"/>
                    <a:pt x="4097" y="2171"/>
                  </a:cubicBezTo>
                  <a:cubicBezTo>
                    <a:pt x="3682" y="2044"/>
                    <a:pt x="3000" y="1857"/>
                    <a:pt x="2499" y="1812"/>
                  </a:cubicBezTo>
                  <a:cubicBezTo>
                    <a:pt x="2615" y="1776"/>
                    <a:pt x="2727" y="1736"/>
                    <a:pt x="2823" y="1706"/>
                  </a:cubicBezTo>
                  <a:cubicBezTo>
                    <a:pt x="2979" y="1645"/>
                    <a:pt x="3131" y="1589"/>
                    <a:pt x="3278" y="1529"/>
                  </a:cubicBezTo>
                  <a:cubicBezTo>
                    <a:pt x="3672" y="1685"/>
                    <a:pt x="4097" y="1771"/>
                    <a:pt x="4522" y="1781"/>
                  </a:cubicBezTo>
                  <a:cubicBezTo>
                    <a:pt x="4523" y="1782"/>
                    <a:pt x="4525" y="1782"/>
                    <a:pt x="4526" y="1782"/>
                  </a:cubicBezTo>
                  <a:cubicBezTo>
                    <a:pt x="4568" y="1782"/>
                    <a:pt x="4581" y="1715"/>
                    <a:pt x="4532" y="1706"/>
                  </a:cubicBezTo>
                  <a:cubicBezTo>
                    <a:pt x="4259" y="1620"/>
                    <a:pt x="3789" y="1493"/>
                    <a:pt x="3419" y="1478"/>
                  </a:cubicBezTo>
                  <a:cubicBezTo>
                    <a:pt x="3627" y="1392"/>
                    <a:pt x="3824" y="1306"/>
                    <a:pt x="4011" y="1225"/>
                  </a:cubicBezTo>
                  <a:cubicBezTo>
                    <a:pt x="4248" y="1316"/>
                    <a:pt x="4555" y="1339"/>
                    <a:pt x="4824" y="1339"/>
                  </a:cubicBezTo>
                  <a:cubicBezTo>
                    <a:pt x="4929" y="1339"/>
                    <a:pt x="5027" y="1336"/>
                    <a:pt x="5114" y="1331"/>
                  </a:cubicBezTo>
                  <a:cubicBezTo>
                    <a:pt x="5169" y="1331"/>
                    <a:pt x="5169" y="1250"/>
                    <a:pt x="5114" y="1250"/>
                  </a:cubicBezTo>
                  <a:cubicBezTo>
                    <a:pt x="4780" y="1205"/>
                    <a:pt x="4446" y="1180"/>
                    <a:pt x="4112" y="1180"/>
                  </a:cubicBezTo>
                  <a:cubicBezTo>
                    <a:pt x="4289" y="1099"/>
                    <a:pt x="4456" y="1018"/>
                    <a:pt x="4613" y="937"/>
                  </a:cubicBezTo>
                  <a:lnTo>
                    <a:pt x="4795" y="851"/>
                  </a:lnTo>
                  <a:lnTo>
                    <a:pt x="4830" y="831"/>
                  </a:lnTo>
                  <a:cubicBezTo>
                    <a:pt x="4921" y="863"/>
                    <a:pt x="5042" y="875"/>
                    <a:pt x="5172" y="875"/>
                  </a:cubicBezTo>
                  <a:cubicBezTo>
                    <a:pt x="5344" y="875"/>
                    <a:pt x="5532" y="854"/>
                    <a:pt x="5685" y="831"/>
                  </a:cubicBezTo>
                  <a:cubicBezTo>
                    <a:pt x="5734" y="826"/>
                    <a:pt x="5731" y="750"/>
                    <a:pt x="5684" y="750"/>
                  </a:cubicBezTo>
                  <a:cubicBezTo>
                    <a:pt x="5683" y="750"/>
                    <a:pt x="5682" y="750"/>
                    <a:pt x="5680" y="750"/>
                  </a:cubicBezTo>
                  <a:cubicBezTo>
                    <a:pt x="5627" y="748"/>
                    <a:pt x="5575" y="747"/>
                    <a:pt x="5522" y="747"/>
                  </a:cubicBezTo>
                  <a:cubicBezTo>
                    <a:pt x="5317" y="747"/>
                    <a:pt x="5112" y="762"/>
                    <a:pt x="4906" y="790"/>
                  </a:cubicBezTo>
                  <a:lnTo>
                    <a:pt x="4962" y="760"/>
                  </a:lnTo>
                  <a:lnTo>
                    <a:pt x="5275" y="588"/>
                  </a:lnTo>
                  <a:cubicBezTo>
                    <a:pt x="5463" y="477"/>
                    <a:pt x="5629" y="376"/>
                    <a:pt x="5756" y="290"/>
                  </a:cubicBezTo>
                  <a:cubicBezTo>
                    <a:pt x="6009" y="113"/>
                    <a:pt x="6145" y="11"/>
                    <a:pt x="6140" y="1"/>
                  </a:cubicBezTo>
                  <a:cubicBezTo>
                    <a:pt x="6140" y="1"/>
                    <a:pt x="6139" y="1"/>
                    <a:pt x="6137" y="1"/>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rot="-5657122" flipH="1">
              <a:off x="279839" y="708690"/>
              <a:ext cx="857271" cy="1034316"/>
            </a:xfrm>
            <a:custGeom>
              <a:avLst/>
              <a:gdLst/>
              <a:ahLst/>
              <a:cxnLst/>
              <a:rect l="l" t="t" r="r" b="b"/>
              <a:pathLst>
                <a:path w="9016" h="10878" extrusionOk="0">
                  <a:moveTo>
                    <a:pt x="578" y="0"/>
                  </a:moveTo>
                  <a:cubicBezTo>
                    <a:pt x="530" y="0"/>
                    <a:pt x="486" y="38"/>
                    <a:pt x="510" y="96"/>
                  </a:cubicBezTo>
                  <a:cubicBezTo>
                    <a:pt x="682" y="532"/>
                    <a:pt x="880" y="967"/>
                    <a:pt x="1093" y="1403"/>
                  </a:cubicBezTo>
                  <a:cubicBezTo>
                    <a:pt x="0" y="2800"/>
                    <a:pt x="1118" y="5265"/>
                    <a:pt x="1118" y="5265"/>
                  </a:cubicBezTo>
                  <a:cubicBezTo>
                    <a:pt x="1915" y="4328"/>
                    <a:pt x="1570" y="2677"/>
                    <a:pt x="1323" y="1847"/>
                  </a:cubicBezTo>
                  <a:lnTo>
                    <a:pt x="1323" y="1847"/>
                  </a:lnTo>
                  <a:cubicBezTo>
                    <a:pt x="1652" y="2463"/>
                    <a:pt x="2014" y="3063"/>
                    <a:pt x="2408" y="3654"/>
                  </a:cubicBezTo>
                  <a:cubicBezTo>
                    <a:pt x="1595" y="5257"/>
                    <a:pt x="3082" y="7657"/>
                    <a:pt x="3082" y="7657"/>
                  </a:cubicBezTo>
                  <a:cubicBezTo>
                    <a:pt x="3707" y="6514"/>
                    <a:pt x="3008" y="4756"/>
                    <a:pt x="2638" y="3983"/>
                  </a:cubicBezTo>
                  <a:lnTo>
                    <a:pt x="2638" y="3983"/>
                  </a:lnTo>
                  <a:cubicBezTo>
                    <a:pt x="3066" y="4600"/>
                    <a:pt x="3534" y="5208"/>
                    <a:pt x="4027" y="5791"/>
                  </a:cubicBezTo>
                  <a:cubicBezTo>
                    <a:pt x="3230" y="7402"/>
                    <a:pt x="4709" y="9785"/>
                    <a:pt x="4709" y="9785"/>
                  </a:cubicBezTo>
                  <a:cubicBezTo>
                    <a:pt x="5367" y="8585"/>
                    <a:pt x="4553" y="6703"/>
                    <a:pt x="4208" y="6005"/>
                  </a:cubicBezTo>
                  <a:lnTo>
                    <a:pt x="4208" y="6005"/>
                  </a:lnTo>
                  <a:cubicBezTo>
                    <a:pt x="4693" y="6572"/>
                    <a:pt x="5202" y="7122"/>
                    <a:pt x="5728" y="7648"/>
                  </a:cubicBezTo>
                  <a:cubicBezTo>
                    <a:pt x="6476" y="9645"/>
                    <a:pt x="9015" y="10878"/>
                    <a:pt x="9015" y="10878"/>
                  </a:cubicBezTo>
                  <a:cubicBezTo>
                    <a:pt x="8498" y="9333"/>
                    <a:pt x="6681" y="8109"/>
                    <a:pt x="5975" y="7681"/>
                  </a:cubicBezTo>
                  <a:cubicBezTo>
                    <a:pt x="5482" y="7196"/>
                    <a:pt x="4997" y="6679"/>
                    <a:pt x="4537" y="6153"/>
                  </a:cubicBezTo>
                  <a:lnTo>
                    <a:pt x="4537" y="6153"/>
                  </a:lnTo>
                  <a:cubicBezTo>
                    <a:pt x="5278" y="6743"/>
                    <a:pt x="6763" y="7766"/>
                    <a:pt x="8119" y="7766"/>
                  </a:cubicBezTo>
                  <a:cubicBezTo>
                    <a:pt x="8160" y="7766"/>
                    <a:pt x="8202" y="7765"/>
                    <a:pt x="8243" y="7763"/>
                  </a:cubicBezTo>
                  <a:cubicBezTo>
                    <a:pt x="8243" y="7763"/>
                    <a:pt x="6229" y="5742"/>
                    <a:pt x="4196" y="5742"/>
                  </a:cubicBezTo>
                  <a:cubicBezTo>
                    <a:pt x="4191" y="5742"/>
                    <a:pt x="4187" y="5742"/>
                    <a:pt x="4183" y="5742"/>
                  </a:cubicBezTo>
                  <a:cubicBezTo>
                    <a:pt x="3682" y="5150"/>
                    <a:pt x="3213" y="4542"/>
                    <a:pt x="2778" y="3917"/>
                  </a:cubicBezTo>
                  <a:lnTo>
                    <a:pt x="2778" y="3917"/>
                  </a:lnTo>
                  <a:cubicBezTo>
                    <a:pt x="3464" y="4476"/>
                    <a:pt x="5040" y="5630"/>
                    <a:pt x="6484" y="5630"/>
                  </a:cubicBezTo>
                  <a:cubicBezTo>
                    <a:pt x="6528" y="5630"/>
                    <a:pt x="6572" y="5629"/>
                    <a:pt x="6616" y="5627"/>
                  </a:cubicBezTo>
                  <a:cubicBezTo>
                    <a:pt x="6616" y="5627"/>
                    <a:pt x="4602" y="3613"/>
                    <a:pt x="2564" y="3613"/>
                  </a:cubicBezTo>
                  <a:cubicBezTo>
                    <a:pt x="2137" y="2981"/>
                    <a:pt x="1743" y="2323"/>
                    <a:pt x="1389" y="1649"/>
                  </a:cubicBezTo>
                  <a:lnTo>
                    <a:pt x="1389" y="1649"/>
                  </a:lnTo>
                  <a:cubicBezTo>
                    <a:pt x="1989" y="2274"/>
                    <a:pt x="3526" y="3745"/>
                    <a:pt x="5104" y="3909"/>
                  </a:cubicBezTo>
                  <a:cubicBezTo>
                    <a:pt x="5104" y="3909"/>
                    <a:pt x="3361" y="1674"/>
                    <a:pt x="1249" y="1370"/>
                  </a:cubicBezTo>
                  <a:cubicBezTo>
                    <a:pt x="1028" y="934"/>
                    <a:pt x="839" y="499"/>
                    <a:pt x="666" y="63"/>
                  </a:cubicBezTo>
                  <a:cubicBezTo>
                    <a:pt x="649" y="19"/>
                    <a:pt x="612" y="0"/>
                    <a:pt x="578" y="0"/>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16"/>
            <p:cNvGrpSpPr/>
            <p:nvPr/>
          </p:nvGrpSpPr>
          <p:grpSpPr>
            <a:xfrm rot="-10179084">
              <a:off x="1868760" y="4528016"/>
              <a:ext cx="501872" cy="264659"/>
              <a:chOff x="4559475" y="3797625"/>
              <a:chExt cx="114250" cy="60250"/>
            </a:xfrm>
          </p:grpSpPr>
          <p:sp>
            <p:nvSpPr>
              <p:cNvPr id="127" name="Google Shape;127;p16"/>
              <p:cNvSpPr/>
              <p:nvPr/>
            </p:nvSpPr>
            <p:spPr>
              <a:xfrm>
                <a:off x="4601850" y="3797625"/>
                <a:ext cx="35325" cy="33875"/>
              </a:xfrm>
              <a:custGeom>
                <a:avLst/>
                <a:gdLst/>
                <a:ahLst/>
                <a:cxnLst/>
                <a:rect l="l" t="t" r="r" b="b"/>
                <a:pathLst>
                  <a:path w="1413" h="1355" extrusionOk="0">
                    <a:moveTo>
                      <a:pt x="1396" y="619"/>
                    </a:moveTo>
                    <a:cubicBezTo>
                      <a:pt x="1395" y="668"/>
                      <a:pt x="1379" y="733"/>
                      <a:pt x="1379" y="781"/>
                    </a:cubicBezTo>
                    <a:cubicBezTo>
                      <a:pt x="1379" y="727"/>
                      <a:pt x="1386" y="673"/>
                      <a:pt x="1396" y="619"/>
                    </a:cubicBezTo>
                    <a:close/>
                    <a:moveTo>
                      <a:pt x="864" y="0"/>
                    </a:moveTo>
                    <a:cubicBezTo>
                      <a:pt x="804" y="0"/>
                      <a:pt x="753" y="9"/>
                      <a:pt x="698" y="20"/>
                    </a:cubicBezTo>
                    <a:lnTo>
                      <a:pt x="698" y="20"/>
                    </a:lnTo>
                    <a:lnTo>
                      <a:pt x="548" y="34"/>
                    </a:lnTo>
                    <a:lnTo>
                      <a:pt x="399" y="100"/>
                    </a:lnTo>
                    <a:cubicBezTo>
                      <a:pt x="266" y="167"/>
                      <a:pt x="166" y="283"/>
                      <a:pt x="117" y="416"/>
                    </a:cubicBezTo>
                    <a:cubicBezTo>
                      <a:pt x="0" y="665"/>
                      <a:pt x="67" y="964"/>
                      <a:pt x="249" y="1163"/>
                    </a:cubicBezTo>
                    <a:cubicBezTo>
                      <a:pt x="385" y="1287"/>
                      <a:pt x="557" y="1355"/>
                      <a:pt x="732" y="1355"/>
                    </a:cubicBezTo>
                    <a:cubicBezTo>
                      <a:pt x="793" y="1355"/>
                      <a:pt x="854" y="1347"/>
                      <a:pt x="914" y="1329"/>
                    </a:cubicBezTo>
                    <a:cubicBezTo>
                      <a:pt x="1047" y="1296"/>
                      <a:pt x="1163" y="1197"/>
                      <a:pt x="1263" y="1097"/>
                    </a:cubicBezTo>
                    <a:cubicBezTo>
                      <a:pt x="1346" y="981"/>
                      <a:pt x="1412" y="831"/>
                      <a:pt x="1396" y="682"/>
                    </a:cubicBezTo>
                    <a:cubicBezTo>
                      <a:pt x="1396" y="666"/>
                      <a:pt x="1396" y="636"/>
                      <a:pt x="1396" y="619"/>
                    </a:cubicBezTo>
                    <a:lnTo>
                      <a:pt x="1396" y="619"/>
                    </a:lnTo>
                    <a:cubicBezTo>
                      <a:pt x="1401" y="590"/>
                      <a:pt x="1407" y="561"/>
                      <a:pt x="1412" y="532"/>
                    </a:cubicBezTo>
                    <a:cubicBezTo>
                      <a:pt x="1412" y="399"/>
                      <a:pt x="1346" y="250"/>
                      <a:pt x="1246" y="150"/>
                    </a:cubicBezTo>
                    <a:cubicBezTo>
                      <a:pt x="1147" y="50"/>
                      <a:pt x="1014" y="0"/>
                      <a:pt x="864" y="0"/>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4654600" y="3843300"/>
                <a:ext cx="19125" cy="14575"/>
              </a:xfrm>
              <a:custGeom>
                <a:avLst/>
                <a:gdLst/>
                <a:ahLst/>
                <a:cxnLst/>
                <a:rect l="l" t="t" r="r" b="b"/>
                <a:pathLst>
                  <a:path w="765" h="583" extrusionOk="0">
                    <a:moveTo>
                      <a:pt x="382" y="1"/>
                    </a:moveTo>
                    <a:cubicBezTo>
                      <a:pt x="0" y="1"/>
                      <a:pt x="0" y="582"/>
                      <a:pt x="382" y="582"/>
                    </a:cubicBezTo>
                    <a:cubicBezTo>
                      <a:pt x="764" y="582"/>
                      <a:pt x="764" y="1"/>
                      <a:pt x="382" y="1"/>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4559475" y="3832100"/>
                <a:ext cx="17050" cy="12900"/>
              </a:xfrm>
              <a:custGeom>
                <a:avLst/>
                <a:gdLst/>
                <a:ahLst/>
                <a:cxnLst/>
                <a:rect l="l" t="t" r="r" b="b"/>
                <a:pathLst>
                  <a:path w="682" h="516" extrusionOk="0">
                    <a:moveTo>
                      <a:pt x="333" y="0"/>
                    </a:moveTo>
                    <a:cubicBezTo>
                      <a:pt x="1" y="0"/>
                      <a:pt x="1" y="515"/>
                      <a:pt x="333" y="515"/>
                    </a:cubicBezTo>
                    <a:cubicBezTo>
                      <a:pt x="682" y="515"/>
                      <a:pt x="682" y="0"/>
                      <a:pt x="333" y="0"/>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0" name="Google Shape;130;p16"/>
          <p:cNvSpPr txBox="1">
            <a:spLocks noGrp="1"/>
          </p:cNvSpPr>
          <p:nvPr>
            <p:ph type="body" idx="1"/>
          </p:nvPr>
        </p:nvSpPr>
        <p:spPr>
          <a:xfrm>
            <a:off x="1106841" y="1054748"/>
            <a:ext cx="7284915" cy="3325984"/>
          </a:xfrm>
          <a:prstGeom prst="rect">
            <a:avLst/>
          </a:prstGeom>
        </p:spPr>
        <p:txBody>
          <a:bodyPr spcFirstLastPara="1" wrap="square" lIns="91425" tIns="91425" rIns="91425" bIns="91425" anchor="ctr" anchorCtr="0">
            <a:normAutofit fontScale="92500" lnSpcReduction="20000"/>
          </a:bodyPr>
          <a:lstStyle/>
          <a:p>
            <a:pPr marL="152400" indent="0" algn="l">
              <a:buNone/>
            </a:pPr>
            <a:r>
              <a:rPr lang="en-US" sz="1600" b="0" i="0" dirty="0">
                <a:solidFill>
                  <a:srgbClr val="797979"/>
                </a:solidFill>
                <a:effectLst/>
                <a:latin typeface="Inter" panose="020B0604020202020204" charset="0"/>
              </a:rPr>
              <a:t>Imagine that you could transfer the style of Picasso into your own pieces of art. Your paintings would look </a:t>
            </a:r>
            <a:r>
              <a:rPr lang="en-US" sz="1600" b="0" i="1" dirty="0">
                <a:solidFill>
                  <a:srgbClr val="797979"/>
                </a:solidFill>
                <a:effectLst/>
                <a:latin typeface="Inter" panose="020B0604020202020204" charset="0"/>
              </a:rPr>
              <a:t>exactly</a:t>
            </a:r>
            <a:r>
              <a:rPr lang="en-US" sz="1600" b="0" i="0" dirty="0">
                <a:solidFill>
                  <a:srgbClr val="797979"/>
                </a:solidFill>
                <a:effectLst/>
                <a:latin typeface="Inter" panose="020B0604020202020204" charset="0"/>
              </a:rPr>
              <a:t> as if Pablo Picasso was actually the one creating them.</a:t>
            </a:r>
          </a:p>
          <a:p>
            <a:pPr marL="152400" indent="0" algn="l">
              <a:buNone/>
            </a:pPr>
            <a:endParaRPr lang="en-US" sz="1600" b="0" i="0" dirty="0">
              <a:solidFill>
                <a:srgbClr val="797979"/>
              </a:solidFill>
              <a:effectLst/>
              <a:latin typeface="Inter" panose="020B0604020202020204" charset="0"/>
            </a:endParaRPr>
          </a:p>
          <a:p>
            <a:pPr marL="152400" indent="0" algn="l">
              <a:buNone/>
            </a:pPr>
            <a:r>
              <a:rPr lang="en-US" sz="1600" b="0" i="0" dirty="0">
                <a:solidFill>
                  <a:srgbClr val="797979"/>
                </a:solidFill>
                <a:effectLst/>
                <a:latin typeface="Inter" panose="020B0604020202020204" charset="0"/>
              </a:rPr>
              <a:t>In fact, if presented side by side, they would be so indistinguishable that nobody could tell the difference.</a:t>
            </a:r>
          </a:p>
          <a:p>
            <a:pPr marL="152400" indent="0" algn="l">
              <a:buNone/>
            </a:pPr>
            <a:endParaRPr lang="en-US" sz="1600" b="0" i="0" dirty="0">
              <a:solidFill>
                <a:srgbClr val="797979"/>
              </a:solidFill>
              <a:effectLst/>
              <a:latin typeface="Inter" panose="020B0604020202020204" charset="0"/>
            </a:endParaRPr>
          </a:p>
          <a:p>
            <a:pPr marL="152400" indent="0" algn="l">
              <a:buNone/>
            </a:pPr>
            <a:r>
              <a:rPr lang="en-US" sz="1600" b="0" i="0" dirty="0">
                <a:solidFill>
                  <a:srgbClr val="797979"/>
                </a:solidFill>
                <a:effectLst/>
                <a:latin typeface="Inter" panose="020B0604020202020204" charset="0"/>
              </a:rPr>
              <a:t>Sounds pretty crazy, right?</a:t>
            </a:r>
          </a:p>
          <a:p>
            <a:pPr marL="152400" indent="0" algn="l">
              <a:buNone/>
            </a:pPr>
            <a:endParaRPr lang="en-US" sz="1600" b="0" i="0" dirty="0">
              <a:solidFill>
                <a:srgbClr val="797979"/>
              </a:solidFill>
              <a:effectLst/>
              <a:latin typeface="Inter" panose="020B0604020202020204" charset="0"/>
            </a:endParaRPr>
          </a:p>
          <a:p>
            <a:pPr marL="152400" indent="0" algn="l">
              <a:buNone/>
            </a:pPr>
            <a:r>
              <a:rPr lang="en-US" sz="1600" b="0" i="0" dirty="0">
                <a:solidFill>
                  <a:srgbClr val="797979"/>
                </a:solidFill>
                <a:effectLst/>
                <a:latin typeface="Inter" panose="020B0604020202020204" charset="0"/>
              </a:rPr>
              <a:t>Well, not if we are discussing Machine Learning.</a:t>
            </a:r>
          </a:p>
          <a:p>
            <a:pPr marL="152400" indent="0" algn="l">
              <a:buNone/>
            </a:pPr>
            <a:endParaRPr lang="en-US" sz="1600" b="0" i="0" dirty="0">
              <a:solidFill>
                <a:srgbClr val="797979"/>
              </a:solidFill>
              <a:effectLst/>
              <a:latin typeface="Inter" panose="020B0604020202020204" charset="0"/>
            </a:endParaRPr>
          </a:p>
          <a:p>
            <a:pPr marL="152400" indent="0" algn="l">
              <a:buNone/>
            </a:pPr>
            <a:r>
              <a:rPr lang="en-US" sz="1600" b="0" i="0" dirty="0">
                <a:solidFill>
                  <a:srgbClr val="797979"/>
                </a:solidFill>
                <a:effectLst/>
                <a:latin typeface="Inter" panose="020B0604020202020204" charset="0"/>
              </a:rPr>
              <a:t>You see, there's a class of </a:t>
            </a:r>
            <a:r>
              <a:rPr lang="en-US" sz="1600" b="0" i="0" u="none" strike="noStrike" dirty="0">
                <a:solidFill>
                  <a:srgbClr val="797979"/>
                </a:solidFill>
                <a:effectLst/>
                <a:latin typeface="Inter" panose="020B0604020202020204" charset="0"/>
              </a:rPr>
              <a:t>Convolutional Neural Networks</a:t>
            </a:r>
            <a:r>
              <a:rPr lang="en-US" sz="1600" b="0" i="0" dirty="0">
                <a:solidFill>
                  <a:srgbClr val="797979"/>
                </a:solidFill>
                <a:effectLst/>
                <a:latin typeface="Inter" panose="020B0604020202020204" charset="0"/>
              </a:rPr>
              <a:t> that offers an interesting solution, which makes this achievable using </a:t>
            </a:r>
            <a:r>
              <a:rPr lang="en-US" sz="1600" b="0" i="0" u="none" strike="noStrike" dirty="0">
                <a:solidFill>
                  <a:srgbClr val="797979"/>
                </a:solidFill>
                <a:effectLst/>
                <a:latin typeface="Inter" panose="020B0604020202020204" charset="0"/>
              </a:rPr>
              <a:t>Deep Learning</a:t>
            </a:r>
            <a:r>
              <a:rPr lang="en-US" sz="1600" b="0" i="0" dirty="0">
                <a:solidFill>
                  <a:srgbClr val="797979"/>
                </a:solidFill>
                <a:effectLst/>
                <a:latin typeface="Inter" panose="020B0604020202020204" charset="0"/>
              </a:rPr>
              <a:t> and Neural Networks-</a:t>
            </a:r>
          </a:p>
          <a:p>
            <a:pPr marL="152400" indent="0" algn="l">
              <a:buNone/>
            </a:pPr>
            <a:endParaRPr lang="en-US" sz="1600" b="0" i="0" dirty="0">
              <a:solidFill>
                <a:srgbClr val="797979"/>
              </a:solidFill>
              <a:effectLst/>
              <a:latin typeface="Inter" panose="020B0604020202020204" charset="0"/>
            </a:endParaRPr>
          </a:p>
          <a:p>
            <a:pPr marL="152400" indent="0" algn="l">
              <a:buNone/>
            </a:pPr>
            <a:r>
              <a:rPr lang="en-US" sz="1600" b="0" i="0" dirty="0">
                <a:solidFill>
                  <a:srgbClr val="797979"/>
                </a:solidFill>
                <a:effectLst/>
                <a:latin typeface="Inter" panose="020B0604020202020204" charset="0"/>
              </a:rPr>
              <a:t>Meet “Neural Style Transfer”</a:t>
            </a:r>
          </a:p>
        </p:txBody>
      </p:sp>
      <p:sp>
        <p:nvSpPr>
          <p:cNvPr id="131" name="Google Shape;131;p16"/>
          <p:cNvSpPr txBox="1">
            <a:spLocks noGrp="1"/>
          </p:cNvSpPr>
          <p:nvPr>
            <p:ph type="title"/>
          </p:nvPr>
        </p:nvSpPr>
        <p:spPr>
          <a:xfrm>
            <a:off x="647850" y="450275"/>
            <a:ext cx="7848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dirty="0"/>
              <a:t>About </a:t>
            </a:r>
            <a:r>
              <a:rPr lang="en-IN" dirty="0">
                <a:solidFill>
                  <a:srgbClr val="E0736E"/>
                </a:solidFill>
              </a:rPr>
              <a:t>Neural</a:t>
            </a:r>
            <a:r>
              <a:rPr lang="en-IN" dirty="0"/>
              <a:t> Style Transfer</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7"/>
          <p:cNvSpPr txBox="1">
            <a:spLocks noGrp="1"/>
          </p:cNvSpPr>
          <p:nvPr>
            <p:ph type="title"/>
          </p:nvPr>
        </p:nvSpPr>
        <p:spPr>
          <a:xfrm>
            <a:off x="647850" y="450275"/>
            <a:ext cx="7848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Index</a:t>
            </a:r>
            <a:endParaRPr dirty="0"/>
          </a:p>
        </p:txBody>
      </p:sp>
      <p:grpSp>
        <p:nvGrpSpPr>
          <p:cNvPr id="137" name="Google Shape;137;p17"/>
          <p:cNvGrpSpPr/>
          <p:nvPr/>
        </p:nvGrpSpPr>
        <p:grpSpPr>
          <a:xfrm>
            <a:off x="1277593" y="1829714"/>
            <a:ext cx="339519" cy="316117"/>
            <a:chOff x="2765775" y="2401275"/>
            <a:chExt cx="264650" cy="248500"/>
          </a:xfrm>
        </p:grpSpPr>
        <p:sp>
          <p:nvSpPr>
            <p:cNvPr id="138" name="Google Shape;138;p17"/>
            <p:cNvSpPr/>
            <p:nvPr/>
          </p:nvSpPr>
          <p:spPr>
            <a:xfrm>
              <a:off x="2874500" y="2402650"/>
              <a:ext cx="27600" cy="90225"/>
            </a:xfrm>
            <a:custGeom>
              <a:avLst/>
              <a:gdLst/>
              <a:ahLst/>
              <a:cxnLst/>
              <a:rect l="l" t="t" r="r" b="b"/>
              <a:pathLst>
                <a:path w="1104" h="3609" extrusionOk="0">
                  <a:moveTo>
                    <a:pt x="174" y="1"/>
                  </a:moveTo>
                  <a:cubicBezTo>
                    <a:pt x="56" y="708"/>
                    <a:pt x="0" y="1422"/>
                    <a:pt x="7" y="2137"/>
                  </a:cubicBezTo>
                  <a:cubicBezTo>
                    <a:pt x="7" y="2290"/>
                    <a:pt x="14" y="2435"/>
                    <a:pt x="42" y="2581"/>
                  </a:cubicBezTo>
                  <a:cubicBezTo>
                    <a:pt x="56" y="2713"/>
                    <a:pt x="84" y="2837"/>
                    <a:pt x="111" y="2962"/>
                  </a:cubicBezTo>
                  <a:lnTo>
                    <a:pt x="125" y="3004"/>
                  </a:lnTo>
                  <a:cubicBezTo>
                    <a:pt x="160" y="3108"/>
                    <a:pt x="195" y="3212"/>
                    <a:pt x="236" y="3316"/>
                  </a:cubicBezTo>
                  <a:lnTo>
                    <a:pt x="236" y="3323"/>
                  </a:lnTo>
                  <a:cubicBezTo>
                    <a:pt x="264" y="3399"/>
                    <a:pt x="299" y="3476"/>
                    <a:pt x="333" y="3545"/>
                  </a:cubicBezTo>
                  <a:cubicBezTo>
                    <a:pt x="370" y="3587"/>
                    <a:pt x="422" y="3609"/>
                    <a:pt x="476" y="3609"/>
                  </a:cubicBezTo>
                  <a:cubicBezTo>
                    <a:pt x="484" y="3609"/>
                    <a:pt x="492" y="3608"/>
                    <a:pt x="500" y="3607"/>
                  </a:cubicBezTo>
                  <a:lnTo>
                    <a:pt x="521" y="3607"/>
                  </a:lnTo>
                  <a:cubicBezTo>
                    <a:pt x="555" y="3600"/>
                    <a:pt x="590" y="3594"/>
                    <a:pt x="625" y="3580"/>
                  </a:cubicBezTo>
                  <a:lnTo>
                    <a:pt x="646" y="3573"/>
                  </a:lnTo>
                  <a:cubicBezTo>
                    <a:pt x="666" y="3566"/>
                    <a:pt x="694" y="3559"/>
                    <a:pt x="715" y="3545"/>
                  </a:cubicBezTo>
                  <a:cubicBezTo>
                    <a:pt x="729" y="3545"/>
                    <a:pt x="736" y="3538"/>
                    <a:pt x="743" y="3538"/>
                  </a:cubicBezTo>
                  <a:lnTo>
                    <a:pt x="798" y="3503"/>
                  </a:lnTo>
                  <a:cubicBezTo>
                    <a:pt x="805" y="3503"/>
                    <a:pt x="819" y="3496"/>
                    <a:pt x="826" y="3489"/>
                  </a:cubicBezTo>
                  <a:cubicBezTo>
                    <a:pt x="840" y="3483"/>
                    <a:pt x="861" y="3469"/>
                    <a:pt x="874" y="3455"/>
                  </a:cubicBezTo>
                  <a:cubicBezTo>
                    <a:pt x="881" y="3455"/>
                    <a:pt x="888" y="3448"/>
                    <a:pt x="895" y="3441"/>
                  </a:cubicBezTo>
                  <a:cubicBezTo>
                    <a:pt x="909" y="3427"/>
                    <a:pt x="923" y="3420"/>
                    <a:pt x="937" y="3406"/>
                  </a:cubicBezTo>
                  <a:cubicBezTo>
                    <a:pt x="944" y="3399"/>
                    <a:pt x="951" y="3385"/>
                    <a:pt x="958" y="3378"/>
                  </a:cubicBezTo>
                  <a:cubicBezTo>
                    <a:pt x="965" y="3372"/>
                    <a:pt x="978" y="3358"/>
                    <a:pt x="985" y="3344"/>
                  </a:cubicBezTo>
                  <a:cubicBezTo>
                    <a:pt x="992" y="3337"/>
                    <a:pt x="999" y="3323"/>
                    <a:pt x="1006" y="3316"/>
                  </a:cubicBezTo>
                  <a:cubicBezTo>
                    <a:pt x="1013" y="3302"/>
                    <a:pt x="1027" y="3288"/>
                    <a:pt x="1034" y="3274"/>
                  </a:cubicBezTo>
                  <a:lnTo>
                    <a:pt x="1048" y="3240"/>
                  </a:lnTo>
                  <a:cubicBezTo>
                    <a:pt x="1055" y="3226"/>
                    <a:pt x="1062" y="3212"/>
                    <a:pt x="1069" y="3198"/>
                  </a:cubicBezTo>
                  <a:cubicBezTo>
                    <a:pt x="1076" y="3163"/>
                    <a:pt x="1082" y="3136"/>
                    <a:pt x="1089" y="3101"/>
                  </a:cubicBezTo>
                  <a:cubicBezTo>
                    <a:pt x="1089" y="3087"/>
                    <a:pt x="1096" y="3073"/>
                    <a:pt x="1103" y="3059"/>
                  </a:cubicBezTo>
                  <a:cubicBezTo>
                    <a:pt x="1103" y="3039"/>
                    <a:pt x="1103" y="3011"/>
                    <a:pt x="1103" y="2983"/>
                  </a:cubicBezTo>
                  <a:lnTo>
                    <a:pt x="1103" y="2921"/>
                  </a:lnTo>
                  <a:lnTo>
                    <a:pt x="1096" y="2914"/>
                  </a:lnTo>
                  <a:lnTo>
                    <a:pt x="1096" y="2907"/>
                  </a:lnTo>
                  <a:cubicBezTo>
                    <a:pt x="1076" y="2810"/>
                    <a:pt x="1041" y="2720"/>
                    <a:pt x="985" y="2636"/>
                  </a:cubicBezTo>
                  <a:cubicBezTo>
                    <a:pt x="978" y="2629"/>
                    <a:pt x="972" y="2616"/>
                    <a:pt x="965" y="2609"/>
                  </a:cubicBezTo>
                  <a:cubicBezTo>
                    <a:pt x="951" y="2588"/>
                    <a:pt x="937" y="2567"/>
                    <a:pt x="923" y="2539"/>
                  </a:cubicBezTo>
                  <a:cubicBezTo>
                    <a:pt x="923" y="2532"/>
                    <a:pt x="916" y="2518"/>
                    <a:pt x="909" y="2511"/>
                  </a:cubicBezTo>
                  <a:cubicBezTo>
                    <a:pt x="902" y="2498"/>
                    <a:pt x="881" y="2470"/>
                    <a:pt x="874" y="2442"/>
                  </a:cubicBezTo>
                  <a:lnTo>
                    <a:pt x="874" y="2435"/>
                  </a:lnTo>
                  <a:cubicBezTo>
                    <a:pt x="583" y="1859"/>
                    <a:pt x="326" y="770"/>
                    <a:pt x="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a:off x="2803925" y="2474275"/>
              <a:ext cx="103900" cy="175500"/>
            </a:xfrm>
            <a:custGeom>
              <a:avLst/>
              <a:gdLst/>
              <a:ahLst/>
              <a:cxnLst/>
              <a:rect l="l" t="t" r="r" b="b"/>
              <a:pathLst>
                <a:path w="4156" h="7020" extrusionOk="0">
                  <a:moveTo>
                    <a:pt x="2525" y="0"/>
                  </a:moveTo>
                  <a:cubicBezTo>
                    <a:pt x="2449" y="28"/>
                    <a:pt x="2380" y="63"/>
                    <a:pt x="2310" y="90"/>
                  </a:cubicBezTo>
                  <a:cubicBezTo>
                    <a:pt x="2282" y="104"/>
                    <a:pt x="2262" y="111"/>
                    <a:pt x="2234" y="125"/>
                  </a:cubicBezTo>
                  <a:cubicBezTo>
                    <a:pt x="2192" y="146"/>
                    <a:pt x="2151" y="167"/>
                    <a:pt x="2109" y="187"/>
                  </a:cubicBezTo>
                  <a:cubicBezTo>
                    <a:pt x="2060" y="215"/>
                    <a:pt x="2012" y="236"/>
                    <a:pt x="1963" y="264"/>
                  </a:cubicBezTo>
                  <a:cubicBezTo>
                    <a:pt x="1943" y="278"/>
                    <a:pt x="1929" y="292"/>
                    <a:pt x="1908" y="298"/>
                  </a:cubicBezTo>
                  <a:cubicBezTo>
                    <a:pt x="1838" y="340"/>
                    <a:pt x="1776" y="382"/>
                    <a:pt x="1714" y="423"/>
                  </a:cubicBezTo>
                  <a:lnTo>
                    <a:pt x="1707" y="423"/>
                  </a:lnTo>
                  <a:cubicBezTo>
                    <a:pt x="895" y="978"/>
                    <a:pt x="368" y="1811"/>
                    <a:pt x="132" y="2913"/>
                  </a:cubicBezTo>
                  <a:cubicBezTo>
                    <a:pt x="132" y="2941"/>
                    <a:pt x="125" y="2976"/>
                    <a:pt x="118" y="3004"/>
                  </a:cubicBezTo>
                  <a:cubicBezTo>
                    <a:pt x="104" y="3087"/>
                    <a:pt x="84" y="3170"/>
                    <a:pt x="77" y="3253"/>
                  </a:cubicBezTo>
                  <a:cubicBezTo>
                    <a:pt x="63" y="3302"/>
                    <a:pt x="63" y="3350"/>
                    <a:pt x="56" y="3399"/>
                  </a:cubicBezTo>
                  <a:cubicBezTo>
                    <a:pt x="42" y="3468"/>
                    <a:pt x="35" y="3538"/>
                    <a:pt x="28" y="3607"/>
                  </a:cubicBezTo>
                  <a:cubicBezTo>
                    <a:pt x="14" y="3732"/>
                    <a:pt x="7" y="3857"/>
                    <a:pt x="0" y="3982"/>
                  </a:cubicBezTo>
                  <a:cubicBezTo>
                    <a:pt x="0" y="4037"/>
                    <a:pt x="21" y="4086"/>
                    <a:pt x="56" y="4120"/>
                  </a:cubicBezTo>
                  <a:cubicBezTo>
                    <a:pt x="77" y="4141"/>
                    <a:pt x="98" y="4162"/>
                    <a:pt x="125" y="4169"/>
                  </a:cubicBezTo>
                  <a:lnTo>
                    <a:pt x="146" y="4169"/>
                  </a:lnTo>
                  <a:cubicBezTo>
                    <a:pt x="160" y="4176"/>
                    <a:pt x="174" y="4176"/>
                    <a:pt x="195" y="4176"/>
                  </a:cubicBezTo>
                  <a:cubicBezTo>
                    <a:pt x="652" y="4176"/>
                    <a:pt x="1103" y="4127"/>
                    <a:pt x="1554" y="4051"/>
                  </a:cubicBezTo>
                  <a:cubicBezTo>
                    <a:pt x="1603" y="4040"/>
                    <a:pt x="1652" y="4035"/>
                    <a:pt x="1702" y="4035"/>
                  </a:cubicBezTo>
                  <a:cubicBezTo>
                    <a:pt x="1870" y="4035"/>
                    <a:pt x="2037" y="4096"/>
                    <a:pt x="2171" y="4204"/>
                  </a:cubicBezTo>
                  <a:cubicBezTo>
                    <a:pt x="2345" y="4349"/>
                    <a:pt x="2449" y="4564"/>
                    <a:pt x="2449" y="4793"/>
                  </a:cubicBezTo>
                  <a:lnTo>
                    <a:pt x="2449" y="7020"/>
                  </a:lnTo>
                  <a:lnTo>
                    <a:pt x="4148" y="7020"/>
                  </a:lnTo>
                  <a:lnTo>
                    <a:pt x="4148" y="2636"/>
                  </a:lnTo>
                  <a:cubicBezTo>
                    <a:pt x="4155" y="2400"/>
                    <a:pt x="4037" y="2171"/>
                    <a:pt x="3850" y="2033"/>
                  </a:cubicBezTo>
                  <a:cubicBezTo>
                    <a:pt x="3427" y="1727"/>
                    <a:pt x="3087" y="1339"/>
                    <a:pt x="2844" y="888"/>
                  </a:cubicBezTo>
                  <a:cubicBezTo>
                    <a:pt x="2823" y="867"/>
                    <a:pt x="2810" y="839"/>
                    <a:pt x="2803" y="819"/>
                  </a:cubicBezTo>
                  <a:cubicBezTo>
                    <a:pt x="2768" y="756"/>
                    <a:pt x="2740" y="694"/>
                    <a:pt x="2712" y="631"/>
                  </a:cubicBezTo>
                  <a:cubicBezTo>
                    <a:pt x="2706" y="618"/>
                    <a:pt x="2706" y="604"/>
                    <a:pt x="2699" y="597"/>
                  </a:cubicBezTo>
                  <a:cubicBezTo>
                    <a:pt x="2678" y="541"/>
                    <a:pt x="2657" y="486"/>
                    <a:pt x="2636" y="430"/>
                  </a:cubicBezTo>
                  <a:lnTo>
                    <a:pt x="2622" y="396"/>
                  </a:lnTo>
                  <a:cubicBezTo>
                    <a:pt x="2608" y="340"/>
                    <a:pt x="2588" y="285"/>
                    <a:pt x="2574" y="222"/>
                  </a:cubicBezTo>
                  <a:cubicBezTo>
                    <a:pt x="2574" y="215"/>
                    <a:pt x="2574" y="208"/>
                    <a:pt x="2567" y="194"/>
                  </a:cubicBezTo>
                  <a:cubicBezTo>
                    <a:pt x="2546" y="132"/>
                    <a:pt x="2532" y="70"/>
                    <a:pt x="2525" y="14"/>
                  </a:cubicBezTo>
                  <a:cubicBezTo>
                    <a:pt x="2525" y="7"/>
                    <a:pt x="2525" y="0"/>
                    <a:pt x="25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7"/>
            <p:cNvSpPr/>
            <p:nvPr/>
          </p:nvSpPr>
          <p:spPr>
            <a:xfrm>
              <a:off x="2765775" y="2584625"/>
              <a:ext cx="89850" cy="65150"/>
            </a:xfrm>
            <a:custGeom>
              <a:avLst/>
              <a:gdLst/>
              <a:ahLst/>
              <a:cxnLst/>
              <a:rect l="l" t="t" r="r" b="b"/>
              <a:pathLst>
                <a:path w="3594" h="2606" extrusionOk="0">
                  <a:moveTo>
                    <a:pt x="3231" y="1"/>
                  </a:moveTo>
                  <a:cubicBezTo>
                    <a:pt x="3203" y="1"/>
                    <a:pt x="3176" y="4"/>
                    <a:pt x="3149" y="11"/>
                  </a:cubicBezTo>
                  <a:cubicBezTo>
                    <a:pt x="2678" y="95"/>
                    <a:pt x="2206" y="136"/>
                    <a:pt x="1728" y="143"/>
                  </a:cubicBezTo>
                  <a:cubicBezTo>
                    <a:pt x="1686" y="143"/>
                    <a:pt x="1644" y="136"/>
                    <a:pt x="1603" y="129"/>
                  </a:cubicBezTo>
                  <a:lnTo>
                    <a:pt x="1429" y="136"/>
                  </a:lnTo>
                  <a:cubicBezTo>
                    <a:pt x="1006" y="171"/>
                    <a:pt x="590" y="275"/>
                    <a:pt x="202" y="462"/>
                  </a:cubicBezTo>
                  <a:cubicBezTo>
                    <a:pt x="77" y="525"/>
                    <a:pt x="0" y="650"/>
                    <a:pt x="0" y="788"/>
                  </a:cubicBezTo>
                  <a:lnTo>
                    <a:pt x="0" y="2231"/>
                  </a:lnTo>
                  <a:cubicBezTo>
                    <a:pt x="0" y="2439"/>
                    <a:pt x="174" y="2606"/>
                    <a:pt x="382" y="2606"/>
                  </a:cubicBezTo>
                  <a:lnTo>
                    <a:pt x="3593" y="2606"/>
                  </a:lnTo>
                  <a:lnTo>
                    <a:pt x="3593" y="379"/>
                  </a:lnTo>
                  <a:cubicBezTo>
                    <a:pt x="3593" y="268"/>
                    <a:pt x="3545" y="157"/>
                    <a:pt x="3455" y="88"/>
                  </a:cubicBezTo>
                  <a:cubicBezTo>
                    <a:pt x="3393" y="31"/>
                    <a:pt x="3311" y="1"/>
                    <a:pt x="3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7"/>
            <p:cNvSpPr/>
            <p:nvPr/>
          </p:nvSpPr>
          <p:spPr>
            <a:xfrm>
              <a:off x="2907625" y="2401275"/>
              <a:ext cx="15625" cy="54975"/>
            </a:xfrm>
            <a:custGeom>
              <a:avLst/>
              <a:gdLst/>
              <a:ahLst/>
              <a:cxnLst/>
              <a:rect l="l" t="t" r="r" b="b"/>
              <a:pathLst>
                <a:path w="625" h="2199" extrusionOk="0">
                  <a:moveTo>
                    <a:pt x="243" y="0"/>
                  </a:moveTo>
                  <a:cubicBezTo>
                    <a:pt x="83" y="721"/>
                    <a:pt x="0" y="1457"/>
                    <a:pt x="7" y="2199"/>
                  </a:cubicBezTo>
                  <a:cubicBezTo>
                    <a:pt x="77" y="2199"/>
                    <a:pt x="139" y="2192"/>
                    <a:pt x="208" y="2192"/>
                  </a:cubicBezTo>
                  <a:lnTo>
                    <a:pt x="625" y="2192"/>
                  </a:lnTo>
                  <a:cubicBezTo>
                    <a:pt x="500" y="1651"/>
                    <a:pt x="326" y="784"/>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7"/>
            <p:cNvSpPr/>
            <p:nvPr/>
          </p:nvSpPr>
          <p:spPr>
            <a:xfrm>
              <a:off x="2916975" y="2584900"/>
              <a:ext cx="56225" cy="31775"/>
            </a:xfrm>
            <a:custGeom>
              <a:avLst/>
              <a:gdLst/>
              <a:ahLst/>
              <a:cxnLst/>
              <a:rect l="l" t="t" r="r" b="b"/>
              <a:pathLst>
                <a:path w="2249" h="1271" extrusionOk="0">
                  <a:moveTo>
                    <a:pt x="1770" y="0"/>
                  </a:moveTo>
                  <a:cubicBezTo>
                    <a:pt x="1364" y="563"/>
                    <a:pt x="715" y="895"/>
                    <a:pt x="22" y="895"/>
                  </a:cubicBezTo>
                  <a:cubicBezTo>
                    <a:pt x="15" y="895"/>
                    <a:pt x="8" y="895"/>
                    <a:pt x="1" y="895"/>
                  </a:cubicBezTo>
                  <a:lnTo>
                    <a:pt x="1" y="1270"/>
                  </a:lnTo>
                  <a:cubicBezTo>
                    <a:pt x="21" y="1270"/>
                    <a:pt x="40" y="1270"/>
                    <a:pt x="60" y="1270"/>
                  </a:cubicBezTo>
                  <a:cubicBezTo>
                    <a:pt x="947" y="1270"/>
                    <a:pt x="1773" y="816"/>
                    <a:pt x="2248" y="70"/>
                  </a:cubicBezTo>
                  <a:cubicBezTo>
                    <a:pt x="2082" y="49"/>
                    <a:pt x="1922" y="28"/>
                    <a:pt x="17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7"/>
            <p:cNvSpPr/>
            <p:nvPr/>
          </p:nvSpPr>
          <p:spPr>
            <a:xfrm>
              <a:off x="2917150" y="2538250"/>
              <a:ext cx="34025" cy="59500"/>
            </a:xfrm>
            <a:custGeom>
              <a:avLst/>
              <a:gdLst/>
              <a:ahLst/>
              <a:cxnLst/>
              <a:rect l="l" t="t" r="r" b="b"/>
              <a:pathLst>
                <a:path w="1361" h="2380" extrusionOk="0">
                  <a:moveTo>
                    <a:pt x="389" y="1"/>
                  </a:moveTo>
                  <a:lnTo>
                    <a:pt x="375" y="8"/>
                  </a:lnTo>
                  <a:cubicBezTo>
                    <a:pt x="354" y="28"/>
                    <a:pt x="327" y="56"/>
                    <a:pt x="306" y="77"/>
                  </a:cubicBezTo>
                  <a:cubicBezTo>
                    <a:pt x="292" y="91"/>
                    <a:pt x="278" y="112"/>
                    <a:pt x="264" y="126"/>
                  </a:cubicBezTo>
                  <a:cubicBezTo>
                    <a:pt x="250" y="139"/>
                    <a:pt x="244" y="146"/>
                    <a:pt x="237" y="160"/>
                  </a:cubicBezTo>
                  <a:cubicBezTo>
                    <a:pt x="223" y="174"/>
                    <a:pt x="209" y="195"/>
                    <a:pt x="195" y="216"/>
                  </a:cubicBezTo>
                  <a:lnTo>
                    <a:pt x="188" y="223"/>
                  </a:lnTo>
                  <a:cubicBezTo>
                    <a:pt x="160" y="271"/>
                    <a:pt x="133" y="320"/>
                    <a:pt x="112" y="368"/>
                  </a:cubicBezTo>
                  <a:cubicBezTo>
                    <a:pt x="112" y="375"/>
                    <a:pt x="105" y="389"/>
                    <a:pt x="105" y="396"/>
                  </a:cubicBezTo>
                  <a:cubicBezTo>
                    <a:pt x="91" y="417"/>
                    <a:pt x="84" y="445"/>
                    <a:pt x="77" y="472"/>
                  </a:cubicBezTo>
                  <a:cubicBezTo>
                    <a:pt x="77" y="479"/>
                    <a:pt x="70" y="493"/>
                    <a:pt x="63" y="507"/>
                  </a:cubicBezTo>
                  <a:cubicBezTo>
                    <a:pt x="56" y="542"/>
                    <a:pt x="42" y="583"/>
                    <a:pt x="35" y="618"/>
                  </a:cubicBezTo>
                  <a:cubicBezTo>
                    <a:pt x="28" y="660"/>
                    <a:pt x="28" y="673"/>
                    <a:pt x="22" y="694"/>
                  </a:cubicBezTo>
                  <a:cubicBezTo>
                    <a:pt x="22" y="722"/>
                    <a:pt x="15" y="736"/>
                    <a:pt x="15" y="757"/>
                  </a:cubicBezTo>
                  <a:cubicBezTo>
                    <a:pt x="15" y="778"/>
                    <a:pt x="8" y="819"/>
                    <a:pt x="8" y="847"/>
                  </a:cubicBezTo>
                  <a:cubicBezTo>
                    <a:pt x="1" y="875"/>
                    <a:pt x="8" y="882"/>
                    <a:pt x="8" y="902"/>
                  </a:cubicBezTo>
                  <a:lnTo>
                    <a:pt x="8" y="1055"/>
                  </a:lnTo>
                  <a:lnTo>
                    <a:pt x="8" y="2380"/>
                  </a:lnTo>
                  <a:cubicBezTo>
                    <a:pt x="15" y="2380"/>
                    <a:pt x="23" y="2380"/>
                    <a:pt x="31" y="2380"/>
                  </a:cubicBezTo>
                  <a:cubicBezTo>
                    <a:pt x="536" y="2380"/>
                    <a:pt x="1026" y="2159"/>
                    <a:pt x="1360" y="1769"/>
                  </a:cubicBezTo>
                  <a:cubicBezTo>
                    <a:pt x="701" y="1596"/>
                    <a:pt x="195" y="1270"/>
                    <a:pt x="195" y="673"/>
                  </a:cubicBezTo>
                  <a:cubicBezTo>
                    <a:pt x="209" y="438"/>
                    <a:pt x="271" y="209"/>
                    <a:pt x="3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7"/>
            <p:cNvSpPr/>
            <p:nvPr/>
          </p:nvSpPr>
          <p:spPr>
            <a:xfrm>
              <a:off x="2917150" y="2587500"/>
              <a:ext cx="113275" cy="62275"/>
            </a:xfrm>
            <a:custGeom>
              <a:avLst/>
              <a:gdLst/>
              <a:ahLst/>
              <a:cxnLst/>
              <a:rect l="l" t="t" r="r" b="b"/>
              <a:pathLst>
                <a:path w="4531" h="2491" extrusionOk="0">
                  <a:moveTo>
                    <a:pt x="2650" y="1"/>
                  </a:moveTo>
                  <a:cubicBezTo>
                    <a:pt x="2139" y="955"/>
                    <a:pt x="1138" y="1548"/>
                    <a:pt x="57" y="1548"/>
                  </a:cubicBezTo>
                  <a:cubicBezTo>
                    <a:pt x="38" y="1548"/>
                    <a:pt x="19" y="1548"/>
                    <a:pt x="1" y="1547"/>
                  </a:cubicBezTo>
                  <a:lnTo>
                    <a:pt x="1" y="2491"/>
                  </a:lnTo>
                  <a:lnTo>
                    <a:pt x="4156" y="2491"/>
                  </a:lnTo>
                  <a:cubicBezTo>
                    <a:pt x="4260" y="2491"/>
                    <a:pt x="4357" y="2449"/>
                    <a:pt x="4426" y="2380"/>
                  </a:cubicBezTo>
                  <a:lnTo>
                    <a:pt x="4419" y="2380"/>
                  </a:lnTo>
                  <a:cubicBezTo>
                    <a:pt x="4495" y="2310"/>
                    <a:pt x="4530" y="2213"/>
                    <a:pt x="4530" y="2109"/>
                  </a:cubicBezTo>
                  <a:lnTo>
                    <a:pt x="4530" y="673"/>
                  </a:lnTo>
                  <a:cubicBezTo>
                    <a:pt x="4530" y="535"/>
                    <a:pt x="4454" y="410"/>
                    <a:pt x="4336" y="347"/>
                  </a:cubicBezTo>
                  <a:cubicBezTo>
                    <a:pt x="3954" y="160"/>
                    <a:pt x="3538" y="49"/>
                    <a:pt x="3122" y="21"/>
                  </a:cubicBezTo>
                  <a:cubicBezTo>
                    <a:pt x="2969" y="14"/>
                    <a:pt x="2810" y="7"/>
                    <a:pt x="26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7"/>
            <p:cNvSpPr/>
            <p:nvPr/>
          </p:nvSpPr>
          <p:spPr>
            <a:xfrm>
              <a:off x="2889750" y="2465425"/>
              <a:ext cx="135625" cy="69550"/>
            </a:xfrm>
            <a:custGeom>
              <a:avLst/>
              <a:gdLst/>
              <a:ahLst/>
              <a:cxnLst/>
              <a:rect l="l" t="t" r="r" b="b"/>
              <a:pathLst>
                <a:path w="5425" h="2782" extrusionOk="0">
                  <a:moveTo>
                    <a:pt x="2070" y="756"/>
                  </a:moveTo>
                  <a:cubicBezTo>
                    <a:pt x="2316" y="756"/>
                    <a:pt x="2554" y="839"/>
                    <a:pt x="2741" y="1006"/>
                  </a:cubicBezTo>
                  <a:cubicBezTo>
                    <a:pt x="2850" y="1143"/>
                    <a:pt x="2735" y="1310"/>
                    <a:pt x="2593" y="1310"/>
                  </a:cubicBezTo>
                  <a:cubicBezTo>
                    <a:pt x="2555" y="1310"/>
                    <a:pt x="2515" y="1298"/>
                    <a:pt x="2477" y="1270"/>
                  </a:cubicBezTo>
                  <a:cubicBezTo>
                    <a:pt x="2367" y="1185"/>
                    <a:pt x="2226" y="1137"/>
                    <a:pt x="2077" y="1137"/>
                  </a:cubicBezTo>
                  <a:cubicBezTo>
                    <a:pt x="2067" y="1137"/>
                    <a:pt x="2057" y="1138"/>
                    <a:pt x="2047" y="1138"/>
                  </a:cubicBezTo>
                  <a:cubicBezTo>
                    <a:pt x="1922" y="1152"/>
                    <a:pt x="1797" y="1193"/>
                    <a:pt x="1693" y="1270"/>
                  </a:cubicBezTo>
                  <a:cubicBezTo>
                    <a:pt x="1464" y="1429"/>
                    <a:pt x="1194" y="1513"/>
                    <a:pt x="916" y="1513"/>
                  </a:cubicBezTo>
                  <a:cubicBezTo>
                    <a:pt x="660" y="1513"/>
                    <a:pt x="660" y="1138"/>
                    <a:pt x="916" y="1138"/>
                  </a:cubicBezTo>
                  <a:lnTo>
                    <a:pt x="903" y="1138"/>
                  </a:lnTo>
                  <a:cubicBezTo>
                    <a:pt x="1118" y="1131"/>
                    <a:pt x="1326" y="1069"/>
                    <a:pt x="1499" y="944"/>
                  </a:cubicBezTo>
                  <a:cubicBezTo>
                    <a:pt x="1659" y="833"/>
                    <a:pt x="1846" y="770"/>
                    <a:pt x="2040" y="757"/>
                  </a:cubicBezTo>
                  <a:cubicBezTo>
                    <a:pt x="2050" y="756"/>
                    <a:pt x="2060" y="756"/>
                    <a:pt x="2070" y="756"/>
                  </a:cubicBezTo>
                  <a:close/>
                  <a:moveTo>
                    <a:pt x="1090" y="0"/>
                  </a:moveTo>
                  <a:cubicBezTo>
                    <a:pt x="1007" y="0"/>
                    <a:pt x="896" y="0"/>
                    <a:pt x="798" y="14"/>
                  </a:cubicBezTo>
                  <a:lnTo>
                    <a:pt x="743" y="14"/>
                  </a:lnTo>
                  <a:cubicBezTo>
                    <a:pt x="785" y="84"/>
                    <a:pt x="812" y="160"/>
                    <a:pt x="833" y="236"/>
                  </a:cubicBezTo>
                  <a:lnTo>
                    <a:pt x="833" y="250"/>
                  </a:lnTo>
                  <a:cubicBezTo>
                    <a:pt x="840" y="285"/>
                    <a:pt x="847" y="313"/>
                    <a:pt x="854" y="340"/>
                  </a:cubicBezTo>
                  <a:cubicBezTo>
                    <a:pt x="854" y="354"/>
                    <a:pt x="854" y="368"/>
                    <a:pt x="861" y="382"/>
                  </a:cubicBezTo>
                  <a:cubicBezTo>
                    <a:pt x="861" y="396"/>
                    <a:pt x="861" y="424"/>
                    <a:pt x="861" y="444"/>
                  </a:cubicBezTo>
                  <a:lnTo>
                    <a:pt x="861" y="500"/>
                  </a:lnTo>
                  <a:lnTo>
                    <a:pt x="861" y="541"/>
                  </a:lnTo>
                  <a:cubicBezTo>
                    <a:pt x="861" y="555"/>
                    <a:pt x="861" y="590"/>
                    <a:pt x="854" y="611"/>
                  </a:cubicBezTo>
                  <a:cubicBezTo>
                    <a:pt x="847" y="632"/>
                    <a:pt x="854" y="639"/>
                    <a:pt x="847" y="652"/>
                  </a:cubicBezTo>
                  <a:cubicBezTo>
                    <a:pt x="840" y="666"/>
                    <a:pt x="840" y="694"/>
                    <a:pt x="833" y="715"/>
                  </a:cubicBezTo>
                  <a:cubicBezTo>
                    <a:pt x="826" y="736"/>
                    <a:pt x="819" y="750"/>
                    <a:pt x="819" y="763"/>
                  </a:cubicBezTo>
                  <a:cubicBezTo>
                    <a:pt x="812" y="784"/>
                    <a:pt x="805" y="791"/>
                    <a:pt x="805" y="805"/>
                  </a:cubicBezTo>
                  <a:cubicBezTo>
                    <a:pt x="805" y="812"/>
                    <a:pt x="805" y="812"/>
                    <a:pt x="805" y="812"/>
                  </a:cubicBezTo>
                  <a:lnTo>
                    <a:pt x="805" y="826"/>
                  </a:lnTo>
                  <a:cubicBezTo>
                    <a:pt x="798" y="847"/>
                    <a:pt x="785" y="861"/>
                    <a:pt x="778" y="881"/>
                  </a:cubicBezTo>
                  <a:cubicBezTo>
                    <a:pt x="771" y="895"/>
                    <a:pt x="757" y="916"/>
                    <a:pt x="750" y="937"/>
                  </a:cubicBezTo>
                  <a:cubicBezTo>
                    <a:pt x="743" y="958"/>
                    <a:pt x="729" y="972"/>
                    <a:pt x="715" y="992"/>
                  </a:cubicBezTo>
                  <a:cubicBezTo>
                    <a:pt x="701" y="1006"/>
                    <a:pt x="694" y="1027"/>
                    <a:pt x="681" y="1048"/>
                  </a:cubicBezTo>
                  <a:cubicBezTo>
                    <a:pt x="667" y="1062"/>
                    <a:pt x="653" y="1076"/>
                    <a:pt x="639" y="1096"/>
                  </a:cubicBezTo>
                  <a:lnTo>
                    <a:pt x="646" y="1096"/>
                  </a:lnTo>
                  <a:cubicBezTo>
                    <a:pt x="632" y="1117"/>
                    <a:pt x="618" y="1131"/>
                    <a:pt x="604" y="1152"/>
                  </a:cubicBezTo>
                  <a:cubicBezTo>
                    <a:pt x="590" y="1166"/>
                    <a:pt x="577" y="1180"/>
                    <a:pt x="556" y="1193"/>
                  </a:cubicBezTo>
                  <a:cubicBezTo>
                    <a:pt x="542" y="1207"/>
                    <a:pt x="528" y="1221"/>
                    <a:pt x="507" y="1235"/>
                  </a:cubicBezTo>
                  <a:cubicBezTo>
                    <a:pt x="493" y="1249"/>
                    <a:pt x="472" y="1263"/>
                    <a:pt x="452" y="1277"/>
                  </a:cubicBezTo>
                  <a:cubicBezTo>
                    <a:pt x="431" y="1291"/>
                    <a:pt x="417" y="1298"/>
                    <a:pt x="403" y="1311"/>
                  </a:cubicBezTo>
                  <a:cubicBezTo>
                    <a:pt x="382" y="1318"/>
                    <a:pt x="355" y="1332"/>
                    <a:pt x="334" y="1346"/>
                  </a:cubicBezTo>
                  <a:cubicBezTo>
                    <a:pt x="306" y="1360"/>
                    <a:pt x="299" y="1367"/>
                    <a:pt x="278" y="1374"/>
                  </a:cubicBezTo>
                  <a:cubicBezTo>
                    <a:pt x="244" y="1388"/>
                    <a:pt x="209" y="1402"/>
                    <a:pt x="167" y="1415"/>
                  </a:cubicBezTo>
                  <a:lnTo>
                    <a:pt x="146" y="1429"/>
                  </a:lnTo>
                  <a:cubicBezTo>
                    <a:pt x="98" y="1443"/>
                    <a:pt x="49" y="1457"/>
                    <a:pt x="1" y="1464"/>
                  </a:cubicBezTo>
                  <a:cubicBezTo>
                    <a:pt x="181" y="1700"/>
                    <a:pt x="396" y="1908"/>
                    <a:pt x="632" y="2081"/>
                  </a:cubicBezTo>
                  <a:cubicBezTo>
                    <a:pt x="868" y="2248"/>
                    <a:pt x="1020" y="2497"/>
                    <a:pt x="1076" y="2782"/>
                  </a:cubicBezTo>
                  <a:cubicBezTo>
                    <a:pt x="1367" y="2477"/>
                    <a:pt x="1763" y="2282"/>
                    <a:pt x="2186" y="2227"/>
                  </a:cubicBezTo>
                  <a:lnTo>
                    <a:pt x="2193" y="2227"/>
                  </a:lnTo>
                  <a:cubicBezTo>
                    <a:pt x="2886" y="2081"/>
                    <a:pt x="3795" y="2081"/>
                    <a:pt x="4884" y="2081"/>
                  </a:cubicBezTo>
                  <a:cubicBezTo>
                    <a:pt x="4939" y="2081"/>
                    <a:pt x="4995" y="2061"/>
                    <a:pt x="5030" y="2012"/>
                  </a:cubicBezTo>
                  <a:lnTo>
                    <a:pt x="5362" y="1610"/>
                  </a:lnTo>
                  <a:cubicBezTo>
                    <a:pt x="5411" y="1561"/>
                    <a:pt x="5425" y="1485"/>
                    <a:pt x="5390" y="1415"/>
                  </a:cubicBezTo>
                  <a:cubicBezTo>
                    <a:pt x="5362" y="1353"/>
                    <a:pt x="5300" y="1304"/>
                    <a:pt x="5231" y="1304"/>
                  </a:cubicBezTo>
                  <a:cubicBezTo>
                    <a:pt x="3684" y="1207"/>
                    <a:pt x="3060" y="805"/>
                    <a:pt x="2560" y="479"/>
                  </a:cubicBezTo>
                  <a:cubicBezTo>
                    <a:pt x="2241" y="236"/>
                    <a:pt x="1874" y="84"/>
                    <a:pt x="1478" y="28"/>
                  </a:cubicBezTo>
                  <a:cubicBezTo>
                    <a:pt x="1430" y="21"/>
                    <a:pt x="1381" y="14"/>
                    <a:pt x="1333" y="14"/>
                  </a:cubicBezTo>
                  <a:cubicBezTo>
                    <a:pt x="1256" y="7"/>
                    <a:pt x="1180" y="0"/>
                    <a:pt x="10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17"/>
          <p:cNvGrpSpPr/>
          <p:nvPr/>
        </p:nvGrpSpPr>
        <p:grpSpPr>
          <a:xfrm>
            <a:off x="7585087" y="1831006"/>
            <a:ext cx="223137" cy="316108"/>
            <a:chOff x="5444875" y="3103725"/>
            <a:chExt cx="220775" cy="306425"/>
          </a:xfrm>
        </p:grpSpPr>
        <p:sp>
          <p:nvSpPr>
            <p:cNvPr id="147" name="Google Shape;147;p17"/>
            <p:cNvSpPr/>
            <p:nvPr/>
          </p:nvSpPr>
          <p:spPr>
            <a:xfrm>
              <a:off x="5471400" y="3103725"/>
              <a:ext cx="130250" cy="167025"/>
            </a:xfrm>
            <a:custGeom>
              <a:avLst/>
              <a:gdLst/>
              <a:ahLst/>
              <a:cxnLst/>
              <a:rect l="l" t="t" r="r" b="b"/>
              <a:pathLst>
                <a:path w="5210" h="6681" extrusionOk="0">
                  <a:moveTo>
                    <a:pt x="2109" y="1"/>
                  </a:moveTo>
                  <a:cubicBezTo>
                    <a:pt x="1055" y="1"/>
                    <a:pt x="1" y="847"/>
                    <a:pt x="1" y="2324"/>
                  </a:cubicBezTo>
                  <a:cubicBezTo>
                    <a:pt x="1" y="3802"/>
                    <a:pt x="1901" y="6340"/>
                    <a:pt x="3594" y="6340"/>
                  </a:cubicBezTo>
                  <a:cubicBezTo>
                    <a:pt x="4475" y="6340"/>
                    <a:pt x="4953" y="6514"/>
                    <a:pt x="5210" y="6680"/>
                  </a:cubicBezTo>
                  <a:cubicBezTo>
                    <a:pt x="5106" y="6278"/>
                    <a:pt x="4884" y="5605"/>
                    <a:pt x="4495" y="5223"/>
                  </a:cubicBezTo>
                  <a:cubicBezTo>
                    <a:pt x="4301" y="5119"/>
                    <a:pt x="4093" y="5057"/>
                    <a:pt x="3871" y="5022"/>
                  </a:cubicBezTo>
                  <a:cubicBezTo>
                    <a:pt x="2886" y="4780"/>
                    <a:pt x="1055" y="4329"/>
                    <a:pt x="1055" y="2116"/>
                  </a:cubicBezTo>
                  <a:cubicBezTo>
                    <a:pt x="1055" y="1069"/>
                    <a:pt x="1825" y="188"/>
                    <a:pt x="2858" y="49"/>
                  </a:cubicBezTo>
                  <a:cubicBezTo>
                    <a:pt x="2609" y="14"/>
                    <a:pt x="2359" y="1"/>
                    <a:pt x="21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5508350" y="3115350"/>
              <a:ext cx="142725" cy="162675"/>
            </a:xfrm>
            <a:custGeom>
              <a:avLst/>
              <a:gdLst/>
              <a:ahLst/>
              <a:cxnLst/>
              <a:rect l="l" t="t" r="r" b="b"/>
              <a:pathLst>
                <a:path w="5709" h="6507" extrusionOk="0">
                  <a:moveTo>
                    <a:pt x="1443" y="0"/>
                  </a:moveTo>
                  <a:lnTo>
                    <a:pt x="1443" y="0"/>
                  </a:lnTo>
                  <a:cubicBezTo>
                    <a:pt x="624" y="125"/>
                    <a:pt x="14" y="819"/>
                    <a:pt x="0" y="1644"/>
                  </a:cubicBezTo>
                  <a:cubicBezTo>
                    <a:pt x="0" y="3531"/>
                    <a:pt x="1505" y="3898"/>
                    <a:pt x="2497" y="4141"/>
                  </a:cubicBezTo>
                  <a:cubicBezTo>
                    <a:pt x="2886" y="4238"/>
                    <a:pt x="3170" y="4308"/>
                    <a:pt x="3323" y="4453"/>
                  </a:cubicBezTo>
                  <a:cubicBezTo>
                    <a:pt x="3995" y="5126"/>
                    <a:pt x="4217" y="6416"/>
                    <a:pt x="4224" y="6472"/>
                  </a:cubicBezTo>
                  <a:cubicBezTo>
                    <a:pt x="4224" y="6486"/>
                    <a:pt x="4224" y="6493"/>
                    <a:pt x="4224" y="6506"/>
                  </a:cubicBezTo>
                  <a:lnTo>
                    <a:pt x="5070" y="6506"/>
                  </a:lnTo>
                  <a:cubicBezTo>
                    <a:pt x="5452" y="6104"/>
                    <a:pt x="5674" y="5584"/>
                    <a:pt x="5709" y="5029"/>
                  </a:cubicBezTo>
                  <a:cubicBezTo>
                    <a:pt x="5709" y="4398"/>
                    <a:pt x="5494" y="3552"/>
                    <a:pt x="4439" y="3552"/>
                  </a:cubicBezTo>
                  <a:cubicBezTo>
                    <a:pt x="3385" y="3552"/>
                    <a:pt x="423" y="3337"/>
                    <a:pt x="423" y="1436"/>
                  </a:cubicBezTo>
                  <a:cubicBezTo>
                    <a:pt x="423" y="777"/>
                    <a:pt x="1006" y="278"/>
                    <a:pt x="14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a:off x="5578575" y="3119500"/>
              <a:ext cx="87075" cy="76675"/>
            </a:xfrm>
            <a:custGeom>
              <a:avLst/>
              <a:gdLst/>
              <a:ahLst/>
              <a:cxnLst/>
              <a:rect l="l" t="t" r="r" b="b"/>
              <a:pathLst>
                <a:path w="3483" h="3067" extrusionOk="0">
                  <a:moveTo>
                    <a:pt x="1630" y="1"/>
                  </a:moveTo>
                  <a:cubicBezTo>
                    <a:pt x="625" y="1"/>
                    <a:pt x="812" y="1971"/>
                    <a:pt x="0" y="2803"/>
                  </a:cubicBezTo>
                  <a:cubicBezTo>
                    <a:pt x="534" y="2907"/>
                    <a:pt x="1082" y="2956"/>
                    <a:pt x="1630" y="2962"/>
                  </a:cubicBezTo>
                  <a:cubicBezTo>
                    <a:pt x="1646" y="2962"/>
                    <a:pt x="1662" y="2962"/>
                    <a:pt x="1677" y="2962"/>
                  </a:cubicBezTo>
                  <a:cubicBezTo>
                    <a:pt x="1877" y="2962"/>
                    <a:pt x="2082" y="3002"/>
                    <a:pt x="2275" y="3067"/>
                  </a:cubicBezTo>
                  <a:cubicBezTo>
                    <a:pt x="2282" y="3039"/>
                    <a:pt x="2296" y="3004"/>
                    <a:pt x="2310" y="2969"/>
                  </a:cubicBezTo>
                  <a:cubicBezTo>
                    <a:pt x="1915" y="2761"/>
                    <a:pt x="1651" y="2359"/>
                    <a:pt x="1630" y="1901"/>
                  </a:cubicBezTo>
                  <a:cubicBezTo>
                    <a:pt x="1637" y="1769"/>
                    <a:pt x="1738" y="1704"/>
                    <a:pt x="1838" y="1704"/>
                  </a:cubicBezTo>
                  <a:cubicBezTo>
                    <a:pt x="1939" y="1704"/>
                    <a:pt x="2040" y="1769"/>
                    <a:pt x="2046" y="1901"/>
                  </a:cubicBezTo>
                  <a:cubicBezTo>
                    <a:pt x="2046" y="1929"/>
                    <a:pt x="2067" y="2512"/>
                    <a:pt x="2803" y="2720"/>
                  </a:cubicBezTo>
                  <a:cubicBezTo>
                    <a:pt x="2879" y="2692"/>
                    <a:pt x="2934" y="2630"/>
                    <a:pt x="2962" y="2546"/>
                  </a:cubicBezTo>
                  <a:lnTo>
                    <a:pt x="3052" y="2290"/>
                  </a:lnTo>
                  <a:cubicBezTo>
                    <a:pt x="3087" y="2186"/>
                    <a:pt x="3184" y="2116"/>
                    <a:pt x="3288" y="2116"/>
                  </a:cubicBezTo>
                  <a:cubicBezTo>
                    <a:pt x="3399" y="2116"/>
                    <a:pt x="3482" y="2026"/>
                    <a:pt x="3482" y="1922"/>
                  </a:cubicBezTo>
                  <a:cubicBezTo>
                    <a:pt x="3482" y="1908"/>
                    <a:pt x="3482" y="1894"/>
                    <a:pt x="3475" y="1880"/>
                  </a:cubicBezTo>
                  <a:cubicBezTo>
                    <a:pt x="3392" y="1457"/>
                    <a:pt x="3267" y="1041"/>
                    <a:pt x="3108" y="639"/>
                  </a:cubicBezTo>
                  <a:cubicBezTo>
                    <a:pt x="2893" y="216"/>
                    <a:pt x="2477" y="1"/>
                    <a:pt x="16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5444875" y="3257525"/>
              <a:ext cx="216600" cy="152625"/>
            </a:xfrm>
            <a:custGeom>
              <a:avLst/>
              <a:gdLst/>
              <a:ahLst/>
              <a:cxnLst/>
              <a:rect l="l" t="t" r="r" b="b"/>
              <a:pathLst>
                <a:path w="8664" h="6105" extrusionOk="0">
                  <a:moveTo>
                    <a:pt x="2955" y="1"/>
                  </a:moveTo>
                  <a:cubicBezTo>
                    <a:pt x="2387" y="473"/>
                    <a:pt x="2067" y="389"/>
                    <a:pt x="1270" y="1027"/>
                  </a:cubicBezTo>
                  <a:cubicBezTo>
                    <a:pt x="479" y="1631"/>
                    <a:pt x="7" y="2574"/>
                    <a:pt x="7" y="3566"/>
                  </a:cubicBezTo>
                  <a:cubicBezTo>
                    <a:pt x="7" y="4204"/>
                    <a:pt x="847" y="4204"/>
                    <a:pt x="847" y="4204"/>
                  </a:cubicBezTo>
                  <a:lnTo>
                    <a:pt x="1270" y="4204"/>
                  </a:lnTo>
                  <a:cubicBezTo>
                    <a:pt x="992" y="4204"/>
                    <a:pt x="992" y="4627"/>
                    <a:pt x="1270" y="4627"/>
                  </a:cubicBezTo>
                  <a:lnTo>
                    <a:pt x="7609" y="4627"/>
                  </a:lnTo>
                  <a:lnTo>
                    <a:pt x="7609" y="5044"/>
                  </a:lnTo>
                  <a:lnTo>
                    <a:pt x="216" y="5044"/>
                  </a:lnTo>
                  <a:cubicBezTo>
                    <a:pt x="98" y="5044"/>
                    <a:pt x="1" y="5141"/>
                    <a:pt x="7" y="5259"/>
                  </a:cubicBezTo>
                  <a:lnTo>
                    <a:pt x="7" y="5890"/>
                  </a:lnTo>
                  <a:cubicBezTo>
                    <a:pt x="7" y="6008"/>
                    <a:pt x="98" y="6105"/>
                    <a:pt x="216" y="6105"/>
                  </a:cubicBezTo>
                  <a:lnTo>
                    <a:pt x="8449" y="6105"/>
                  </a:lnTo>
                  <a:cubicBezTo>
                    <a:pt x="8567" y="6105"/>
                    <a:pt x="8664" y="6008"/>
                    <a:pt x="8664" y="5890"/>
                  </a:cubicBezTo>
                  <a:lnTo>
                    <a:pt x="8664" y="5259"/>
                  </a:lnTo>
                  <a:cubicBezTo>
                    <a:pt x="8664" y="5141"/>
                    <a:pt x="8567" y="5044"/>
                    <a:pt x="8449" y="5044"/>
                  </a:cubicBezTo>
                  <a:lnTo>
                    <a:pt x="8026" y="5044"/>
                  </a:lnTo>
                  <a:cubicBezTo>
                    <a:pt x="8157" y="4780"/>
                    <a:pt x="8227" y="4496"/>
                    <a:pt x="8241" y="4204"/>
                  </a:cubicBezTo>
                  <a:cubicBezTo>
                    <a:pt x="8241" y="3989"/>
                    <a:pt x="8026" y="3781"/>
                    <a:pt x="7818" y="3622"/>
                  </a:cubicBezTo>
                  <a:cubicBezTo>
                    <a:pt x="7575" y="3434"/>
                    <a:pt x="7457" y="3136"/>
                    <a:pt x="7499" y="2838"/>
                  </a:cubicBezTo>
                  <a:cubicBezTo>
                    <a:pt x="7568" y="2331"/>
                    <a:pt x="7589" y="1666"/>
                    <a:pt x="7603" y="1242"/>
                  </a:cubicBezTo>
                  <a:lnTo>
                    <a:pt x="6708" y="1242"/>
                  </a:lnTo>
                  <a:cubicBezTo>
                    <a:pt x="6909" y="1999"/>
                    <a:pt x="6763" y="2824"/>
                    <a:pt x="6763" y="3358"/>
                  </a:cubicBezTo>
                  <a:cubicBezTo>
                    <a:pt x="6763" y="3989"/>
                    <a:pt x="6971" y="4204"/>
                    <a:pt x="6971" y="4204"/>
                  </a:cubicBezTo>
                  <a:lnTo>
                    <a:pt x="4225" y="4204"/>
                  </a:lnTo>
                  <a:cubicBezTo>
                    <a:pt x="4225" y="3358"/>
                    <a:pt x="2116" y="3358"/>
                    <a:pt x="2116" y="3358"/>
                  </a:cubicBezTo>
                  <a:cubicBezTo>
                    <a:pt x="2116" y="3358"/>
                    <a:pt x="2324" y="2720"/>
                    <a:pt x="3802" y="2297"/>
                  </a:cubicBezTo>
                  <a:cubicBezTo>
                    <a:pt x="4689" y="2019"/>
                    <a:pt x="5529" y="1589"/>
                    <a:pt x="6278" y="1034"/>
                  </a:cubicBezTo>
                  <a:lnTo>
                    <a:pt x="6035" y="882"/>
                  </a:lnTo>
                  <a:cubicBezTo>
                    <a:pt x="5875" y="778"/>
                    <a:pt x="5487" y="611"/>
                    <a:pt x="4648" y="611"/>
                  </a:cubicBezTo>
                  <a:cubicBezTo>
                    <a:pt x="4037" y="584"/>
                    <a:pt x="3441" y="375"/>
                    <a:pt x="29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17"/>
          <p:cNvGrpSpPr/>
          <p:nvPr/>
        </p:nvGrpSpPr>
        <p:grpSpPr>
          <a:xfrm>
            <a:off x="5976282" y="3448743"/>
            <a:ext cx="316102" cy="316102"/>
            <a:chOff x="1864075" y="3160075"/>
            <a:chExt cx="323775" cy="323775"/>
          </a:xfrm>
        </p:grpSpPr>
        <p:sp>
          <p:nvSpPr>
            <p:cNvPr id="152" name="Google Shape;152;p17"/>
            <p:cNvSpPr/>
            <p:nvPr/>
          </p:nvSpPr>
          <p:spPr>
            <a:xfrm>
              <a:off x="1933600" y="3212100"/>
              <a:ext cx="33850" cy="63675"/>
            </a:xfrm>
            <a:custGeom>
              <a:avLst/>
              <a:gdLst/>
              <a:ahLst/>
              <a:cxnLst/>
              <a:rect l="l" t="t" r="r" b="b"/>
              <a:pathLst>
                <a:path w="1354" h="2547" extrusionOk="0">
                  <a:moveTo>
                    <a:pt x="694" y="1"/>
                  </a:moveTo>
                  <a:cubicBezTo>
                    <a:pt x="563" y="1"/>
                    <a:pt x="458" y="105"/>
                    <a:pt x="458" y="230"/>
                  </a:cubicBezTo>
                  <a:lnTo>
                    <a:pt x="458" y="1159"/>
                  </a:lnTo>
                  <a:lnTo>
                    <a:pt x="230" y="1159"/>
                  </a:lnTo>
                  <a:cubicBezTo>
                    <a:pt x="98" y="1159"/>
                    <a:pt x="1" y="1263"/>
                    <a:pt x="1" y="1388"/>
                  </a:cubicBezTo>
                  <a:lnTo>
                    <a:pt x="1" y="2546"/>
                  </a:lnTo>
                  <a:lnTo>
                    <a:pt x="1159" y="2546"/>
                  </a:lnTo>
                  <a:lnTo>
                    <a:pt x="1326" y="1332"/>
                  </a:lnTo>
                  <a:lnTo>
                    <a:pt x="1353" y="1159"/>
                  </a:lnTo>
                  <a:lnTo>
                    <a:pt x="923" y="1159"/>
                  </a:lnTo>
                  <a:lnTo>
                    <a:pt x="923" y="230"/>
                  </a:lnTo>
                  <a:cubicBezTo>
                    <a:pt x="923" y="105"/>
                    <a:pt x="819" y="1"/>
                    <a:pt x="6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1887300" y="3356550"/>
              <a:ext cx="64375" cy="57950"/>
            </a:xfrm>
            <a:custGeom>
              <a:avLst/>
              <a:gdLst/>
              <a:ahLst/>
              <a:cxnLst/>
              <a:rect l="l" t="t" r="r" b="b"/>
              <a:pathLst>
                <a:path w="2575" h="2318" extrusionOk="0">
                  <a:moveTo>
                    <a:pt x="230" y="0"/>
                  </a:moveTo>
                  <a:cubicBezTo>
                    <a:pt x="105" y="0"/>
                    <a:pt x="1" y="105"/>
                    <a:pt x="1" y="236"/>
                  </a:cubicBezTo>
                  <a:lnTo>
                    <a:pt x="1" y="2317"/>
                  </a:lnTo>
                  <a:lnTo>
                    <a:pt x="465" y="2317"/>
                  </a:lnTo>
                  <a:lnTo>
                    <a:pt x="465" y="1624"/>
                  </a:lnTo>
                  <a:cubicBezTo>
                    <a:pt x="465" y="1467"/>
                    <a:pt x="580" y="1389"/>
                    <a:pt x="694" y="1389"/>
                  </a:cubicBezTo>
                  <a:cubicBezTo>
                    <a:pt x="809" y="1389"/>
                    <a:pt x="923" y="1467"/>
                    <a:pt x="923" y="1624"/>
                  </a:cubicBezTo>
                  <a:lnTo>
                    <a:pt x="923" y="2317"/>
                  </a:lnTo>
                  <a:lnTo>
                    <a:pt x="2255" y="2317"/>
                  </a:lnTo>
                  <a:lnTo>
                    <a:pt x="25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a:off x="1980250" y="3472200"/>
              <a:ext cx="91400" cy="11650"/>
            </a:xfrm>
            <a:custGeom>
              <a:avLst/>
              <a:gdLst/>
              <a:ahLst/>
              <a:cxnLst/>
              <a:rect l="l" t="t" r="r" b="b"/>
              <a:pathLst>
                <a:path w="3656" h="466" extrusionOk="0">
                  <a:moveTo>
                    <a:pt x="42" y="1"/>
                  </a:moveTo>
                  <a:lnTo>
                    <a:pt x="1" y="466"/>
                  </a:lnTo>
                  <a:lnTo>
                    <a:pt x="3656" y="466"/>
                  </a:lnTo>
                  <a:lnTo>
                    <a:pt x="36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2002800" y="3160075"/>
              <a:ext cx="46325" cy="11650"/>
            </a:xfrm>
            <a:custGeom>
              <a:avLst/>
              <a:gdLst/>
              <a:ahLst/>
              <a:cxnLst/>
              <a:rect l="l" t="t" r="r" b="b"/>
              <a:pathLst>
                <a:path w="1853" h="466" extrusionOk="0">
                  <a:moveTo>
                    <a:pt x="236" y="1"/>
                  </a:moveTo>
                  <a:cubicBezTo>
                    <a:pt x="104" y="1"/>
                    <a:pt x="0" y="105"/>
                    <a:pt x="0" y="230"/>
                  </a:cubicBezTo>
                  <a:lnTo>
                    <a:pt x="0" y="466"/>
                  </a:lnTo>
                  <a:lnTo>
                    <a:pt x="1852" y="466"/>
                  </a:lnTo>
                  <a:lnTo>
                    <a:pt x="1852" y="230"/>
                  </a:lnTo>
                  <a:cubicBezTo>
                    <a:pt x="1852" y="105"/>
                    <a:pt x="1748" y="1"/>
                    <a:pt x="16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1945925" y="3241050"/>
              <a:ext cx="44925" cy="242800"/>
            </a:xfrm>
            <a:custGeom>
              <a:avLst/>
              <a:gdLst/>
              <a:ahLst/>
              <a:cxnLst/>
              <a:rect l="l" t="t" r="r" b="b"/>
              <a:pathLst>
                <a:path w="1797" h="9712" extrusionOk="0">
                  <a:moveTo>
                    <a:pt x="1325" y="1"/>
                  </a:moveTo>
                  <a:lnTo>
                    <a:pt x="21" y="9580"/>
                  </a:lnTo>
                  <a:lnTo>
                    <a:pt x="0" y="9712"/>
                  </a:lnTo>
                  <a:lnTo>
                    <a:pt x="909" y="9712"/>
                  </a:lnTo>
                  <a:lnTo>
                    <a:pt x="17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7"/>
            <p:cNvSpPr/>
            <p:nvPr/>
          </p:nvSpPr>
          <p:spPr>
            <a:xfrm>
              <a:off x="1910375" y="3287200"/>
              <a:ext cx="50650" cy="57925"/>
            </a:xfrm>
            <a:custGeom>
              <a:avLst/>
              <a:gdLst/>
              <a:ahLst/>
              <a:cxnLst/>
              <a:rect l="l" t="t" r="r" b="b"/>
              <a:pathLst>
                <a:path w="2026" h="2317" extrusionOk="0">
                  <a:moveTo>
                    <a:pt x="236" y="0"/>
                  </a:moveTo>
                  <a:cubicBezTo>
                    <a:pt x="104" y="0"/>
                    <a:pt x="0" y="104"/>
                    <a:pt x="0" y="236"/>
                  </a:cubicBezTo>
                  <a:lnTo>
                    <a:pt x="0" y="2317"/>
                  </a:lnTo>
                  <a:lnTo>
                    <a:pt x="465" y="2317"/>
                  </a:lnTo>
                  <a:lnTo>
                    <a:pt x="465" y="1623"/>
                  </a:lnTo>
                  <a:cubicBezTo>
                    <a:pt x="472" y="1477"/>
                    <a:pt x="583" y="1405"/>
                    <a:pt x="695" y="1405"/>
                  </a:cubicBezTo>
                  <a:cubicBezTo>
                    <a:pt x="807" y="1405"/>
                    <a:pt x="919" y="1477"/>
                    <a:pt x="930" y="1623"/>
                  </a:cubicBezTo>
                  <a:lnTo>
                    <a:pt x="930" y="2317"/>
                  </a:lnTo>
                  <a:lnTo>
                    <a:pt x="1713" y="2317"/>
                  </a:lnTo>
                  <a:lnTo>
                    <a:pt x="1970" y="416"/>
                  </a:lnTo>
                  <a:lnTo>
                    <a:pt x="20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a:off x="2002975" y="3183150"/>
              <a:ext cx="46150" cy="11650"/>
            </a:xfrm>
            <a:custGeom>
              <a:avLst/>
              <a:gdLst/>
              <a:ahLst/>
              <a:cxnLst/>
              <a:rect l="l" t="t" r="r" b="b"/>
              <a:pathLst>
                <a:path w="1846" h="466" extrusionOk="0">
                  <a:moveTo>
                    <a:pt x="0" y="0"/>
                  </a:moveTo>
                  <a:lnTo>
                    <a:pt x="0" y="236"/>
                  </a:lnTo>
                  <a:lnTo>
                    <a:pt x="0" y="465"/>
                  </a:lnTo>
                  <a:lnTo>
                    <a:pt x="1845" y="465"/>
                  </a:lnTo>
                  <a:lnTo>
                    <a:pt x="18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a:off x="1864075" y="3425900"/>
              <a:ext cx="78225" cy="57950"/>
            </a:xfrm>
            <a:custGeom>
              <a:avLst/>
              <a:gdLst/>
              <a:ahLst/>
              <a:cxnLst/>
              <a:rect l="l" t="t" r="r" b="b"/>
              <a:pathLst>
                <a:path w="3129" h="2318" extrusionOk="0">
                  <a:moveTo>
                    <a:pt x="236" y="1"/>
                  </a:moveTo>
                  <a:cubicBezTo>
                    <a:pt x="104" y="1"/>
                    <a:pt x="0" y="105"/>
                    <a:pt x="0" y="237"/>
                  </a:cubicBezTo>
                  <a:lnTo>
                    <a:pt x="0" y="2318"/>
                  </a:lnTo>
                  <a:lnTo>
                    <a:pt x="2809" y="2318"/>
                  </a:lnTo>
                  <a:lnTo>
                    <a:pt x="31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p:nvPr/>
          </p:nvSpPr>
          <p:spPr>
            <a:xfrm>
              <a:off x="2002800" y="3206375"/>
              <a:ext cx="46325" cy="23100"/>
            </a:xfrm>
            <a:custGeom>
              <a:avLst/>
              <a:gdLst/>
              <a:ahLst/>
              <a:cxnLst/>
              <a:rect l="l" t="t" r="r" b="b"/>
              <a:pathLst>
                <a:path w="1853" h="924" extrusionOk="0">
                  <a:moveTo>
                    <a:pt x="0" y="1"/>
                  </a:moveTo>
                  <a:lnTo>
                    <a:pt x="0" y="923"/>
                  </a:lnTo>
                  <a:lnTo>
                    <a:pt x="1852" y="923"/>
                  </a:lnTo>
                  <a:lnTo>
                    <a:pt x="18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7"/>
            <p:cNvSpPr/>
            <p:nvPr/>
          </p:nvSpPr>
          <p:spPr>
            <a:xfrm>
              <a:off x="2001400" y="3241050"/>
              <a:ext cx="49275" cy="11475"/>
            </a:xfrm>
            <a:custGeom>
              <a:avLst/>
              <a:gdLst/>
              <a:ahLst/>
              <a:cxnLst/>
              <a:rect l="l" t="t" r="r" b="b"/>
              <a:pathLst>
                <a:path w="1971" h="459" extrusionOk="0">
                  <a:moveTo>
                    <a:pt x="35" y="1"/>
                  </a:moveTo>
                  <a:lnTo>
                    <a:pt x="1" y="459"/>
                  </a:lnTo>
                  <a:lnTo>
                    <a:pt x="1971" y="459"/>
                  </a:lnTo>
                  <a:lnTo>
                    <a:pt x="19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7"/>
            <p:cNvSpPr/>
            <p:nvPr/>
          </p:nvSpPr>
          <p:spPr>
            <a:xfrm>
              <a:off x="2061225" y="3241050"/>
              <a:ext cx="44950" cy="242800"/>
            </a:xfrm>
            <a:custGeom>
              <a:avLst/>
              <a:gdLst/>
              <a:ahLst/>
              <a:cxnLst/>
              <a:rect l="l" t="t" r="r" b="b"/>
              <a:pathLst>
                <a:path w="1798" h="9712" extrusionOk="0">
                  <a:moveTo>
                    <a:pt x="1" y="1"/>
                  </a:moveTo>
                  <a:lnTo>
                    <a:pt x="882" y="9712"/>
                  </a:lnTo>
                  <a:lnTo>
                    <a:pt x="1797" y="9712"/>
                  </a:lnTo>
                  <a:lnTo>
                    <a:pt x="1776" y="9580"/>
                  </a:lnTo>
                  <a:lnTo>
                    <a:pt x="4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7"/>
            <p:cNvSpPr/>
            <p:nvPr/>
          </p:nvSpPr>
          <p:spPr>
            <a:xfrm>
              <a:off x="2109775" y="3425900"/>
              <a:ext cx="78075" cy="57950"/>
            </a:xfrm>
            <a:custGeom>
              <a:avLst/>
              <a:gdLst/>
              <a:ahLst/>
              <a:cxnLst/>
              <a:rect l="l" t="t" r="r" b="b"/>
              <a:pathLst>
                <a:path w="3123" h="2318" extrusionOk="0">
                  <a:moveTo>
                    <a:pt x="1" y="1"/>
                  </a:moveTo>
                  <a:lnTo>
                    <a:pt x="320" y="2318"/>
                  </a:lnTo>
                  <a:lnTo>
                    <a:pt x="3122" y="2318"/>
                  </a:lnTo>
                  <a:lnTo>
                    <a:pt x="3122" y="237"/>
                  </a:lnTo>
                  <a:cubicBezTo>
                    <a:pt x="3122" y="105"/>
                    <a:pt x="3018" y="1"/>
                    <a:pt x="28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7"/>
            <p:cNvSpPr/>
            <p:nvPr/>
          </p:nvSpPr>
          <p:spPr>
            <a:xfrm>
              <a:off x="2100425" y="3356550"/>
              <a:ext cx="64350" cy="57950"/>
            </a:xfrm>
            <a:custGeom>
              <a:avLst/>
              <a:gdLst/>
              <a:ahLst/>
              <a:cxnLst/>
              <a:rect l="l" t="t" r="r" b="b"/>
              <a:pathLst>
                <a:path w="2574" h="2318" extrusionOk="0">
                  <a:moveTo>
                    <a:pt x="0" y="0"/>
                  </a:moveTo>
                  <a:lnTo>
                    <a:pt x="319" y="2317"/>
                  </a:lnTo>
                  <a:lnTo>
                    <a:pt x="1651" y="2317"/>
                  </a:lnTo>
                  <a:lnTo>
                    <a:pt x="1651" y="1624"/>
                  </a:lnTo>
                  <a:cubicBezTo>
                    <a:pt x="1651" y="1467"/>
                    <a:pt x="1766" y="1389"/>
                    <a:pt x="1880" y="1389"/>
                  </a:cubicBezTo>
                  <a:cubicBezTo>
                    <a:pt x="1994" y="1389"/>
                    <a:pt x="2109" y="1467"/>
                    <a:pt x="2109" y="1624"/>
                  </a:cubicBezTo>
                  <a:lnTo>
                    <a:pt x="2109" y="2317"/>
                  </a:lnTo>
                  <a:lnTo>
                    <a:pt x="2574" y="2317"/>
                  </a:lnTo>
                  <a:lnTo>
                    <a:pt x="2574" y="236"/>
                  </a:lnTo>
                  <a:cubicBezTo>
                    <a:pt x="2574" y="105"/>
                    <a:pt x="2470" y="0"/>
                    <a:pt x="2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7"/>
            <p:cNvSpPr/>
            <p:nvPr/>
          </p:nvSpPr>
          <p:spPr>
            <a:xfrm>
              <a:off x="2090875" y="3287200"/>
              <a:ext cx="50850" cy="57925"/>
            </a:xfrm>
            <a:custGeom>
              <a:avLst/>
              <a:gdLst/>
              <a:ahLst/>
              <a:cxnLst/>
              <a:rect l="l" t="t" r="r" b="b"/>
              <a:pathLst>
                <a:path w="2034" h="2317" extrusionOk="0">
                  <a:moveTo>
                    <a:pt x="1" y="0"/>
                  </a:moveTo>
                  <a:lnTo>
                    <a:pt x="56" y="416"/>
                  </a:lnTo>
                  <a:lnTo>
                    <a:pt x="320" y="2317"/>
                  </a:lnTo>
                  <a:lnTo>
                    <a:pt x="1104" y="2317"/>
                  </a:lnTo>
                  <a:lnTo>
                    <a:pt x="1104" y="1623"/>
                  </a:lnTo>
                  <a:cubicBezTo>
                    <a:pt x="1114" y="1477"/>
                    <a:pt x="1225" y="1405"/>
                    <a:pt x="1336" y="1405"/>
                  </a:cubicBezTo>
                  <a:cubicBezTo>
                    <a:pt x="1447" y="1405"/>
                    <a:pt x="1558" y="1477"/>
                    <a:pt x="1568" y="1623"/>
                  </a:cubicBezTo>
                  <a:lnTo>
                    <a:pt x="1568" y="2317"/>
                  </a:lnTo>
                  <a:lnTo>
                    <a:pt x="2033" y="2317"/>
                  </a:lnTo>
                  <a:lnTo>
                    <a:pt x="2033" y="236"/>
                  </a:lnTo>
                  <a:cubicBezTo>
                    <a:pt x="2033" y="104"/>
                    <a:pt x="1929" y="0"/>
                    <a:pt x="17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7"/>
            <p:cNvSpPr/>
            <p:nvPr/>
          </p:nvSpPr>
          <p:spPr>
            <a:xfrm>
              <a:off x="1986675" y="3402850"/>
              <a:ext cx="78750" cy="11650"/>
            </a:xfrm>
            <a:custGeom>
              <a:avLst/>
              <a:gdLst/>
              <a:ahLst/>
              <a:cxnLst/>
              <a:rect l="l" t="t" r="r" b="b"/>
              <a:pathLst>
                <a:path w="3150" h="466" extrusionOk="0">
                  <a:moveTo>
                    <a:pt x="42" y="0"/>
                  </a:moveTo>
                  <a:lnTo>
                    <a:pt x="0" y="465"/>
                  </a:lnTo>
                  <a:lnTo>
                    <a:pt x="3149" y="465"/>
                  </a:lnTo>
                  <a:lnTo>
                    <a:pt x="3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7"/>
            <p:cNvSpPr/>
            <p:nvPr/>
          </p:nvSpPr>
          <p:spPr>
            <a:xfrm>
              <a:off x="2060700" y="3194775"/>
              <a:ext cx="11650" cy="34700"/>
            </a:xfrm>
            <a:custGeom>
              <a:avLst/>
              <a:gdLst/>
              <a:ahLst/>
              <a:cxnLst/>
              <a:rect l="l" t="t" r="r" b="b"/>
              <a:pathLst>
                <a:path w="466" h="1388" extrusionOk="0">
                  <a:moveTo>
                    <a:pt x="1" y="0"/>
                  </a:moveTo>
                  <a:lnTo>
                    <a:pt x="1" y="1387"/>
                  </a:lnTo>
                  <a:lnTo>
                    <a:pt x="466" y="1387"/>
                  </a:lnTo>
                  <a:lnTo>
                    <a:pt x="466" y="229"/>
                  </a:lnTo>
                  <a:cubicBezTo>
                    <a:pt x="466" y="104"/>
                    <a:pt x="362" y="0"/>
                    <a:pt x="2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7"/>
            <p:cNvSpPr/>
            <p:nvPr/>
          </p:nvSpPr>
          <p:spPr>
            <a:xfrm>
              <a:off x="1982325" y="3449150"/>
              <a:ext cx="87250" cy="11475"/>
            </a:xfrm>
            <a:custGeom>
              <a:avLst/>
              <a:gdLst/>
              <a:ahLst/>
              <a:cxnLst/>
              <a:rect l="l" t="t" r="r" b="b"/>
              <a:pathLst>
                <a:path w="3490" h="459" extrusionOk="0">
                  <a:moveTo>
                    <a:pt x="42" y="0"/>
                  </a:moveTo>
                  <a:lnTo>
                    <a:pt x="1" y="458"/>
                  </a:lnTo>
                  <a:lnTo>
                    <a:pt x="3490" y="458"/>
                  </a:lnTo>
                  <a:lnTo>
                    <a:pt x="34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7"/>
            <p:cNvSpPr/>
            <p:nvPr/>
          </p:nvSpPr>
          <p:spPr>
            <a:xfrm>
              <a:off x="1984575" y="3425900"/>
              <a:ext cx="82925" cy="11650"/>
            </a:xfrm>
            <a:custGeom>
              <a:avLst/>
              <a:gdLst/>
              <a:ahLst/>
              <a:cxnLst/>
              <a:rect l="l" t="t" r="r" b="b"/>
              <a:pathLst>
                <a:path w="3317" h="466" extrusionOk="0">
                  <a:moveTo>
                    <a:pt x="43" y="1"/>
                  </a:moveTo>
                  <a:lnTo>
                    <a:pt x="1" y="466"/>
                  </a:lnTo>
                  <a:lnTo>
                    <a:pt x="3316" y="466"/>
                  </a:lnTo>
                  <a:lnTo>
                    <a:pt x="32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7"/>
            <p:cNvSpPr/>
            <p:nvPr/>
          </p:nvSpPr>
          <p:spPr>
            <a:xfrm>
              <a:off x="1988750" y="3379775"/>
              <a:ext cx="74575" cy="11475"/>
            </a:xfrm>
            <a:custGeom>
              <a:avLst/>
              <a:gdLst/>
              <a:ahLst/>
              <a:cxnLst/>
              <a:rect l="l" t="t" r="r" b="b"/>
              <a:pathLst>
                <a:path w="2983" h="459" extrusionOk="0">
                  <a:moveTo>
                    <a:pt x="42" y="1"/>
                  </a:moveTo>
                  <a:lnTo>
                    <a:pt x="0" y="459"/>
                  </a:lnTo>
                  <a:lnTo>
                    <a:pt x="2983" y="459"/>
                  </a:lnTo>
                  <a:lnTo>
                    <a:pt x="29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7"/>
            <p:cNvSpPr/>
            <p:nvPr/>
          </p:nvSpPr>
          <p:spPr>
            <a:xfrm>
              <a:off x="1999150" y="3264125"/>
              <a:ext cx="53600" cy="11650"/>
            </a:xfrm>
            <a:custGeom>
              <a:avLst/>
              <a:gdLst/>
              <a:ahLst/>
              <a:cxnLst/>
              <a:rect l="l" t="t" r="r" b="b"/>
              <a:pathLst>
                <a:path w="2144" h="466" extrusionOk="0">
                  <a:moveTo>
                    <a:pt x="42" y="0"/>
                  </a:moveTo>
                  <a:lnTo>
                    <a:pt x="1" y="465"/>
                  </a:lnTo>
                  <a:lnTo>
                    <a:pt x="2144" y="465"/>
                  </a:lnTo>
                  <a:lnTo>
                    <a:pt x="21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1979725" y="3194775"/>
              <a:ext cx="11650" cy="34700"/>
            </a:xfrm>
            <a:custGeom>
              <a:avLst/>
              <a:gdLst/>
              <a:ahLst/>
              <a:cxnLst/>
              <a:rect l="l" t="t" r="r" b="b"/>
              <a:pathLst>
                <a:path w="466" h="1388" extrusionOk="0">
                  <a:moveTo>
                    <a:pt x="237" y="0"/>
                  </a:moveTo>
                  <a:cubicBezTo>
                    <a:pt x="105" y="0"/>
                    <a:pt x="1" y="104"/>
                    <a:pt x="1" y="229"/>
                  </a:cubicBezTo>
                  <a:lnTo>
                    <a:pt x="1" y="1387"/>
                  </a:lnTo>
                  <a:lnTo>
                    <a:pt x="465" y="1387"/>
                  </a:lnTo>
                  <a:lnTo>
                    <a:pt x="4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a:off x="1990825" y="3356550"/>
              <a:ext cx="70425" cy="11650"/>
            </a:xfrm>
            <a:custGeom>
              <a:avLst/>
              <a:gdLst/>
              <a:ahLst/>
              <a:cxnLst/>
              <a:rect l="l" t="t" r="r" b="b"/>
              <a:pathLst>
                <a:path w="2817" h="466" extrusionOk="0">
                  <a:moveTo>
                    <a:pt x="42" y="0"/>
                  </a:moveTo>
                  <a:lnTo>
                    <a:pt x="1" y="465"/>
                  </a:lnTo>
                  <a:lnTo>
                    <a:pt x="2817" y="465"/>
                  </a:lnTo>
                  <a:lnTo>
                    <a:pt x="27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p:nvPr/>
          </p:nvSpPr>
          <p:spPr>
            <a:xfrm>
              <a:off x="1997075" y="3287200"/>
              <a:ext cx="57950" cy="11625"/>
            </a:xfrm>
            <a:custGeom>
              <a:avLst/>
              <a:gdLst/>
              <a:ahLst/>
              <a:cxnLst/>
              <a:rect l="l" t="t" r="r" b="b"/>
              <a:pathLst>
                <a:path w="2318" h="465" extrusionOk="0">
                  <a:moveTo>
                    <a:pt x="42" y="0"/>
                  </a:moveTo>
                  <a:lnTo>
                    <a:pt x="0" y="465"/>
                  </a:lnTo>
                  <a:lnTo>
                    <a:pt x="2317" y="465"/>
                  </a:lnTo>
                  <a:lnTo>
                    <a:pt x="22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7"/>
            <p:cNvSpPr/>
            <p:nvPr/>
          </p:nvSpPr>
          <p:spPr>
            <a:xfrm>
              <a:off x="1992900" y="3333475"/>
              <a:ext cx="66275" cy="11650"/>
            </a:xfrm>
            <a:custGeom>
              <a:avLst/>
              <a:gdLst/>
              <a:ahLst/>
              <a:cxnLst/>
              <a:rect l="l" t="t" r="r" b="b"/>
              <a:pathLst>
                <a:path w="2651" h="466" extrusionOk="0">
                  <a:moveTo>
                    <a:pt x="42" y="1"/>
                  </a:moveTo>
                  <a:lnTo>
                    <a:pt x="1" y="466"/>
                  </a:lnTo>
                  <a:lnTo>
                    <a:pt x="2650" y="466"/>
                  </a:lnTo>
                  <a:lnTo>
                    <a:pt x="26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7"/>
            <p:cNvSpPr/>
            <p:nvPr/>
          </p:nvSpPr>
          <p:spPr>
            <a:xfrm>
              <a:off x="1995000" y="3310425"/>
              <a:ext cx="62100" cy="11475"/>
            </a:xfrm>
            <a:custGeom>
              <a:avLst/>
              <a:gdLst/>
              <a:ahLst/>
              <a:cxnLst/>
              <a:rect l="l" t="t" r="r" b="b"/>
              <a:pathLst>
                <a:path w="2484" h="459" extrusionOk="0">
                  <a:moveTo>
                    <a:pt x="42" y="0"/>
                  </a:moveTo>
                  <a:lnTo>
                    <a:pt x="0" y="458"/>
                  </a:lnTo>
                  <a:lnTo>
                    <a:pt x="2483" y="458"/>
                  </a:lnTo>
                  <a:lnTo>
                    <a:pt x="24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7"/>
            <p:cNvSpPr/>
            <p:nvPr/>
          </p:nvSpPr>
          <p:spPr>
            <a:xfrm>
              <a:off x="2084650" y="3212100"/>
              <a:ext cx="33825" cy="63675"/>
            </a:xfrm>
            <a:custGeom>
              <a:avLst/>
              <a:gdLst/>
              <a:ahLst/>
              <a:cxnLst/>
              <a:rect l="l" t="t" r="r" b="b"/>
              <a:pathLst>
                <a:path w="1353" h="2547" extrusionOk="0">
                  <a:moveTo>
                    <a:pt x="659" y="1"/>
                  </a:moveTo>
                  <a:cubicBezTo>
                    <a:pt x="534" y="1"/>
                    <a:pt x="430" y="105"/>
                    <a:pt x="430" y="230"/>
                  </a:cubicBezTo>
                  <a:lnTo>
                    <a:pt x="430" y="1159"/>
                  </a:lnTo>
                  <a:lnTo>
                    <a:pt x="0" y="1159"/>
                  </a:lnTo>
                  <a:lnTo>
                    <a:pt x="21" y="1332"/>
                  </a:lnTo>
                  <a:lnTo>
                    <a:pt x="187" y="2546"/>
                  </a:lnTo>
                  <a:lnTo>
                    <a:pt x="1353" y="2546"/>
                  </a:lnTo>
                  <a:lnTo>
                    <a:pt x="1353" y="1388"/>
                  </a:lnTo>
                  <a:cubicBezTo>
                    <a:pt x="1353" y="1263"/>
                    <a:pt x="1249" y="1159"/>
                    <a:pt x="1124" y="1159"/>
                  </a:cubicBezTo>
                  <a:lnTo>
                    <a:pt x="895" y="1159"/>
                  </a:lnTo>
                  <a:lnTo>
                    <a:pt x="895" y="230"/>
                  </a:lnTo>
                  <a:cubicBezTo>
                    <a:pt x="895" y="105"/>
                    <a:pt x="791" y="1"/>
                    <a:pt x="6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7"/>
          <p:cNvGrpSpPr/>
          <p:nvPr/>
        </p:nvGrpSpPr>
        <p:grpSpPr>
          <a:xfrm>
            <a:off x="2842579" y="3448741"/>
            <a:ext cx="334193" cy="316102"/>
            <a:chOff x="3898625" y="2724325"/>
            <a:chExt cx="335400" cy="323775"/>
          </a:xfrm>
        </p:grpSpPr>
        <p:sp>
          <p:nvSpPr>
            <p:cNvPr id="179" name="Google Shape;179;p17"/>
            <p:cNvSpPr/>
            <p:nvPr/>
          </p:nvSpPr>
          <p:spPr>
            <a:xfrm>
              <a:off x="3898625" y="2851475"/>
              <a:ext cx="73725" cy="92925"/>
            </a:xfrm>
            <a:custGeom>
              <a:avLst/>
              <a:gdLst/>
              <a:ahLst/>
              <a:cxnLst/>
              <a:rect l="l" t="t" r="r" b="b"/>
              <a:pathLst>
                <a:path w="2949" h="3717" extrusionOk="0">
                  <a:moveTo>
                    <a:pt x="1738" y="1"/>
                  </a:moveTo>
                  <a:cubicBezTo>
                    <a:pt x="1700" y="1"/>
                    <a:pt x="1662" y="2"/>
                    <a:pt x="1624" y="5"/>
                  </a:cubicBezTo>
                  <a:cubicBezTo>
                    <a:pt x="1" y="5"/>
                    <a:pt x="694" y="2086"/>
                    <a:pt x="694" y="2086"/>
                  </a:cubicBezTo>
                  <a:cubicBezTo>
                    <a:pt x="694" y="2086"/>
                    <a:pt x="1048" y="2794"/>
                    <a:pt x="673" y="2974"/>
                  </a:cubicBezTo>
                  <a:cubicBezTo>
                    <a:pt x="549" y="3023"/>
                    <a:pt x="472" y="3134"/>
                    <a:pt x="465" y="3272"/>
                  </a:cubicBezTo>
                  <a:lnTo>
                    <a:pt x="465" y="3335"/>
                  </a:lnTo>
                  <a:cubicBezTo>
                    <a:pt x="465" y="3536"/>
                    <a:pt x="632" y="3702"/>
                    <a:pt x="833" y="3702"/>
                  </a:cubicBezTo>
                  <a:lnTo>
                    <a:pt x="840" y="3702"/>
                  </a:lnTo>
                  <a:cubicBezTo>
                    <a:pt x="985" y="3702"/>
                    <a:pt x="1117" y="3702"/>
                    <a:pt x="1235" y="3716"/>
                  </a:cubicBezTo>
                  <a:lnTo>
                    <a:pt x="1235" y="3695"/>
                  </a:lnTo>
                  <a:lnTo>
                    <a:pt x="1353" y="3258"/>
                  </a:lnTo>
                  <a:cubicBezTo>
                    <a:pt x="1478" y="2877"/>
                    <a:pt x="1644" y="2516"/>
                    <a:pt x="1846" y="2176"/>
                  </a:cubicBezTo>
                  <a:cubicBezTo>
                    <a:pt x="1783" y="1982"/>
                    <a:pt x="1707" y="1802"/>
                    <a:pt x="1624" y="1621"/>
                  </a:cubicBezTo>
                  <a:cubicBezTo>
                    <a:pt x="1388" y="1164"/>
                    <a:pt x="1624" y="928"/>
                    <a:pt x="1853" y="928"/>
                  </a:cubicBezTo>
                  <a:cubicBezTo>
                    <a:pt x="2095" y="956"/>
                    <a:pt x="2303" y="1122"/>
                    <a:pt x="2380" y="1358"/>
                  </a:cubicBezTo>
                  <a:cubicBezTo>
                    <a:pt x="2407" y="1316"/>
                    <a:pt x="2435" y="1282"/>
                    <a:pt x="2463" y="1247"/>
                  </a:cubicBezTo>
                  <a:lnTo>
                    <a:pt x="2782" y="845"/>
                  </a:lnTo>
                  <a:lnTo>
                    <a:pt x="2914" y="692"/>
                  </a:lnTo>
                  <a:cubicBezTo>
                    <a:pt x="2928" y="685"/>
                    <a:pt x="2935" y="671"/>
                    <a:pt x="2948" y="657"/>
                  </a:cubicBezTo>
                  <a:cubicBezTo>
                    <a:pt x="2678" y="246"/>
                    <a:pt x="2223" y="1"/>
                    <a:pt x="17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7"/>
            <p:cNvSpPr/>
            <p:nvPr/>
          </p:nvSpPr>
          <p:spPr>
            <a:xfrm>
              <a:off x="4160300" y="2851475"/>
              <a:ext cx="73725" cy="92925"/>
            </a:xfrm>
            <a:custGeom>
              <a:avLst/>
              <a:gdLst/>
              <a:ahLst/>
              <a:cxnLst/>
              <a:rect l="l" t="t" r="r" b="b"/>
              <a:pathLst>
                <a:path w="2949" h="3717" extrusionOk="0">
                  <a:moveTo>
                    <a:pt x="1214" y="1"/>
                  </a:moveTo>
                  <a:cubicBezTo>
                    <a:pt x="727" y="1"/>
                    <a:pt x="271" y="252"/>
                    <a:pt x="0" y="664"/>
                  </a:cubicBezTo>
                  <a:cubicBezTo>
                    <a:pt x="7" y="664"/>
                    <a:pt x="14" y="671"/>
                    <a:pt x="21" y="678"/>
                  </a:cubicBezTo>
                  <a:lnTo>
                    <a:pt x="167" y="845"/>
                  </a:lnTo>
                  <a:lnTo>
                    <a:pt x="472" y="1233"/>
                  </a:lnTo>
                  <a:cubicBezTo>
                    <a:pt x="507" y="1275"/>
                    <a:pt x="534" y="1316"/>
                    <a:pt x="569" y="1358"/>
                  </a:cubicBezTo>
                  <a:cubicBezTo>
                    <a:pt x="645" y="1122"/>
                    <a:pt x="853" y="956"/>
                    <a:pt x="1096" y="928"/>
                  </a:cubicBezTo>
                  <a:cubicBezTo>
                    <a:pt x="1325" y="928"/>
                    <a:pt x="1561" y="1164"/>
                    <a:pt x="1325" y="1621"/>
                  </a:cubicBezTo>
                  <a:cubicBezTo>
                    <a:pt x="1242" y="1802"/>
                    <a:pt x="1166" y="1982"/>
                    <a:pt x="1103" y="2176"/>
                  </a:cubicBezTo>
                  <a:cubicBezTo>
                    <a:pt x="1304" y="2516"/>
                    <a:pt x="1471" y="2877"/>
                    <a:pt x="1596" y="3258"/>
                  </a:cubicBezTo>
                  <a:lnTo>
                    <a:pt x="1720" y="3695"/>
                  </a:lnTo>
                  <a:lnTo>
                    <a:pt x="1720" y="3716"/>
                  </a:lnTo>
                  <a:cubicBezTo>
                    <a:pt x="1831" y="3709"/>
                    <a:pt x="1963" y="3702"/>
                    <a:pt x="2116" y="3702"/>
                  </a:cubicBezTo>
                  <a:cubicBezTo>
                    <a:pt x="2317" y="3702"/>
                    <a:pt x="2483" y="3536"/>
                    <a:pt x="2483" y="3335"/>
                  </a:cubicBezTo>
                  <a:lnTo>
                    <a:pt x="2483" y="3272"/>
                  </a:lnTo>
                  <a:cubicBezTo>
                    <a:pt x="2476" y="3134"/>
                    <a:pt x="2400" y="3023"/>
                    <a:pt x="2275" y="2974"/>
                  </a:cubicBezTo>
                  <a:cubicBezTo>
                    <a:pt x="1901" y="2794"/>
                    <a:pt x="2255" y="2086"/>
                    <a:pt x="2255" y="2086"/>
                  </a:cubicBezTo>
                  <a:cubicBezTo>
                    <a:pt x="2255" y="2086"/>
                    <a:pt x="2948" y="5"/>
                    <a:pt x="1325" y="5"/>
                  </a:cubicBezTo>
                  <a:cubicBezTo>
                    <a:pt x="1288" y="2"/>
                    <a:pt x="1251" y="1"/>
                    <a:pt x="1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7"/>
            <p:cNvSpPr/>
            <p:nvPr/>
          </p:nvSpPr>
          <p:spPr>
            <a:xfrm>
              <a:off x="3939375" y="2950100"/>
              <a:ext cx="254075" cy="34525"/>
            </a:xfrm>
            <a:custGeom>
              <a:avLst/>
              <a:gdLst/>
              <a:ahLst/>
              <a:cxnLst/>
              <a:rect l="l" t="t" r="r" b="b"/>
              <a:pathLst>
                <a:path w="10163" h="1381" extrusionOk="0">
                  <a:moveTo>
                    <a:pt x="35" y="0"/>
                  </a:moveTo>
                  <a:cubicBezTo>
                    <a:pt x="35" y="7"/>
                    <a:pt x="35" y="21"/>
                    <a:pt x="28" y="35"/>
                  </a:cubicBezTo>
                  <a:cubicBezTo>
                    <a:pt x="14" y="125"/>
                    <a:pt x="7" y="215"/>
                    <a:pt x="1" y="305"/>
                  </a:cubicBezTo>
                  <a:lnTo>
                    <a:pt x="1" y="368"/>
                  </a:lnTo>
                  <a:cubicBezTo>
                    <a:pt x="923" y="985"/>
                    <a:pt x="2886" y="1380"/>
                    <a:pt x="5085" y="1380"/>
                  </a:cubicBezTo>
                  <a:cubicBezTo>
                    <a:pt x="7277" y="1380"/>
                    <a:pt x="9246" y="985"/>
                    <a:pt x="10162" y="368"/>
                  </a:cubicBezTo>
                  <a:lnTo>
                    <a:pt x="10162" y="312"/>
                  </a:lnTo>
                  <a:cubicBezTo>
                    <a:pt x="10162" y="222"/>
                    <a:pt x="10148" y="125"/>
                    <a:pt x="10134" y="35"/>
                  </a:cubicBezTo>
                  <a:cubicBezTo>
                    <a:pt x="10134" y="21"/>
                    <a:pt x="10134" y="7"/>
                    <a:pt x="10127" y="0"/>
                  </a:cubicBezTo>
                  <a:cubicBezTo>
                    <a:pt x="9045" y="569"/>
                    <a:pt x="7159" y="916"/>
                    <a:pt x="5078" y="916"/>
                  </a:cubicBezTo>
                  <a:cubicBezTo>
                    <a:pt x="2997" y="916"/>
                    <a:pt x="1117" y="569"/>
                    <a:pt x="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7"/>
            <p:cNvSpPr/>
            <p:nvPr/>
          </p:nvSpPr>
          <p:spPr>
            <a:xfrm>
              <a:off x="3940925" y="2973500"/>
              <a:ext cx="251125" cy="74600"/>
            </a:xfrm>
            <a:custGeom>
              <a:avLst/>
              <a:gdLst/>
              <a:ahLst/>
              <a:cxnLst/>
              <a:rect l="l" t="t" r="r" b="b"/>
              <a:pathLst>
                <a:path w="10045" h="2984" extrusionOk="0">
                  <a:moveTo>
                    <a:pt x="10038" y="0"/>
                  </a:moveTo>
                  <a:cubicBezTo>
                    <a:pt x="8956" y="555"/>
                    <a:pt x="7076" y="902"/>
                    <a:pt x="5016" y="902"/>
                  </a:cubicBezTo>
                  <a:cubicBezTo>
                    <a:pt x="2963" y="902"/>
                    <a:pt x="1076" y="555"/>
                    <a:pt x="1" y="0"/>
                  </a:cubicBezTo>
                  <a:lnTo>
                    <a:pt x="1" y="0"/>
                  </a:lnTo>
                  <a:cubicBezTo>
                    <a:pt x="348" y="1409"/>
                    <a:pt x="2096" y="2303"/>
                    <a:pt x="2117" y="2317"/>
                  </a:cubicBezTo>
                  <a:cubicBezTo>
                    <a:pt x="2193" y="2352"/>
                    <a:pt x="2241" y="2435"/>
                    <a:pt x="2248" y="2525"/>
                  </a:cubicBezTo>
                  <a:cubicBezTo>
                    <a:pt x="2248" y="2983"/>
                    <a:pt x="4052" y="2983"/>
                    <a:pt x="5023" y="2983"/>
                  </a:cubicBezTo>
                  <a:cubicBezTo>
                    <a:pt x="5987" y="2983"/>
                    <a:pt x="7797" y="2983"/>
                    <a:pt x="7797" y="2525"/>
                  </a:cubicBezTo>
                  <a:cubicBezTo>
                    <a:pt x="7790" y="2435"/>
                    <a:pt x="7846" y="2352"/>
                    <a:pt x="7922" y="2317"/>
                  </a:cubicBezTo>
                  <a:cubicBezTo>
                    <a:pt x="7943" y="2303"/>
                    <a:pt x="9691" y="1409"/>
                    <a:pt x="100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7"/>
            <p:cNvSpPr/>
            <p:nvPr/>
          </p:nvSpPr>
          <p:spPr>
            <a:xfrm>
              <a:off x="3968675" y="2772875"/>
              <a:ext cx="195450" cy="72975"/>
            </a:xfrm>
            <a:custGeom>
              <a:avLst/>
              <a:gdLst/>
              <a:ahLst/>
              <a:cxnLst/>
              <a:rect l="l" t="t" r="r" b="b"/>
              <a:pathLst>
                <a:path w="7818" h="2919" extrusionOk="0">
                  <a:moveTo>
                    <a:pt x="1" y="0"/>
                  </a:moveTo>
                  <a:cubicBezTo>
                    <a:pt x="257" y="569"/>
                    <a:pt x="625" y="1249"/>
                    <a:pt x="1083" y="2012"/>
                  </a:cubicBezTo>
                  <a:cubicBezTo>
                    <a:pt x="1208" y="2220"/>
                    <a:pt x="1270" y="2463"/>
                    <a:pt x="1277" y="2705"/>
                  </a:cubicBezTo>
                  <a:cubicBezTo>
                    <a:pt x="2148" y="2848"/>
                    <a:pt x="3028" y="2919"/>
                    <a:pt x="3910" y="2919"/>
                  </a:cubicBezTo>
                  <a:cubicBezTo>
                    <a:pt x="4792" y="2919"/>
                    <a:pt x="5675" y="2848"/>
                    <a:pt x="6549" y="2705"/>
                  </a:cubicBezTo>
                  <a:cubicBezTo>
                    <a:pt x="6549" y="2463"/>
                    <a:pt x="6611" y="2220"/>
                    <a:pt x="6736" y="2012"/>
                  </a:cubicBezTo>
                  <a:cubicBezTo>
                    <a:pt x="7194" y="1249"/>
                    <a:pt x="7554" y="569"/>
                    <a:pt x="7818" y="0"/>
                  </a:cubicBezTo>
                  <a:lnTo>
                    <a:pt x="7818" y="0"/>
                  </a:lnTo>
                  <a:cubicBezTo>
                    <a:pt x="6626" y="251"/>
                    <a:pt x="5411" y="377"/>
                    <a:pt x="4194" y="377"/>
                  </a:cubicBezTo>
                  <a:cubicBezTo>
                    <a:pt x="4100" y="377"/>
                    <a:pt x="4006" y="376"/>
                    <a:pt x="3913" y="375"/>
                  </a:cubicBezTo>
                  <a:cubicBezTo>
                    <a:pt x="3819" y="376"/>
                    <a:pt x="3725" y="377"/>
                    <a:pt x="3630" y="377"/>
                  </a:cubicBezTo>
                  <a:cubicBezTo>
                    <a:pt x="2408" y="377"/>
                    <a:pt x="1192" y="251"/>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7"/>
            <p:cNvSpPr/>
            <p:nvPr/>
          </p:nvSpPr>
          <p:spPr>
            <a:xfrm>
              <a:off x="4072200" y="2897375"/>
              <a:ext cx="17200" cy="64000"/>
            </a:xfrm>
            <a:custGeom>
              <a:avLst/>
              <a:gdLst/>
              <a:ahLst/>
              <a:cxnLst/>
              <a:rect l="l" t="t" r="r" b="b"/>
              <a:pathLst>
                <a:path w="688" h="2560" extrusionOk="0">
                  <a:moveTo>
                    <a:pt x="528" y="0"/>
                  </a:moveTo>
                  <a:cubicBezTo>
                    <a:pt x="354" y="7"/>
                    <a:pt x="181" y="14"/>
                    <a:pt x="1" y="14"/>
                  </a:cubicBezTo>
                  <a:lnTo>
                    <a:pt x="1" y="2560"/>
                  </a:lnTo>
                  <a:cubicBezTo>
                    <a:pt x="230" y="2560"/>
                    <a:pt x="458" y="2553"/>
                    <a:pt x="687" y="2539"/>
                  </a:cubicBezTo>
                  <a:cubicBezTo>
                    <a:pt x="667" y="1617"/>
                    <a:pt x="583" y="632"/>
                    <a:pt x="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p:cNvSpPr/>
            <p:nvPr/>
          </p:nvSpPr>
          <p:spPr>
            <a:xfrm>
              <a:off x="4043425" y="2897375"/>
              <a:ext cx="17175" cy="64000"/>
            </a:xfrm>
            <a:custGeom>
              <a:avLst/>
              <a:gdLst/>
              <a:ahLst/>
              <a:cxnLst/>
              <a:rect l="l" t="t" r="r" b="b"/>
              <a:pathLst>
                <a:path w="687" h="2560" extrusionOk="0">
                  <a:moveTo>
                    <a:pt x="160" y="0"/>
                  </a:moveTo>
                  <a:cubicBezTo>
                    <a:pt x="104" y="632"/>
                    <a:pt x="21" y="1617"/>
                    <a:pt x="0" y="2539"/>
                  </a:cubicBezTo>
                  <a:cubicBezTo>
                    <a:pt x="229" y="2553"/>
                    <a:pt x="458" y="2560"/>
                    <a:pt x="687" y="2560"/>
                  </a:cubicBezTo>
                  <a:lnTo>
                    <a:pt x="687" y="21"/>
                  </a:lnTo>
                  <a:cubicBezTo>
                    <a:pt x="507" y="21"/>
                    <a:pt x="333" y="14"/>
                    <a:pt x="1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7"/>
            <p:cNvSpPr/>
            <p:nvPr/>
          </p:nvSpPr>
          <p:spPr>
            <a:xfrm>
              <a:off x="4014975" y="2895650"/>
              <a:ext cx="20850" cy="64350"/>
            </a:xfrm>
            <a:custGeom>
              <a:avLst/>
              <a:gdLst/>
              <a:ahLst/>
              <a:cxnLst/>
              <a:rect l="l" t="t" r="r" b="b"/>
              <a:pathLst>
                <a:path w="834" h="2574" extrusionOk="0">
                  <a:moveTo>
                    <a:pt x="327" y="0"/>
                  </a:moveTo>
                  <a:cubicBezTo>
                    <a:pt x="230" y="583"/>
                    <a:pt x="56" y="1623"/>
                    <a:pt x="1" y="2504"/>
                  </a:cubicBezTo>
                  <a:cubicBezTo>
                    <a:pt x="223" y="2532"/>
                    <a:pt x="445" y="2553"/>
                    <a:pt x="680" y="2573"/>
                  </a:cubicBezTo>
                  <a:cubicBezTo>
                    <a:pt x="701" y="1658"/>
                    <a:pt x="778" y="680"/>
                    <a:pt x="833" y="49"/>
                  </a:cubicBezTo>
                  <a:cubicBezTo>
                    <a:pt x="660" y="35"/>
                    <a:pt x="493" y="21"/>
                    <a:pt x="3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7"/>
            <p:cNvSpPr/>
            <p:nvPr/>
          </p:nvSpPr>
          <p:spPr>
            <a:xfrm>
              <a:off x="4097000" y="2895650"/>
              <a:ext cx="20825" cy="64350"/>
            </a:xfrm>
            <a:custGeom>
              <a:avLst/>
              <a:gdLst/>
              <a:ahLst/>
              <a:cxnLst/>
              <a:rect l="l" t="t" r="r" b="b"/>
              <a:pathLst>
                <a:path w="833" h="2574" extrusionOk="0">
                  <a:moveTo>
                    <a:pt x="507" y="0"/>
                  </a:moveTo>
                  <a:cubicBezTo>
                    <a:pt x="340" y="21"/>
                    <a:pt x="167" y="35"/>
                    <a:pt x="1" y="49"/>
                  </a:cubicBezTo>
                  <a:cubicBezTo>
                    <a:pt x="56" y="673"/>
                    <a:pt x="132" y="1658"/>
                    <a:pt x="153" y="2573"/>
                  </a:cubicBezTo>
                  <a:cubicBezTo>
                    <a:pt x="389" y="2553"/>
                    <a:pt x="611" y="2532"/>
                    <a:pt x="833" y="2504"/>
                  </a:cubicBezTo>
                  <a:cubicBezTo>
                    <a:pt x="777" y="1630"/>
                    <a:pt x="604" y="583"/>
                    <a:pt x="5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7"/>
            <p:cNvSpPr/>
            <p:nvPr/>
          </p:nvSpPr>
          <p:spPr>
            <a:xfrm>
              <a:off x="3958450" y="2724325"/>
              <a:ext cx="216100" cy="23075"/>
            </a:xfrm>
            <a:custGeom>
              <a:avLst/>
              <a:gdLst/>
              <a:ahLst/>
              <a:cxnLst/>
              <a:rect l="l" t="t" r="r" b="b"/>
              <a:pathLst>
                <a:path w="8644" h="923" extrusionOk="0">
                  <a:moveTo>
                    <a:pt x="4322" y="0"/>
                  </a:moveTo>
                  <a:lnTo>
                    <a:pt x="4322" y="7"/>
                  </a:lnTo>
                  <a:cubicBezTo>
                    <a:pt x="2005" y="7"/>
                    <a:pt x="410" y="257"/>
                    <a:pt x="1" y="465"/>
                  </a:cubicBezTo>
                  <a:lnTo>
                    <a:pt x="49" y="493"/>
                  </a:lnTo>
                  <a:lnTo>
                    <a:pt x="84" y="507"/>
                  </a:lnTo>
                  <a:cubicBezTo>
                    <a:pt x="112" y="513"/>
                    <a:pt x="139" y="527"/>
                    <a:pt x="174" y="534"/>
                  </a:cubicBezTo>
                  <a:cubicBezTo>
                    <a:pt x="181" y="541"/>
                    <a:pt x="195" y="541"/>
                    <a:pt x="202" y="548"/>
                  </a:cubicBezTo>
                  <a:cubicBezTo>
                    <a:pt x="250" y="562"/>
                    <a:pt x="299" y="576"/>
                    <a:pt x="354" y="590"/>
                  </a:cubicBezTo>
                  <a:lnTo>
                    <a:pt x="396" y="597"/>
                  </a:lnTo>
                  <a:lnTo>
                    <a:pt x="528" y="631"/>
                  </a:lnTo>
                  <a:lnTo>
                    <a:pt x="604" y="645"/>
                  </a:lnTo>
                  <a:lnTo>
                    <a:pt x="736" y="673"/>
                  </a:lnTo>
                  <a:lnTo>
                    <a:pt x="826" y="687"/>
                  </a:lnTo>
                  <a:cubicBezTo>
                    <a:pt x="874" y="694"/>
                    <a:pt x="916" y="701"/>
                    <a:pt x="965" y="708"/>
                  </a:cubicBezTo>
                  <a:lnTo>
                    <a:pt x="1076" y="728"/>
                  </a:lnTo>
                  <a:lnTo>
                    <a:pt x="1228" y="749"/>
                  </a:lnTo>
                  <a:lnTo>
                    <a:pt x="1346" y="763"/>
                  </a:lnTo>
                  <a:lnTo>
                    <a:pt x="1513" y="784"/>
                  </a:lnTo>
                  <a:lnTo>
                    <a:pt x="1644" y="798"/>
                  </a:lnTo>
                  <a:lnTo>
                    <a:pt x="1818" y="819"/>
                  </a:lnTo>
                  <a:lnTo>
                    <a:pt x="1957" y="833"/>
                  </a:lnTo>
                  <a:lnTo>
                    <a:pt x="2144" y="846"/>
                  </a:lnTo>
                  <a:lnTo>
                    <a:pt x="2296" y="860"/>
                  </a:lnTo>
                  <a:lnTo>
                    <a:pt x="2498" y="874"/>
                  </a:lnTo>
                  <a:lnTo>
                    <a:pt x="2664" y="881"/>
                  </a:lnTo>
                  <a:lnTo>
                    <a:pt x="2879" y="895"/>
                  </a:lnTo>
                  <a:cubicBezTo>
                    <a:pt x="2935" y="895"/>
                    <a:pt x="2990" y="902"/>
                    <a:pt x="3046" y="902"/>
                  </a:cubicBezTo>
                  <a:lnTo>
                    <a:pt x="3288" y="909"/>
                  </a:lnTo>
                  <a:lnTo>
                    <a:pt x="3448" y="916"/>
                  </a:lnTo>
                  <a:lnTo>
                    <a:pt x="3725" y="923"/>
                  </a:lnTo>
                  <a:lnTo>
                    <a:pt x="4911" y="923"/>
                  </a:lnTo>
                  <a:lnTo>
                    <a:pt x="5182" y="916"/>
                  </a:lnTo>
                  <a:lnTo>
                    <a:pt x="5348" y="909"/>
                  </a:lnTo>
                  <a:lnTo>
                    <a:pt x="5591" y="902"/>
                  </a:lnTo>
                  <a:cubicBezTo>
                    <a:pt x="5647" y="902"/>
                    <a:pt x="5702" y="895"/>
                    <a:pt x="5758" y="895"/>
                  </a:cubicBezTo>
                  <a:lnTo>
                    <a:pt x="5973" y="881"/>
                  </a:lnTo>
                  <a:lnTo>
                    <a:pt x="6139" y="874"/>
                  </a:lnTo>
                  <a:lnTo>
                    <a:pt x="6340" y="853"/>
                  </a:lnTo>
                  <a:lnTo>
                    <a:pt x="6493" y="846"/>
                  </a:lnTo>
                  <a:lnTo>
                    <a:pt x="6680" y="826"/>
                  </a:lnTo>
                  <a:lnTo>
                    <a:pt x="6826" y="812"/>
                  </a:lnTo>
                  <a:cubicBezTo>
                    <a:pt x="6881" y="812"/>
                    <a:pt x="6944" y="805"/>
                    <a:pt x="6999" y="798"/>
                  </a:cubicBezTo>
                  <a:lnTo>
                    <a:pt x="7131" y="784"/>
                  </a:lnTo>
                  <a:lnTo>
                    <a:pt x="7290" y="763"/>
                  </a:lnTo>
                  <a:lnTo>
                    <a:pt x="7415" y="749"/>
                  </a:lnTo>
                  <a:lnTo>
                    <a:pt x="7561" y="722"/>
                  </a:lnTo>
                  <a:lnTo>
                    <a:pt x="7672" y="708"/>
                  </a:lnTo>
                  <a:lnTo>
                    <a:pt x="7811" y="687"/>
                  </a:lnTo>
                  <a:lnTo>
                    <a:pt x="7908" y="666"/>
                  </a:lnTo>
                  <a:lnTo>
                    <a:pt x="8033" y="645"/>
                  </a:lnTo>
                  <a:lnTo>
                    <a:pt x="8109" y="631"/>
                  </a:lnTo>
                  <a:lnTo>
                    <a:pt x="8241" y="597"/>
                  </a:lnTo>
                  <a:lnTo>
                    <a:pt x="8289" y="590"/>
                  </a:lnTo>
                  <a:cubicBezTo>
                    <a:pt x="8345" y="569"/>
                    <a:pt x="8393" y="555"/>
                    <a:pt x="8435" y="541"/>
                  </a:cubicBezTo>
                  <a:cubicBezTo>
                    <a:pt x="8449" y="541"/>
                    <a:pt x="8456" y="541"/>
                    <a:pt x="8463" y="534"/>
                  </a:cubicBezTo>
                  <a:cubicBezTo>
                    <a:pt x="8497" y="527"/>
                    <a:pt x="8532" y="513"/>
                    <a:pt x="8560" y="500"/>
                  </a:cubicBezTo>
                  <a:lnTo>
                    <a:pt x="8594" y="486"/>
                  </a:lnTo>
                  <a:cubicBezTo>
                    <a:pt x="8608" y="479"/>
                    <a:pt x="8629" y="472"/>
                    <a:pt x="8643" y="465"/>
                  </a:cubicBezTo>
                  <a:cubicBezTo>
                    <a:pt x="8227" y="257"/>
                    <a:pt x="6638" y="0"/>
                    <a:pt x="43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p:nvPr/>
          </p:nvSpPr>
          <p:spPr>
            <a:xfrm>
              <a:off x="3958800" y="2748250"/>
              <a:ext cx="215050" cy="22400"/>
            </a:xfrm>
            <a:custGeom>
              <a:avLst/>
              <a:gdLst/>
              <a:ahLst/>
              <a:cxnLst/>
              <a:rect l="l" t="t" r="r" b="b"/>
              <a:pathLst>
                <a:path w="8602" h="896" extrusionOk="0">
                  <a:moveTo>
                    <a:pt x="0" y="0"/>
                  </a:moveTo>
                  <a:lnTo>
                    <a:pt x="0" y="0"/>
                  </a:lnTo>
                  <a:cubicBezTo>
                    <a:pt x="14" y="49"/>
                    <a:pt x="35" y="104"/>
                    <a:pt x="49" y="160"/>
                  </a:cubicBezTo>
                  <a:cubicBezTo>
                    <a:pt x="56" y="174"/>
                    <a:pt x="63" y="188"/>
                    <a:pt x="70" y="208"/>
                  </a:cubicBezTo>
                  <a:cubicBezTo>
                    <a:pt x="91" y="264"/>
                    <a:pt x="111" y="326"/>
                    <a:pt x="139" y="396"/>
                  </a:cubicBezTo>
                  <a:lnTo>
                    <a:pt x="153" y="437"/>
                  </a:lnTo>
                  <a:cubicBezTo>
                    <a:pt x="985" y="715"/>
                    <a:pt x="2588" y="895"/>
                    <a:pt x="4301" y="895"/>
                  </a:cubicBezTo>
                  <a:cubicBezTo>
                    <a:pt x="6014" y="895"/>
                    <a:pt x="7616" y="715"/>
                    <a:pt x="8449" y="437"/>
                  </a:cubicBezTo>
                  <a:lnTo>
                    <a:pt x="8469" y="396"/>
                  </a:lnTo>
                  <a:cubicBezTo>
                    <a:pt x="8490" y="333"/>
                    <a:pt x="8518" y="264"/>
                    <a:pt x="8539" y="208"/>
                  </a:cubicBezTo>
                  <a:cubicBezTo>
                    <a:pt x="8539" y="195"/>
                    <a:pt x="8546" y="174"/>
                    <a:pt x="8553" y="160"/>
                  </a:cubicBezTo>
                  <a:cubicBezTo>
                    <a:pt x="8574" y="104"/>
                    <a:pt x="8587" y="49"/>
                    <a:pt x="8601" y="0"/>
                  </a:cubicBezTo>
                  <a:lnTo>
                    <a:pt x="8601" y="0"/>
                  </a:lnTo>
                  <a:lnTo>
                    <a:pt x="8587" y="7"/>
                  </a:lnTo>
                  <a:cubicBezTo>
                    <a:pt x="8525" y="28"/>
                    <a:pt x="8463" y="49"/>
                    <a:pt x="8400" y="63"/>
                  </a:cubicBezTo>
                  <a:lnTo>
                    <a:pt x="8393" y="63"/>
                  </a:lnTo>
                  <a:lnTo>
                    <a:pt x="8359" y="77"/>
                  </a:lnTo>
                  <a:cubicBezTo>
                    <a:pt x="8303" y="91"/>
                    <a:pt x="8241" y="104"/>
                    <a:pt x="8178" y="118"/>
                  </a:cubicBezTo>
                  <a:lnTo>
                    <a:pt x="8130" y="132"/>
                  </a:lnTo>
                  <a:cubicBezTo>
                    <a:pt x="8053" y="146"/>
                    <a:pt x="7977" y="167"/>
                    <a:pt x="7894" y="181"/>
                  </a:cubicBezTo>
                  <a:lnTo>
                    <a:pt x="7845" y="188"/>
                  </a:lnTo>
                  <a:lnTo>
                    <a:pt x="7630" y="222"/>
                  </a:lnTo>
                  <a:lnTo>
                    <a:pt x="7582" y="236"/>
                  </a:lnTo>
                  <a:cubicBezTo>
                    <a:pt x="7491" y="243"/>
                    <a:pt x="7408" y="257"/>
                    <a:pt x="7318" y="271"/>
                  </a:cubicBezTo>
                  <a:lnTo>
                    <a:pt x="7263" y="278"/>
                  </a:lnTo>
                  <a:lnTo>
                    <a:pt x="7034" y="306"/>
                  </a:lnTo>
                  <a:lnTo>
                    <a:pt x="6978" y="312"/>
                  </a:lnTo>
                  <a:cubicBezTo>
                    <a:pt x="6895" y="319"/>
                    <a:pt x="6798" y="326"/>
                    <a:pt x="6708" y="333"/>
                  </a:cubicBezTo>
                  <a:lnTo>
                    <a:pt x="6645" y="333"/>
                  </a:lnTo>
                  <a:lnTo>
                    <a:pt x="6403" y="354"/>
                  </a:lnTo>
                  <a:lnTo>
                    <a:pt x="6361" y="354"/>
                  </a:lnTo>
                  <a:lnTo>
                    <a:pt x="6090" y="375"/>
                  </a:lnTo>
                  <a:lnTo>
                    <a:pt x="6028" y="375"/>
                  </a:lnTo>
                  <a:lnTo>
                    <a:pt x="5785" y="382"/>
                  </a:lnTo>
                  <a:lnTo>
                    <a:pt x="5750" y="382"/>
                  </a:lnTo>
                  <a:lnTo>
                    <a:pt x="5494" y="396"/>
                  </a:lnTo>
                  <a:lnTo>
                    <a:pt x="5431" y="396"/>
                  </a:lnTo>
                  <a:lnTo>
                    <a:pt x="5209" y="403"/>
                  </a:lnTo>
                  <a:lnTo>
                    <a:pt x="5182" y="403"/>
                  </a:lnTo>
                  <a:lnTo>
                    <a:pt x="4953" y="410"/>
                  </a:lnTo>
                  <a:lnTo>
                    <a:pt x="4689" y="410"/>
                  </a:lnTo>
                  <a:lnTo>
                    <a:pt x="4502" y="417"/>
                  </a:lnTo>
                  <a:lnTo>
                    <a:pt x="3656" y="417"/>
                  </a:lnTo>
                  <a:lnTo>
                    <a:pt x="3420" y="410"/>
                  </a:lnTo>
                  <a:lnTo>
                    <a:pt x="3399" y="410"/>
                  </a:lnTo>
                  <a:lnTo>
                    <a:pt x="3177" y="403"/>
                  </a:lnTo>
                  <a:lnTo>
                    <a:pt x="3115" y="403"/>
                  </a:lnTo>
                  <a:lnTo>
                    <a:pt x="2851" y="389"/>
                  </a:lnTo>
                  <a:lnTo>
                    <a:pt x="2816" y="389"/>
                  </a:lnTo>
                  <a:lnTo>
                    <a:pt x="2581" y="375"/>
                  </a:lnTo>
                  <a:lnTo>
                    <a:pt x="2518" y="375"/>
                  </a:lnTo>
                  <a:lnTo>
                    <a:pt x="2248" y="361"/>
                  </a:lnTo>
                  <a:lnTo>
                    <a:pt x="2199" y="361"/>
                  </a:lnTo>
                  <a:cubicBezTo>
                    <a:pt x="2123" y="354"/>
                    <a:pt x="2040" y="347"/>
                    <a:pt x="1956" y="340"/>
                  </a:cubicBezTo>
                  <a:lnTo>
                    <a:pt x="1915" y="340"/>
                  </a:lnTo>
                  <a:lnTo>
                    <a:pt x="1894" y="333"/>
                  </a:lnTo>
                  <a:cubicBezTo>
                    <a:pt x="1804" y="326"/>
                    <a:pt x="1714" y="319"/>
                    <a:pt x="1623" y="306"/>
                  </a:cubicBezTo>
                  <a:lnTo>
                    <a:pt x="1575" y="306"/>
                  </a:lnTo>
                  <a:cubicBezTo>
                    <a:pt x="1492" y="299"/>
                    <a:pt x="1415" y="285"/>
                    <a:pt x="1339" y="278"/>
                  </a:cubicBezTo>
                  <a:lnTo>
                    <a:pt x="1284" y="271"/>
                  </a:lnTo>
                  <a:cubicBezTo>
                    <a:pt x="1193" y="257"/>
                    <a:pt x="1110" y="243"/>
                    <a:pt x="1020" y="236"/>
                  </a:cubicBezTo>
                  <a:lnTo>
                    <a:pt x="971" y="222"/>
                  </a:lnTo>
                  <a:cubicBezTo>
                    <a:pt x="895" y="215"/>
                    <a:pt x="826" y="202"/>
                    <a:pt x="756" y="188"/>
                  </a:cubicBezTo>
                  <a:lnTo>
                    <a:pt x="708" y="181"/>
                  </a:lnTo>
                  <a:cubicBezTo>
                    <a:pt x="632" y="167"/>
                    <a:pt x="548" y="146"/>
                    <a:pt x="479" y="132"/>
                  </a:cubicBezTo>
                  <a:lnTo>
                    <a:pt x="430" y="118"/>
                  </a:lnTo>
                  <a:lnTo>
                    <a:pt x="243" y="70"/>
                  </a:lnTo>
                  <a:lnTo>
                    <a:pt x="215" y="63"/>
                  </a:lnTo>
                  <a:lnTo>
                    <a:pt x="208" y="63"/>
                  </a:lnTo>
                  <a:cubicBezTo>
                    <a:pt x="139" y="49"/>
                    <a:pt x="77" y="28"/>
                    <a:pt x="21" y="7"/>
                  </a:cubicBez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17"/>
            <p:cNvSpPr/>
            <p:nvPr/>
          </p:nvSpPr>
          <p:spPr>
            <a:xfrm>
              <a:off x="4156825" y="2886100"/>
              <a:ext cx="33150" cy="57075"/>
            </a:xfrm>
            <a:custGeom>
              <a:avLst/>
              <a:gdLst/>
              <a:ahLst/>
              <a:cxnLst/>
              <a:rect l="l" t="t" r="r" b="b"/>
              <a:pathLst>
                <a:path w="1326" h="2283" extrusionOk="0">
                  <a:moveTo>
                    <a:pt x="153" y="1"/>
                  </a:moveTo>
                  <a:cubicBezTo>
                    <a:pt x="105" y="14"/>
                    <a:pt x="49" y="28"/>
                    <a:pt x="1" y="42"/>
                  </a:cubicBezTo>
                  <a:cubicBezTo>
                    <a:pt x="431" y="736"/>
                    <a:pt x="743" y="1492"/>
                    <a:pt x="930" y="2283"/>
                  </a:cubicBezTo>
                  <a:cubicBezTo>
                    <a:pt x="1062" y="2227"/>
                    <a:pt x="1200" y="2158"/>
                    <a:pt x="1325" y="2088"/>
                  </a:cubicBezTo>
                  <a:cubicBezTo>
                    <a:pt x="1069" y="1325"/>
                    <a:pt x="666" y="618"/>
                    <a:pt x="1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a:off x="4142250" y="2890275"/>
              <a:ext cx="26900" cy="60525"/>
            </a:xfrm>
            <a:custGeom>
              <a:avLst/>
              <a:gdLst/>
              <a:ahLst/>
              <a:cxnLst/>
              <a:rect l="l" t="t" r="r" b="b"/>
              <a:pathLst>
                <a:path w="1076" h="2421" extrusionOk="0">
                  <a:moveTo>
                    <a:pt x="112" y="0"/>
                  </a:moveTo>
                  <a:lnTo>
                    <a:pt x="1" y="21"/>
                  </a:lnTo>
                  <a:cubicBezTo>
                    <a:pt x="271" y="805"/>
                    <a:pt x="479" y="1602"/>
                    <a:pt x="618" y="2421"/>
                  </a:cubicBezTo>
                  <a:cubicBezTo>
                    <a:pt x="778" y="2379"/>
                    <a:pt x="930" y="2331"/>
                    <a:pt x="1076" y="2282"/>
                  </a:cubicBezTo>
                  <a:lnTo>
                    <a:pt x="1069" y="2282"/>
                  </a:lnTo>
                  <a:cubicBezTo>
                    <a:pt x="889" y="1471"/>
                    <a:pt x="563" y="701"/>
                    <a:pt x="1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a:off x="3942850" y="2886100"/>
              <a:ext cx="33150" cy="57075"/>
            </a:xfrm>
            <a:custGeom>
              <a:avLst/>
              <a:gdLst/>
              <a:ahLst/>
              <a:cxnLst/>
              <a:rect l="l" t="t" r="r" b="b"/>
              <a:pathLst>
                <a:path w="1326" h="2283" extrusionOk="0">
                  <a:moveTo>
                    <a:pt x="1172" y="1"/>
                  </a:moveTo>
                  <a:cubicBezTo>
                    <a:pt x="659" y="618"/>
                    <a:pt x="257" y="1325"/>
                    <a:pt x="0" y="2088"/>
                  </a:cubicBezTo>
                  <a:cubicBezTo>
                    <a:pt x="125" y="2158"/>
                    <a:pt x="257" y="2227"/>
                    <a:pt x="396" y="2283"/>
                  </a:cubicBezTo>
                  <a:cubicBezTo>
                    <a:pt x="583" y="1492"/>
                    <a:pt x="895" y="736"/>
                    <a:pt x="1325" y="42"/>
                  </a:cubicBezTo>
                  <a:cubicBezTo>
                    <a:pt x="1277" y="28"/>
                    <a:pt x="1221" y="14"/>
                    <a:pt x="11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7"/>
            <p:cNvSpPr/>
            <p:nvPr/>
          </p:nvSpPr>
          <p:spPr>
            <a:xfrm>
              <a:off x="3980300" y="2851950"/>
              <a:ext cx="172225" cy="34350"/>
            </a:xfrm>
            <a:custGeom>
              <a:avLst/>
              <a:gdLst/>
              <a:ahLst/>
              <a:cxnLst/>
              <a:rect l="l" t="t" r="r" b="b"/>
              <a:pathLst>
                <a:path w="6889" h="1374" extrusionOk="0">
                  <a:moveTo>
                    <a:pt x="736" y="0"/>
                  </a:moveTo>
                  <a:cubicBezTo>
                    <a:pt x="722" y="56"/>
                    <a:pt x="701" y="104"/>
                    <a:pt x="680" y="153"/>
                  </a:cubicBezTo>
                  <a:cubicBezTo>
                    <a:pt x="680" y="160"/>
                    <a:pt x="673" y="167"/>
                    <a:pt x="666" y="181"/>
                  </a:cubicBezTo>
                  <a:cubicBezTo>
                    <a:pt x="639" y="229"/>
                    <a:pt x="611" y="285"/>
                    <a:pt x="576" y="333"/>
                  </a:cubicBezTo>
                  <a:cubicBezTo>
                    <a:pt x="569" y="347"/>
                    <a:pt x="562" y="361"/>
                    <a:pt x="548" y="375"/>
                  </a:cubicBezTo>
                  <a:cubicBezTo>
                    <a:pt x="507" y="430"/>
                    <a:pt x="465" y="486"/>
                    <a:pt x="417" y="534"/>
                  </a:cubicBezTo>
                  <a:cubicBezTo>
                    <a:pt x="278" y="673"/>
                    <a:pt x="146" y="819"/>
                    <a:pt x="14" y="971"/>
                  </a:cubicBezTo>
                  <a:lnTo>
                    <a:pt x="0" y="978"/>
                  </a:lnTo>
                  <a:cubicBezTo>
                    <a:pt x="1135" y="1242"/>
                    <a:pt x="2291" y="1374"/>
                    <a:pt x="3447" y="1374"/>
                  </a:cubicBezTo>
                  <a:cubicBezTo>
                    <a:pt x="4603" y="1374"/>
                    <a:pt x="5758" y="1242"/>
                    <a:pt x="6888" y="978"/>
                  </a:cubicBezTo>
                  <a:lnTo>
                    <a:pt x="6874" y="971"/>
                  </a:lnTo>
                  <a:cubicBezTo>
                    <a:pt x="6742" y="819"/>
                    <a:pt x="6618" y="673"/>
                    <a:pt x="6472" y="534"/>
                  </a:cubicBezTo>
                  <a:cubicBezTo>
                    <a:pt x="6423" y="486"/>
                    <a:pt x="6382" y="430"/>
                    <a:pt x="6340" y="375"/>
                  </a:cubicBezTo>
                  <a:cubicBezTo>
                    <a:pt x="6333" y="361"/>
                    <a:pt x="6319" y="347"/>
                    <a:pt x="6312" y="333"/>
                  </a:cubicBezTo>
                  <a:cubicBezTo>
                    <a:pt x="6278" y="285"/>
                    <a:pt x="6250" y="229"/>
                    <a:pt x="6222" y="181"/>
                  </a:cubicBezTo>
                  <a:cubicBezTo>
                    <a:pt x="6222" y="167"/>
                    <a:pt x="6215" y="160"/>
                    <a:pt x="6208" y="153"/>
                  </a:cubicBezTo>
                  <a:cubicBezTo>
                    <a:pt x="6188" y="104"/>
                    <a:pt x="6167" y="56"/>
                    <a:pt x="6153" y="0"/>
                  </a:cubicBezTo>
                  <a:cubicBezTo>
                    <a:pt x="5255" y="146"/>
                    <a:pt x="4349" y="219"/>
                    <a:pt x="3444" y="219"/>
                  </a:cubicBezTo>
                  <a:cubicBezTo>
                    <a:pt x="2539" y="219"/>
                    <a:pt x="1634" y="146"/>
                    <a:pt x="7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7"/>
            <p:cNvSpPr/>
            <p:nvPr/>
          </p:nvSpPr>
          <p:spPr>
            <a:xfrm>
              <a:off x="3986550" y="2893050"/>
              <a:ext cx="25150" cy="63650"/>
            </a:xfrm>
            <a:custGeom>
              <a:avLst/>
              <a:gdLst/>
              <a:ahLst/>
              <a:cxnLst/>
              <a:rect l="l" t="t" r="r" b="b"/>
              <a:pathLst>
                <a:path w="1006" h="2546" extrusionOk="0">
                  <a:moveTo>
                    <a:pt x="624" y="0"/>
                  </a:moveTo>
                  <a:cubicBezTo>
                    <a:pt x="340" y="784"/>
                    <a:pt x="132" y="1595"/>
                    <a:pt x="0" y="2421"/>
                  </a:cubicBezTo>
                  <a:cubicBezTo>
                    <a:pt x="215" y="2462"/>
                    <a:pt x="444" y="2504"/>
                    <a:pt x="680" y="2546"/>
                  </a:cubicBezTo>
                  <a:cubicBezTo>
                    <a:pt x="735" y="1686"/>
                    <a:pt x="895" y="701"/>
                    <a:pt x="1006" y="56"/>
                  </a:cubicBezTo>
                  <a:cubicBezTo>
                    <a:pt x="874" y="35"/>
                    <a:pt x="749" y="21"/>
                    <a:pt x="6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7"/>
            <p:cNvSpPr/>
            <p:nvPr/>
          </p:nvSpPr>
          <p:spPr>
            <a:xfrm>
              <a:off x="4121100" y="2893050"/>
              <a:ext cx="25175" cy="63650"/>
            </a:xfrm>
            <a:custGeom>
              <a:avLst/>
              <a:gdLst/>
              <a:ahLst/>
              <a:cxnLst/>
              <a:rect l="l" t="t" r="r" b="b"/>
              <a:pathLst>
                <a:path w="1007" h="2546" extrusionOk="0">
                  <a:moveTo>
                    <a:pt x="375" y="0"/>
                  </a:moveTo>
                  <a:cubicBezTo>
                    <a:pt x="257" y="21"/>
                    <a:pt x="132" y="35"/>
                    <a:pt x="1" y="56"/>
                  </a:cubicBezTo>
                  <a:cubicBezTo>
                    <a:pt x="112" y="701"/>
                    <a:pt x="271" y="1686"/>
                    <a:pt x="327" y="2546"/>
                  </a:cubicBezTo>
                  <a:cubicBezTo>
                    <a:pt x="563" y="2511"/>
                    <a:pt x="791" y="2462"/>
                    <a:pt x="1006" y="2421"/>
                  </a:cubicBezTo>
                  <a:cubicBezTo>
                    <a:pt x="875" y="1595"/>
                    <a:pt x="660" y="784"/>
                    <a:pt x="3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p:nvPr/>
          </p:nvSpPr>
          <p:spPr>
            <a:xfrm>
              <a:off x="3963825" y="2890275"/>
              <a:ext cx="26900" cy="60525"/>
            </a:xfrm>
            <a:custGeom>
              <a:avLst/>
              <a:gdLst/>
              <a:ahLst/>
              <a:cxnLst/>
              <a:rect l="l" t="t" r="r" b="b"/>
              <a:pathLst>
                <a:path w="1076" h="2421" extrusionOk="0">
                  <a:moveTo>
                    <a:pt x="958" y="0"/>
                  </a:moveTo>
                  <a:cubicBezTo>
                    <a:pt x="507" y="701"/>
                    <a:pt x="181" y="1471"/>
                    <a:pt x="1" y="2282"/>
                  </a:cubicBezTo>
                  <a:cubicBezTo>
                    <a:pt x="146" y="2331"/>
                    <a:pt x="299" y="2379"/>
                    <a:pt x="458" y="2421"/>
                  </a:cubicBezTo>
                  <a:cubicBezTo>
                    <a:pt x="590" y="1609"/>
                    <a:pt x="798" y="805"/>
                    <a:pt x="1076" y="28"/>
                  </a:cubicBezTo>
                  <a:lnTo>
                    <a:pt x="9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17"/>
          <p:cNvSpPr/>
          <p:nvPr/>
        </p:nvSpPr>
        <p:spPr>
          <a:xfrm>
            <a:off x="1181901" y="1215921"/>
            <a:ext cx="530892" cy="506663"/>
          </a:xfrm>
          <a:custGeom>
            <a:avLst/>
            <a:gdLst/>
            <a:ahLst/>
            <a:cxnLst/>
            <a:rect l="l" t="t" r="r" b="b"/>
            <a:pathLst>
              <a:path w="50441" h="48139" extrusionOk="0">
                <a:moveTo>
                  <a:pt x="23650" y="0"/>
                </a:moveTo>
                <a:cubicBezTo>
                  <a:pt x="20135" y="0"/>
                  <a:pt x="16764" y="610"/>
                  <a:pt x="13989" y="1881"/>
                </a:cubicBezTo>
                <a:cubicBezTo>
                  <a:pt x="3811" y="6544"/>
                  <a:pt x="0" y="24343"/>
                  <a:pt x="2532" y="32417"/>
                </a:cubicBezTo>
                <a:cubicBezTo>
                  <a:pt x="5007" y="40203"/>
                  <a:pt x="13818" y="48139"/>
                  <a:pt x="25899" y="48139"/>
                </a:cubicBezTo>
                <a:cubicBezTo>
                  <a:pt x="26305" y="48139"/>
                  <a:pt x="26713" y="48130"/>
                  <a:pt x="27126" y="48111"/>
                </a:cubicBezTo>
                <a:cubicBezTo>
                  <a:pt x="36452" y="47685"/>
                  <a:pt x="41968" y="44274"/>
                  <a:pt x="46204" y="37933"/>
                </a:cubicBezTo>
                <a:cubicBezTo>
                  <a:pt x="50441" y="31564"/>
                  <a:pt x="50015" y="22665"/>
                  <a:pt x="46204" y="12060"/>
                </a:cubicBezTo>
                <a:cubicBezTo>
                  <a:pt x="43432" y="4345"/>
                  <a:pt x="33032" y="0"/>
                  <a:pt x="23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17"/>
          <p:cNvGrpSpPr/>
          <p:nvPr/>
        </p:nvGrpSpPr>
        <p:grpSpPr>
          <a:xfrm>
            <a:off x="4413942" y="1831001"/>
            <a:ext cx="316117" cy="316117"/>
            <a:chOff x="2187125" y="3103725"/>
            <a:chExt cx="358450" cy="358450"/>
          </a:xfrm>
        </p:grpSpPr>
        <p:sp>
          <p:nvSpPr>
            <p:cNvPr id="199" name="Google Shape;199;p17"/>
            <p:cNvSpPr/>
            <p:nvPr/>
          </p:nvSpPr>
          <p:spPr>
            <a:xfrm>
              <a:off x="2187125" y="3103725"/>
              <a:ext cx="52400" cy="50150"/>
            </a:xfrm>
            <a:custGeom>
              <a:avLst/>
              <a:gdLst/>
              <a:ahLst/>
              <a:cxnLst/>
              <a:rect l="l" t="t" r="r" b="b"/>
              <a:pathLst>
                <a:path w="2096" h="2006" extrusionOk="0">
                  <a:moveTo>
                    <a:pt x="257" y="1"/>
                  </a:moveTo>
                  <a:cubicBezTo>
                    <a:pt x="188" y="1"/>
                    <a:pt x="125" y="28"/>
                    <a:pt x="84" y="77"/>
                  </a:cubicBezTo>
                  <a:cubicBezTo>
                    <a:pt x="28" y="125"/>
                    <a:pt x="0" y="188"/>
                    <a:pt x="0" y="264"/>
                  </a:cubicBezTo>
                  <a:lnTo>
                    <a:pt x="0" y="2005"/>
                  </a:lnTo>
                  <a:cubicBezTo>
                    <a:pt x="160" y="1873"/>
                    <a:pt x="340" y="1762"/>
                    <a:pt x="534" y="1679"/>
                  </a:cubicBezTo>
                  <a:cubicBezTo>
                    <a:pt x="597" y="1651"/>
                    <a:pt x="666" y="1617"/>
                    <a:pt x="736" y="1589"/>
                  </a:cubicBezTo>
                  <a:lnTo>
                    <a:pt x="756" y="1582"/>
                  </a:lnTo>
                  <a:cubicBezTo>
                    <a:pt x="826" y="1554"/>
                    <a:pt x="895" y="1533"/>
                    <a:pt x="965" y="1513"/>
                  </a:cubicBezTo>
                  <a:lnTo>
                    <a:pt x="1006" y="1499"/>
                  </a:lnTo>
                  <a:cubicBezTo>
                    <a:pt x="1076" y="1478"/>
                    <a:pt x="1145" y="1457"/>
                    <a:pt x="1221" y="1443"/>
                  </a:cubicBezTo>
                  <a:lnTo>
                    <a:pt x="1263" y="1436"/>
                  </a:lnTo>
                  <a:cubicBezTo>
                    <a:pt x="1339" y="1416"/>
                    <a:pt x="1422" y="1402"/>
                    <a:pt x="1506" y="1381"/>
                  </a:cubicBezTo>
                  <a:lnTo>
                    <a:pt x="1533" y="1381"/>
                  </a:lnTo>
                  <a:cubicBezTo>
                    <a:pt x="1617" y="1360"/>
                    <a:pt x="1707" y="1346"/>
                    <a:pt x="1804" y="1339"/>
                  </a:cubicBezTo>
                  <a:cubicBezTo>
                    <a:pt x="1825" y="1006"/>
                    <a:pt x="1901" y="673"/>
                    <a:pt x="2040" y="368"/>
                  </a:cubicBezTo>
                  <a:cubicBezTo>
                    <a:pt x="2060" y="333"/>
                    <a:pt x="2074" y="292"/>
                    <a:pt x="2095" y="257"/>
                  </a:cubicBezTo>
                  <a:cubicBezTo>
                    <a:pt x="1519" y="21"/>
                    <a:pt x="590" y="7"/>
                    <a:pt x="257" y="1"/>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7"/>
            <p:cNvSpPr/>
            <p:nvPr/>
          </p:nvSpPr>
          <p:spPr>
            <a:xfrm>
              <a:off x="2187125" y="3148475"/>
              <a:ext cx="128000" cy="313700"/>
            </a:xfrm>
            <a:custGeom>
              <a:avLst/>
              <a:gdLst/>
              <a:ahLst/>
              <a:cxnLst/>
              <a:rect l="l" t="t" r="r" b="b"/>
              <a:pathLst>
                <a:path w="5120" h="12548" extrusionOk="0">
                  <a:moveTo>
                    <a:pt x="3542" y="539"/>
                  </a:moveTo>
                  <a:cubicBezTo>
                    <a:pt x="3573" y="539"/>
                    <a:pt x="3604" y="544"/>
                    <a:pt x="3635" y="555"/>
                  </a:cubicBezTo>
                  <a:lnTo>
                    <a:pt x="3635" y="562"/>
                  </a:lnTo>
                  <a:cubicBezTo>
                    <a:pt x="3857" y="590"/>
                    <a:pt x="4058" y="708"/>
                    <a:pt x="4190" y="895"/>
                  </a:cubicBezTo>
                  <a:cubicBezTo>
                    <a:pt x="4204" y="916"/>
                    <a:pt x="4218" y="936"/>
                    <a:pt x="4225" y="957"/>
                  </a:cubicBezTo>
                  <a:cubicBezTo>
                    <a:pt x="4308" y="1221"/>
                    <a:pt x="4356" y="1491"/>
                    <a:pt x="4384" y="1762"/>
                  </a:cubicBezTo>
                  <a:cubicBezTo>
                    <a:pt x="4398" y="1908"/>
                    <a:pt x="4301" y="2032"/>
                    <a:pt x="4155" y="2046"/>
                  </a:cubicBezTo>
                  <a:lnTo>
                    <a:pt x="4127" y="2046"/>
                  </a:lnTo>
                  <a:cubicBezTo>
                    <a:pt x="3996" y="2046"/>
                    <a:pt x="3892" y="1949"/>
                    <a:pt x="3878" y="1824"/>
                  </a:cubicBezTo>
                  <a:cubicBezTo>
                    <a:pt x="3857" y="1602"/>
                    <a:pt x="3815" y="1380"/>
                    <a:pt x="3760" y="1172"/>
                  </a:cubicBezTo>
                  <a:cubicBezTo>
                    <a:pt x="3697" y="1110"/>
                    <a:pt x="3621" y="1068"/>
                    <a:pt x="3538" y="1061"/>
                  </a:cubicBezTo>
                  <a:cubicBezTo>
                    <a:pt x="3371" y="1061"/>
                    <a:pt x="3253" y="909"/>
                    <a:pt x="3281" y="749"/>
                  </a:cubicBezTo>
                  <a:cubicBezTo>
                    <a:pt x="3309" y="622"/>
                    <a:pt x="3421" y="539"/>
                    <a:pt x="3542" y="539"/>
                  </a:cubicBezTo>
                  <a:close/>
                  <a:moveTo>
                    <a:pt x="1579" y="624"/>
                  </a:moveTo>
                  <a:cubicBezTo>
                    <a:pt x="1695" y="624"/>
                    <a:pt x="1805" y="702"/>
                    <a:pt x="1832" y="825"/>
                  </a:cubicBezTo>
                  <a:cubicBezTo>
                    <a:pt x="1873" y="985"/>
                    <a:pt x="1755" y="1138"/>
                    <a:pt x="1589" y="1145"/>
                  </a:cubicBezTo>
                  <a:cubicBezTo>
                    <a:pt x="1388" y="1179"/>
                    <a:pt x="1193" y="1256"/>
                    <a:pt x="1020" y="1360"/>
                  </a:cubicBezTo>
                  <a:lnTo>
                    <a:pt x="1020" y="2560"/>
                  </a:lnTo>
                  <a:cubicBezTo>
                    <a:pt x="1055" y="2719"/>
                    <a:pt x="930" y="2872"/>
                    <a:pt x="763" y="2872"/>
                  </a:cubicBezTo>
                  <a:cubicBezTo>
                    <a:pt x="604" y="2872"/>
                    <a:pt x="479" y="2719"/>
                    <a:pt x="514" y="2560"/>
                  </a:cubicBezTo>
                  <a:lnTo>
                    <a:pt x="514" y="1283"/>
                  </a:lnTo>
                  <a:cubicBezTo>
                    <a:pt x="514" y="895"/>
                    <a:pt x="1249" y="694"/>
                    <a:pt x="1478" y="645"/>
                  </a:cubicBezTo>
                  <a:cubicBezTo>
                    <a:pt x="1511" y="631"/>
                    <a:pt x="1545" y="624"/>
                    <a:pt x="1579" y="624"/>
                  </a:cubicBezTo>
                  <a:close/>
                  <a:moveTo>
                    <a:pt x="2816" y="0"/>
                  </a:moveTo>
                  <a:cubicBezTo>
                    <a:pt x="2400" y="0"/>
                    <a:pt x="1991" y="35"/>
                    <a:pt x="1582" y="104"/>
                  </a:cubicBezTo>
                  <a:lnTo>
                    <a:pt x="1526" y="118"/>
                  </a:lnTo>
                  <a:cubicBezTo>
                    <a:pt x="1478" y="125"/>
                    <a:pt x="1436" y="132"/>
                    <a:pt x="1388" y="146"/>
                  </a:cubicBezTo>
                  <a:lnTo>
                    <a:pt x="1304" y="167"/>
                  </a:lnTo>
                  <a:lnTo>
                    <a:pt x="1228" y="187"/>
                  </a:lnTo>
                  <a:cubicBezTo>
                    <a:pt x="1152" y="208"/>
                    <a:pt x="1076" y="229"/>
                    <a:pt x="999" y="257"/>
                  </a:cubicBezTo>
                  <a:lnTo>
                    <a:pt x="951" y="271"/>
                  </a:lnTo>
                  <a:lnTo>
                    <a:pt x="826" y="319"/>
                  </a:lnTo>
                  <a:cubicBezTo>
                    <a:pt x="805" y="326"/>
                    <a:pt x="791" y="333"/>
                    <a:pt x="770" y="347"/>
                  </a:cubicBezTo>
                  <a:cubicBezTo>
                    <a:pt x="736" y="361"/>
                    <a:pt x="694" y="382"/>
                    <a:pt x="659" y="395"/>
                  </a:cubicBezTo>
                  <a:cubicBezTo>
                    <a:pt x="639" y="409"/>
                    <a:pt x="618" y="416"/>
                    <a:pt x="604" y="430"/>
                  </a:cubicBezTo>
                  <a:cubicBezTo>
                    <a:pt x="569" y="444"/>
                    <a:pt x="534" y="465"/>
                    <a:pt x="507" y="486"/>
                  </a:cubicBezTo>
                  <a:cubicBezTo>
                    <a:pt x="472" y="499"/>
                    <a:pt x="465" y="513"/>
                    <a:pt x="444" y="527"/>
                  </a:cubicBezTo>
                  <a:cubicBezTo>
                    <a:pt x="424" y="541"/>
                    <a:pt x="389" y="562"/>
                    <a:pt x="368" y="583"/>
                  </a:cubicBezTo>
                  <a:cubicBezTo>
                    <a:pt x="340" y="604"/>
                    <a:pt x="326" y="617"/>
                    <a:pt x="306" y="638"/>
                  </a:cubicBezTo>
                  <a:cubicBezTo>
                    <a:pt x="285" y="659"/>
                    <a:pt x="264" y="673"/>
                    <a:pt x="243" y="694"/>
                  </a:cubicBezTo>
                  <a:cubicBezTo>
                    <a:pt x="222" y="721"/>
                    <a:pt x="202" y="742"/>
                    <a:pt x="181" y="770"/>
                  </a:cubicBezTo>
                  <a:cubicBezTo>
                    <a:pt x="167" y="791"/>
                    <a:pt x="153" y="805"/>
                    <a:pt x="146" y="819"/>
                  </a:cubicBezTo>
                  <a:cubicBezTo>
                    <a:pt x="125" y="853"/>
                    <a:pt x="104" y="888"/>
                    <a:pt x="91" y="923"/>
                  </a:cubicBezTo>
                  <a:cubicBezTo>
                    <a:pt x="84" y="936"/>
                    <a:pt x="77" y="943"/>
                    <a:pt x="70" y="957"/>
                  </a:cubicBezTo>
                  <a:cubicBezTo>
                    <a:pt x="49" y="999"/>
                    <a:pt x="35" y="1040"/>
                    <a:pt x="28" y="1089"/>
                  </a:cubicBezTo>
                  <a:cubicBezTo>
                    <a:pt x="28" y="1096"/>
                    <a:pt x="21" y="1103"/>
                    <a:pt x="21" y="1117"/>
                  </a:cubicBezTo>
                  <a:cubicBezTo>
                    <a:pt x="7" y="1172"/>
                    <a:pt x="0" y="1228"/>
                    <a:pt x="0" y="1283"/>
                  </a:cubicBezTo>
                  <a:lnTo>
                    <a:pt x="0" y="11778"/>
                  </a:lnTo>
                  <a:cubicBezTo>
                    <a:pt x="0" y="12027"/>
                    <a:pt x="0" y="12548"/>
                    <a:pt x="1284" y="12548"/>
                  </a:cubicBezTo>
                  <a:lnTo>
                    <a:pt x="4093" y="12548"/>
                  </a:lnTo>
                  <a:cubicBezTo>
                    <a:pt x="4696" y="12548"/>
                    <a:pt x="5119" y="12326"/>
                    <a:pt x="5119" y="9475"/>
                  </a:cubicBezTo>
                  <a:cubicBezTo>
                    <a:pt x="5119" y="4092"/>
                    <a:pt x="4960" y="1124"/>
                    <a:pt x="4648" y="659"/>
                  </a:cubicBezTo>
                  <a:cubicBezTo>
                    <a:pt x="4218" y="0"/>
                    <a:pt x="3566" y="0"/>
                    <a:pt x="2816" y="0"/>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7"/>
            <p:cNvSpPr/>
            <p:nvPr/>
          </p:nvSpPr>
          <p:spPr>
            <a:xfrm>
              <a:off x="2245225" y="3103725"/>
              <a:ext cx="242250" cy="51125"/>
            </a:xfrm>
            <a:custGeom>
              <a:avLst/>
              <a:gdLst/>
              <a:ahLst/>
              <a:cxnLst/>
              <a:rect l="l" t="t" r="r" b="b"/>
              <a:pathLst>
                <a:path w="9690" h="2045" extrusionOk="0">
                  <a:moveTo>
                    <a:pt x="4125" y="510"/>
                  </a:moveTo>
                  <a:cubicBezTo>
                    <a:pt x="4265" y="510"/>
                    <a:pt x="4384" y="620"/>
                    <a:pt x="4384" y="770"/>
                  </a:cubicBezTo>
                  <a:cubicBezTo>
                    <a:pt x="4384" y="915"/>
                    <a:pt x="4264" y="1031"/>
                    <a:pt x="4123" y="1031"/>
                  </a:cubicBezTo>
                  <a:cubicBezTo>
                    <a:pt x="4108" y="1031"/>
                    <a:pt x="4094" y="1030"/>
                    <a:pt x="4078" y="1027"/>
                  </a:cubicBezTo>
                  <a:lnTo>
                    <a:pt x="2511" y="1027"/>
                  </a:lnTo>
                  <a:cubicBezTo>
                    <a:pt x="2164" y="1027"/>
                    <a:pt x="2164" y="514"/>
                    <a:pt x="2511" y="514"/>
                  </a:cubicBezTo>
                  <a:lnTo>
                    <a:pt x="4078" y="514"/>
                  </a:lnTo>
                  <a:cubicBezTo>
                    <a:pt x="4094" y="511"/>
                    <a:pt x="4110" y="510"/>
                    <a:pt x="4125" y="510"/>
                  </a:cubicBezTo>
                  <a:close/>
                  <a:moveTo>
                    <a:pt x="6171" y="510"/>
                  </a:moveTo>
                  <a:cubicBezTo>
                    <a:pt x="6313" y="510"/>
                    <a:pt x="6437" y="620"/>
                    <a:pt x="6437" y="770"/>
                  </a:cubicBezTo>
                  <a:cubicBezTo>
                    <a:pt x="6437" y="915"/>
                    <a:pt x="6312" y="1031"/>
                    <a:pt x="6170" y="1031"/>
                  </a:cubicBezTo>
                  <a:cubicBezTo>
                    <a:pt x="6155" y="1031"/>
                    <a:pt x="6140" y="1030"/>
                    <a:pt x="6125" y="1027"/>
                  </a:cubicBezTo>
                  <a:lnTo>
                    <a:pt x="5362" y="1027"/>
                  </a:lnTo>
                  <a:cubicBezTo>
                    <a:pt x="5347" y="1030"/>
                    <a:pt x="5332" y="1031"/>
                    <a:pt x="5317" y="1031"/>
                  </a:cubicBezTo>
                  <a:cubicBezTo>
                    <a:pt x="5175" y="1031"/>
                    <a:pt x="5050" y="915"/>
                    <a:pt x="5050" y="770"/>
                  </a:cubicBezTo>
                  <a:cubicBezTo>
                    <a:pt x="5050" y="620"/>
                    <a:pt x="5174" y="510"/>
                    <a:pt x="5315" y="510"/>
                  </a:cubicBezTo>
                  <a:cubicBezTo>
                    <a:pt x="5330" y="510"/>
                    <a:pt x="5346" y="511"/>
                    <a:pt x="5362" y="514"/>
                  </a:cubicBezTo>
                  <a:lnTo>
                    <a:pt x="6125" y="514"/>
                  </a:lnTo>
                  <a:cubicBezTo>
                    <a:pt x="6140" y="511"/>
                    <a:pt x="6156" y="510"/>
                    <a:pt x="6171" y="510"/>
                  </a:cubicBezTo>
                  <a:close/>
                  <a:moveTo>
                    <a:pt x="985" y="0"/>
                  </a:moveTo>
                  <a:cubicBezTo>
                    <a:pt x="729" y="0"/>
                    <a:pt x="488" y="124"/>
                    <a:pt x="340" y="327"/>
                  </a:cubicBezTo>
                  <a:cubicBezTo>
                    <a:pt x="146" y="611"/>
                    <a:pt x="28" y="937"/>
                    <a:pt x="0" y="1277"/>
                  </a:cubicBezTo>
                  <a:lnTo>
                    <a:pt x="1006" y="1277"/>
                  </a:lnTo>
                  <a:cubicBezTo>
                    <a:pt x="1575" y="1298"/>
                    <a:pt x="2136" y="1416"/>
                    <a:pt x="2670" y="1624"/>
                  </a:cubicBezTo>
                  <a:cubicBezTo>
                    <a:pt x="3368" y="1905"/>
                    <a:pt x="4106" y="2045"/>
                    <a:pt x="4845" y="2045"/>
                  </a:cubicBezTo>
                  <a:cubicBezTo>
                    <a:pt x="5584" y="2045"/>
                    <a:pt x="6322" y="1905"/>
                    <a:pt x="7019" y="1624"/>
                  </a:cubicBezTo>
                  <a:cubicBezTo>
                    <a:pt x="7547" y="1416"/>
                    <a:pt x="8115" y="1298"/>
                    <a:pt x="8684" y="1277"/>
                  </a:cubicBezTo>
                  <a:lnTo>
                    <a:pt x="8691" y="1284"/>
                  </a:lnTo>
                  <a:lnTo>
                    <a:pt x="9690" y="1284"/>
                  </a:lnTo>
                  <a:cubicBezTo>
                    <a:pt x="9662" y="937"/>
                    <a:pt x="9544" y="611"/>
                    <a:pt x="9357" y="327"/>
                  </a:cubicBezTo>
                  <a:cubicBezTo>
                    <a:pt x="9202" y="124"/>
                    <a:pt x="8961" y="0"/>
                    <a:pt x="8711" y="0"/>
                  </a:cubicBezTo>
                  <a:cubicBezTo>
                    <a:pt x="8705" y="0"/>
                    <a:pt x="8698" y="0"/>
                    <a:pt x="8691" y="1"/>
                  </a:cubicBezTo>
                  <a:lnTo>
                    <a:pt x="1006" y="1"/>
                  </a:lnTo>
                  <a:cubicBezTo>
                    <a:pt x="999" y="0"/>
                    <a:pt x="992" y="0"/>
                    <a:pt x="985" y="0"/>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p:nvPr/>
          </p:nvSpPr>
          <p:spPr>
            <a:xfrm>
              <a:off x="2417400" y="3148625"/>
              <a:ext cx="128175" cy="313550"/>
            </a:xfrm>
            <a:custGeom>
              <a:avLst/>
              <a:gdLst/>
              <a:ahLst/>
              <a:cxnLst/>
              <a:rect l="l" t="t" r="r" b="b"/>
              <a:pathLst>
                <a:path w="5127" h="12542" extrusionOk="0">
                  <a:moveTo>
                    <a:pt x="3341" y="581"/>
                  </a:moveTo>
                  <a:cubicBezTo>
                    <a:pt x="3353" y="581"/>
                    <a:pt x="3366" y="582"/>
                    <a:pt x="3379" y="584"/>
                  </a:cubicBezTo>
                  <a:cubicBezTo>
                    <a:pt x="3975" y="681"/>
                    <a:pt x="4613" y="917"/>
                    <a:pt x="4613" y="1277"/>
                  </a:cubicBezTo>
                  <a:lnTo>
                    <a:pt x="4613" y="1791"/>
                  </a:lnTo>
                  <a:cubicBezTo>
                    <a:pt x="4648" y="1950"/>
                    <a:pt x="4523" y="2096"/>
                    <a:pt x="4357" y="2096"/>
                  </a:cubicBezTo>
                  <a:cubicBezTo>
                    <a:pt x="4197" y="2096"/>
                    <a:pt x="4072" y="1950"/>
                    <a:pt x="4107" y="1791"/>
                  </a:cubicBezTo>
                  <a:lnTo>
                    <a:pt x="4107" y="1360"/>
                  </a:lnTo>
                  <a:cubicBezTo>
                    <a:pt x="3857" y="1215"/>
                    <a:pt x="3580" y="1118"/>
                    <a:pt x="3295" y="1090"/>
                  </a:cubicBezTo>
                  <a:cubicBezTo>
                    <a:pt x="3157" y="1069"/>
                    <a:pt x="3060" y="937"/>
                    <a:pt x="3080" y="799"/>
                  </a:cubicBezTo>
                  <a:cubicBezTo>
                    <a:pt x="3106" y="673"/>
                    <a:pt x="3217" y="581"/>
                    <a:pt x="3341" y="581"/>
                  </a:cubicBezTo>
                  <a:close/>
                  <a:moveTo>
                    <a:pt x="1719" y="519"/>
                  </a:moveTo>
                  <a:cubicBezTo>
                    <a:pt x="1740" y="519"/>
                    <a:pt x="1762" y="520"/>
                    <a:pt x="1783" y="521"/>
                  </a:cubicBezTo>
                  <a:cubicBezTo>
                    <a:pt x="2075" y="556"/>
                    <a:pt x="2102" y="972"/>
                    <a:pt x="1818" y="1034"/>
                  </a:cubicBezTo>
                  <a:cubicBezTo>
                    <a:pt x="1513" y="1048"/>
                    <a:pt x="1430" y="1097"/>
                    <a:pt x="1367" y="1166"/>
                  </a:cubicBezTo>
                  <a:cubicBezTo>
                    <a:pt x="1291" y="1465"/>
                    <a:pt x="1242" y="1763"/>
                    <a:pt x="1228" y="2068"/>
                  </a:cubicBezTo>
                  <a:cubicBezTo>
                    <a:pt x="1208" y="2200"/>
                    <a:pt x="1104" y="2297"/>
                    <a:pt x="972" y="2304"/>
                  </a:cubicBezTo>
                  <a:lnTo>
                    <a:pt x="944" y="2304"/>
                  </a:lnTo>
                  <a:cubicBezTo>
                    <a:pt x="805" y="2283"/>
                    <a:pt x="701" y="2158"/>
                    <a:pt x="715" y="2019"/>
                  </a:cubicBezTo>
                  <a:cubicBezTo>
                    <a:pt x="736" y="1659"/>
                    <a:pt x="798" y="1298"/>
                    <a:pt x="902" y="951"/>
                  </a:cubicBezTo>
                  <a:cubicBezTo>
                    <a:pt x="909" y="930"/>
                    <a:pt x="916" y="910"/>
                    <a:pt x="937" y="896"/>
                  </a:cubicBezTo>
                  <a:cubicBezTo>
                    <a:pt x="1125" y="656"/>
                    <a:pt x="1416" y="519"/>
                    <a:pt x="1719" y="519"/>
                  </a:cubicBezTo>
                  <a:close/>
                  <a:moveTo>
                    <a:pt x="804" y="5410"/>
                  </a:moveTo>
                  <a:cubicBezTo>
                    <a:pt x="922" y="5410"/>
                    <a:pt x="1041" y="5485"/>
                    <a:pt x="1062" y="5633"/>
                  </a:cubicBezTo>
                  <a:cubicBezTo>
                    <a:pt x="1048" y="6230"/>
                    <a:pt x="1041" y="6909"/>
                    <a:pt x="1034" y="7672"/>
                  </a:cubicBezTo>
                  <a:lnTo>
                    <a:pt x="1034" y="7679"/>
                  </a:lnTo>
                  <a:cubicBezTo>
                    <a:pt x="1034" y="7818"/>
                    <a:pt x="916" y="7929"/>
                    <a:pt x="778" y="7929"/>
                  </a:cubicBezTo>
                  <a:cubicBezTo>
                    <a:pt x="632" y="7929"/>
                    <a:pt x="521" y="7811"/>
                    <a:pt x="521" y="7672"/>
                  </a:cubicBezTo>
                  <a:cubicBezTo>
                    <a:pt x="528" y="6902"/>
                    <a:pt x="535" y="6223"/>
                    <a:pt x="549" y="5619"/>
                  </a:cubicBezTo>
                  <a:cubicBezTo>
                    <a:pt x="576" y="5480"/>
                    <a:pt x="690" y="5410"/>
                    <a:pt x="804" y="5410"/>
                  </a:cubicBezTo>
                  <a:close/>
                  <a:moveTo>
                    <a:pt x="2303" y="1"/>
                  </a:moveTo>
                  <a:cubicBezTo>
                    <a:pt x="1554" y="1"/>
                    <a:pt x="909" y="1"/>
                    <a:pt x="472" y="653"/>
                  </a:cubicBezTo>
                  <a:cubicBezTo>
                    <a:pt x="160" y="1125"/>
                    <a:pt x="1" y="4086"/>
                    <a:pt x="1" y="9476"/>
                  </a:cubicBezTo>
                  <a:cubicBezTo>
                    <a:pt x="1" y="12327"/>
                    <a:pt x="431" y="12542"/>
                    <a:pt x="1027" y="12542"/>
                  </a:cubicBezTo>
                  <a:lnTo>
                    <a:pt x="3843" y="12542"/>
                  </a:lnTo>
                  <a:cubicBezTo>
                    <a:pt x="5120" y="12542"/>
                    <a:pt x="5120" y="12021"/>
                    <a:pt x="5120" y="11779"/>
                  </a:cubicBezTo>
                  <a:lnTo>
                    <a:pt x="5126" y="11772"/>
                  </a:lnTo>
                  <a:lnTo>
                    <a:pt x="5126" y="1284"/>
                  </a:lnTo>
                  <a:cubicBezTo>
                    <a:pt x="5126" y="1222"/>
                    <a:pt x="5120" y="1166"/>
                    <a:pt x="5106" y="1111"/>
                  </a:cubicBezTo>
                  <a:cubicBezTo>
                    <a:pt x="5106" y="1104"/>
                    <a:pt x="5099" y="1097"/>
                    <a:pt x="5099" y="1083"/>
                  </a:cubicBezTo>
                  <a:cubicBezTo>
                    <a:pt x="5092" y="1041"/>
                    <a:pt x="5078" y="1000"/>
                    <a:pt x="5057" y="958"/>
                  </a:cubicBezTo>
                  <a:cubicBezTo>
                    <a:pt x="5050" y="944"/>
                    <a:pt x="5043" y="930"/>
                    <a:pt x="5036" y="917"/>
                  </a:cubicBezTo>
                  <a:cubicBezTo>
                    <a:pt x="5022" y="882"/>
                    <a:pt x="5002" y="847"/>
                    <a:pt x="4981" y="819"/>
                  </a:cubicBezTo>
                  <a:cubicBezTo>
                    <a:pt x="4974" y="799"/>
                    <a:pt x="4960" y="785"/>
                    <a:pt x="4946" y="771"/>
                  </a:cubicBezTo>
                  <a:cubicBezTo>
                    <a:pt x="4932" y="750"/>
                    <a:pt x="4905" y="715"/>
                    <a:pt x="4884" y="695"/>
                  </a:cubicBezTo>
                  <a:cubicBezTo>
                    <a:pt x="4863" y="667"/>
                    <a:pt x="4842" y="653"/>
                    <a:pt x="4821" y="639"/>
                  </a:cubicBezTo>
                  <a:cubicBezTo>
                    <a:pt x="4807" y="618"/>
                    <a:pt x="4780" y="598"/>
                    <a:pt x="4759" y="584"/>
                  </a:cubicBezTo>
                  <a:cubicBezTo>
                    <a:pt x="4738" y="563"/>
                    <a:pt x="4710" y="542"/>
                    <a:pt x="4683" y="521"/>
                  </a:cubicBezTo>
                  <a:cubicBezTo>
                    <a:pt x="4662" y="507"/>
                    <a:pt x="4641" y="493"/>
                    <a:pt x="4620" y="480"/>
                  </a:cubicBezTo>
                  <a:cubicBezTo>
                    <a:pt x="4599" y="466"/>
                    <a:pt x="4558" y="445"/>
                    <a:pt x="4523" y="424"/>
                  </a:cubicBezTo>
                  <a:lnTo>
                    <a:pt x="4468" y="396"/>
                  </a:lnTo>
                  <a:cubicBezTo>
                    <a:pt x="4433" y="376"/>
                    <a:pt x="4391" y="362"/>
                    <a:pt x="4357" y="341"/>
                  </a:cubicBezTo>
                  <a:cubicBezTo>
                    <a:pt x="4336" y="334"/>
                    <a:pt x="4315" y="327"/>
                    <a:pt x="4301" y="320"/>
                  </a:cubicBezTo>
                  <a:cubicBezTo>
                    <a:pt x="4259" y="299"/>
                    <a:pt x="4218" y="285"/>
                    <a:pt x="4176" y="272"/>
                  </a:cubicBezTo>
                  <a:lnTo>
                    <a:pt x="4128" y="251"/>
                  </a:lnTo>
                  <a:cubicBezTo>
                    <a:pt x="4051" y="230"/>
                    <a:pt x="3982" y="209"/>
                    <a:pt x="3906" y="188"/>
                  </a:cubicBezTo>
                  <a:lnTo>
                    <a:pt x="3822" y="161"/>
                  </a:lnTo>
                  <a:lnTo>
                    <a:pt x="3732" y="147"/>
                  </a:lnTo>
                  <a:cubicBezTo>
                    <a:pt x="3691" y="133"/>
                    <a:pt x="3642" y="126"/>
                    <a:pt x="3594" y="112"/>
                  </a:cubicBezTo>
                  <a:lnTo>
                    <a:pt x="3538" y="105"/>
                  </a:lnTo>
                  <a:cubicBezTo>
                    <a:pt x="3136" y="36"/>
                    <a:pt x="2720" y="1"/>
                    <a:pt x="2303" y="1"/>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7"/>
            <p:cNvSpPr/>
            <p:nvPr/>
          </p:nvSpPr>
          <p:spPr>
            <a:xfrm>
              <a:off x="2493000" y="3103725"/>
              <a:ext cx="52575" cy="50150"/>
            </a:xfrm>
            <a:custGeom>
              <a:avLst/>
              <a:gdLst/>
              <a:ahLst/>
              <a:cxnLst/>
              <a:rect l="l" t="t" r="r" b="b"/>
              <a:pathLst>
                <a:path w="2103" h="2006" extrusionOk="0">
                  <a:moveTo>
                    <a:pt x="1839" y="1"/>
                  </a:moveTo>
                  <a:cubicBezTo>
                    <a:pt x="1506" y="7"/>
                    <a:pt x="577" y="21"/>
                    <a:pt x="1" y="264"/>
                  </a:cubicBezTo>
                  <a:cubicBezTo>
                    <a:pt x="22" y="299"/>
                    <a:pt x="42" y="333"/>
                    <a:pt x="56" y="375"/>
                  </a:cubicBezTo>
                  <a:cubicBezTo>
                    <a:pt x="195" y="680"/>
                    <a:pt x="278" y="1006"/>
                    <a:pt x="299" y="1339"/>
                  </a:cubicBezTo>
                  <a:cubicBezTo>
                    <a:pt x="389" y="1353"/>
                    <a:pt x="479" y="1367"/>
                    <a:pt x="570" y="1381"/>
                  </a:cubicBezTo>
                  <a:lnTo>
                    <a:pt x="590" y="1388"/>
                  </a:lnTo>
                  <a:cubicBezTo>
                    <a:pt x="681" y="1402"/>
                    <a:pt x="757" y="1416"/>
                    <a:pt x="833" y="1436"/>
                  </a:cubicBezTo>
                  <a:lnTo>
                    <a:pt x="875" y="1443"/>
                  </a:lnTo>
                  <a:cubicBezTo>
                    <a:pt x="951" y="1464"/>
                    <a:pt x="1020" y="1485"/>
                    <a:pt x="1097" y="1506"/>
                  </a:cubicBezTo>
                  <a:lnTo>
                    <a:pt x="1131" y="1513"/>
                  </a:lnTo>
                  <a:cubicBezTo>
                    <a:pt x="1201" y="1533"/>
                    <a:pt x="1270" y="1561"/>
                    <a:pt x="1340" y="1582"/>
                  </a:cubicBezTo>
                  <a:lnTo>
                    <a:pt x="1360" y="1596"/>
                  </a:lnTo>
                  <a:cubicBezTo>
                    <a:pt x="1430" y="1617"/>
                    <a:pt x="1499" y="1644"/>
                    <a:pt x="1561" y="1679"/>
                  </a:cubicBezTo>
                  <a:cubicBezTo>
                    <a:pt x="1756" y="1762"/>
                    <a:pt x="1936" y="1873"/>
                    <a:pt x="2096" y="2005"/>
                  </a:cubicBezTo>
                  <a:lnTo>
                    <a:pt x="2102" y="264"/>
                  </a:lnTo>
                  <a:cubicBezTo>
                    <a:pt x="2102" y="118"/>
                    <a:pt x="1985" y="1"/>
                    <a:pt x="1839" y="1"/>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17"/>
          <p:cNvSpPr txBox="1"/>
          <p:nvPr/>
        </p:nvSpPr>
        <p:spPr>
          <a:xfrm>
            <a:off x="1139701" y="1325688"/>
            <a:ext cx="6153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Chonburi"/>
                <a:ea typeface="Chonburi"/>
                <a:cs typeface="Chonburi"/>
                <a:sym typeface="Chonburi"/>
              </a:rPr>
              <a:t>01</a:t>
            </a:r>
            <a:endParaRPr sz="2000">
              <a:solidFill>
                <a:schemeClr val="lt1"/>
              </a:solidFill>
              <a:latin typeface="Chonburi"/>
              <a:ea typeface="Chonburi"/>
              <a:cs typeface="Chonburi"/>
              <a:sym typeface="Chonburi"/>
            </a:endParaRPr>
          </a:p>
        </p:txBody>
      </p:sp>
      <p:sp>
        <p:nvSpPr>
          <p:cNvPr id="208" name="Google Shape;208;p17"/>
          <p:cNvSpPr/>
          <p:nvPr/>
        </p:nvSpPr>
        <p:spPr>
          <a:xfrm>
            <a:off x="4306551" y="1215921"/>
            <a:ext cx="530892" cy="506663"/>
          </a:xfrm>
          <a:custGeom>
            <a:avLst/>
            <a:gdLst/>
            <a:ahLst/>
            <a:cxnLst/>
            <a:rect l="l" t="t" r="r" b="b"/>
            <a:pathLst>
              <a:path w="50441" h="48139" extrusionOk="0">
                <a:moveTo>
                  <a:pt x="23650" y="0"/>
                </a:moveTo>
                <a:cubicBezTo>
                  <a:pt x="20135" y="0"/>
                  <a:pt x="16764" y="610"/>
                  <a:pt x="13989" y="1881"/>
                </a:cubicBezTo>
                <a:cubicBezTo>
                  <a:pt x="3811" y="6544"/>
                  <a:pt x="0" y="24343"/>
                  <a:pt x="2532" y="32417"/>
                </a:cubicBezTo>
                <a:cubicBezTo>
                  <a:pt x="5007" y="40203"/>
                  <a:pt x="13818" y="48139"/>
                  <a:pt x="25899" y="48139"/>
                </a:cubicBezTo>
                <a:cubicBezTo>
                  <a:pt x="26305" y="48139"/>
                  <a:pt x="26713" y="48130"/>
                  <a:pt x="27126" y="48111"/>
                </a:cubicBezTo>
                <a:cubicBezTo>
                  <a:pt x="36452" y="47685"/>
                  <a:pt x="41968" y="44274"/>
                  <a:pt x="46204" y="37933"/>
                </a:cubicBezTo>
                <a:cubicBezTo>
                  <a:pt x="50441" y="31564"/>
                  <a:pt x="50015" y="22665"/>
                  <a:pt x="46204" y="12060"/>
                </a:cubicBezTo>
                <a:cubicBezTo>
                  <a:pt x="43432" y="4345"/>
                  <a:pt x="33032" y="0"/>
                  <a:pt x="236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7"/>
          <p:cNvSpPr txBox="1"/>
          <p:nvPr/>
        </p:nvSpPr>
        <p:spPr>
          <a:xfrm>
            <a:off x="4264350" y="1325688"/>
            <a:ext cx="6153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Chonburi"/>
                <a:ea typeface="Chonburi"/>
                <a:cs typeface="Chonburi"/>
                <a:sym typeface="Chonburi"/>
              </a:rPr>
              <a:t>02</a:t>
            </a:r>
            <a:endParaRPr sz="2000">
              <a:solidFill>
                <a:schemeClr val="lt1"/>
              </a:solidFill>
              <a:latin typeface="Chonburi"/>
              <a:ea typeface="Chonburi"/>
              <a:cs typeface="Chonburi"/>
              <a:sym typeface="Chonburi"/>
            </a:endParaRPr>
          </a:p>
        </p:txBody>
      </p:sp>
      <p:sp>
        <p:nvSpPr>
          <p:cNvPr id="213" name="Google Shape;213;p17"/>
          <p:cNvSpPr/>
          <p:nvPr/>
        </p:nvSpPr>
        <p:spPr>
          <a:xfrm>
            <a:off x="7431201" y="1215921"/>
            <a:ext cx="530892" cy="506663"/>
          </a:xfrm>
          <a:custGeom>
            <a:avLst/>
            <a:gdLst/>
            <a:ahLst/>
            <a:cxnLst/>
            <a:rect l="l" t="t" r="r" b="b"/>
            <a:pathLst>
              <a:path w="50441" h="48139" extrusionOk="0">
                <a:moveTo>
                  <a:pt x="23650" y="0"/>
                </a:moveTo>
                <a:cubicBezTo>
                  <a:pt x="20135" y="0"/>
                  <a:pt x="16764" y="610"/>
                  <a:pt x="13989" y="1881"/>
                </a:cubicBezTo>
                <a:cubicBezTo>
                  <a:pt x="3811" y="6544"/>
                  <a:pt x="0" y="24343"/>
                  <a:pt x="2532" y="32417"/>
                </a:cubicBezTo>
                <a:cubicBezTo>
                  <a:pt x="5007" y="40203"/>
                  <a:pt x="13818" y="48139"/>
                  <a:pt x="25899" y="48139"/>
                </a:cubicBezTo>
                <a:cubicBezTo>
                  <a:pt x="26305" y="48139"/>
                  <a:pt x="26713" y="48130"/>
                  <a:pt x="27126" y="48111"/>
                </a:cubicBezTo>
                <a:cubicBezTo>
                  <a:pt x="36452" y="47685"/>
                  <a:pt x="41968" y="44274"/>
                  <a:pt x="46204" y="37933"/>
                </a:cubicBezTo>
                <a:cubicBezTo>
                  <a:pt x="50441" y="31564"/>
                  <a:pt x="50015" y="22665"/>
                  <a:pt x="46204" y="12060"/>
                </a:cubicBezTo>
                <a:cubicBezTo>
                  <a:pt x="43432" y="4345"/>
                  <a:pt x="33032" y="0"/>
                  <a:pt x="236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7"/>
          <p:cNvSpPr txBox="1"/>
          <p:nvPr/>
        </p:nvSpPr>
        <p:spPr>
          <a:xfrm>
            <a:off x="7389000" y="1325688"/>
            <a:ext cx="6153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Chonburi"/>
                <a:ea typeface="Chonburi"/>
                <a:cs typeface="Chonburi"/>
                <a:sym typeface="Chonburi"/>
              </a:rPr>
              <a:t>03</a:t>
            </a:r>
            <a:endParaRPr sz="2000">
              <a:solidFill>
                <a:schemeClr val="lt1"/>
              </a:solidFill>
              <a:latin typeface="Chonburi"/>
              <a:ea typeface="Chonburi"/>
              <a:cs typeface="Chonburi"/>
              <a:sym typeface="Chonburi"/>
            </a:endParaRPr>
          </a:p>
        </p:txBody>
      </p:sp>
      <p:sp>
        <p:nvSpPr>
          <p:cNvPr id="218" name="Google Shape;218;p17"/>
          <p:cNvSpPr/>
          <p:nvPr/>
        </p:nvSpPr>
        <p:spPr>
          <a:xfrm>
            <a:off x="2744226" y="2833646"/>
            <a:ext cx="530892" cy="506663"/>
          </a:xfrm>
          <a:custGeom>
            <a:avLst/>
            <a:gdLst/>
            <a:ahLst/>
            <a:cxnLst/>
            <a:rect l="l" t="t" r="r" b="b"/>
            <a:pathLst>
              <a:path w="50441" h="48139" extrusionOk="0">
                <a:moveTo>
                  <a:pt x="23650" y="0"/>
                </a:moveTo>
                <a:cubicBezTo>
                  <a:pt x="20135" y="0"/>
                  <a:pt x="16764" y="610"/>
                  <a:pt x="13989" y="1881"/>
                </a:cubicBezTo>
                <a:cubicBezTo>
                  <a:pt x="3811" y="6544"/>
                  <a:pt x="0" y="24343"/>
                  <a:pt x="2532" y="32417"/>
                </a:cubicBezTo>
                <a:cubicBezTo>
                  <a:pt x="5007" y="40203"/>
                  <a:pt x="13818" y="48139"/>
                  <a:pt x="25899" y="48139"/>
                </a:cubicBezTo>
                <a:cubicBezTo>
                  <a:pt x="26305" y="48139"/>
                  <a:pt x="26713" y="48130"/>
                  <a:pt x="27126" y="48111"/>
                </a:cubicBezTo>
                <a:cubicBezTo>
                  <a:pt x="36452" y="47685"/>
                  <a:pt x="41968" y="44274"/>
                  <a:pt x="46204" y="37933"/>
                </a:cubicBezTo>
                <a:cubicBezTo>
                  <a:pt x="50441" y="31564"/>
                  <a:pt x="50015" y="22665"/>
                  <a:pt x="46204" y="12060"/>
                </a:cubicBezTo>
                <a:cubicBezTo>
                  <a:pt x="43432" y="4345"/>
                  <a:pt x="33032" y="0"/>
                  <a:pt x="236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7"/>
          <p:cNvSpPr txBox="1"/>
          <p:nvPr/>
        </p:nvSpPr>
        <p:spPr>
          <a:xfrm>
            <a:off x="2702025" y="2943413"/>
            <a:ext cx="6153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Chonburi"/>
                <a:ea typeface="Chonburi"/>
                <a:cs typeface="Chonburi"/>
                <a:sym typeface="Chonburi"/>
              </a:rPr>
              <a:t>04</a:t>
            </a:r>
            <a:endParaRPr sz="2000">
              <a:solidFill>
                <a:schemeClr val="lt1"/>
              </a:solidFill>
              <a:latin typeface="Chonburi"/>
              <a:ea typeface="Chonburi"/>
              <a:cs typeface="Chonburi"/>
              <a:sym typeface="Chonburi"/>
            </a:endParaRPr>
          </a:p>
        </p:txBody>
      </p:sp>
      <p:sp>
        <p:nvSpPr>
          <p:cNvPr id="223" name="Google Shape;223;p17"/>
          <p:cNvSpPr/>
          <p:nvPr/>
        </p:nvSpPr>
        <p:spPr>
          <a:xfrm>
            <a:off x="5868876" y="2833646"/>
            <a:ext cx="530892" cy="506663"/>
          </a:xfrm>
          <a:custGeom>
            <a:avLst/>
            <a:gdLst/>
            <a:ahLst/>
            <a:cxnLst/>
            <a:rect l="l" t="t" r="r" b="b"/>
            <a:pathLst>
              <a:path w="50441" h="48139" extrusionOk="0">
                <a:moveTo>
                  <a:pt x="23650" y="0"/>
                </a:moveTo>
                <a:cubicBezTo>
                  <a:pt x="20135" y="0"/>
                  <a:pt x="16764" y="610"/>
                  <a:pt x="13989" y="1881"/>
                </a:cubicBezTo>
                <a:cubicBezTo>
                  <a:pt x="3811" y="6544"/>
                  <a:pt x="0" y="24343"/>
                  <a:pt x="2532" y="32417"/>
                </a:cubicBezTo>
                <a:cubicBezTo>
                  <a:pt x="5007" y="40203"/>
                  <a:pt x="13818" y="48139"/>
                  <a:pt x="25899" y="48139"/>
                </a:cubicBezTo>
                <a:cubicBezTo>
                  <a:pt x="26305" y="48139"/>
                  <a:pt x="26713" y="48130"/>
                  <a:pt x="27126" y="48111"/>
                </a:cubicBezTo>
                <a:cubicBezTo>
                  <a:pt x="36452" y="47685"/>
                  <a:pt x="41968" y="44274"/>
                  <a:pt x="46204" y="37933"/>
                </a:cubicBezTo>
                <a:cubicBezTo>
                  <a:pt x="50441" y="31564"/>
                  <a:pt x="50015" y="22665"/>
                  <a:pt x="46204" y="12060"/>
                </a:cubicBezTo>
                <a:cubicBezTo>
                  <a:pt x="43432" y="4345"/>
                  <a:pt x="33032" y="0"/>
                  <a:pt x="236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7"/>
          <p:cNvSpPr txBox="1"/>
          <p:nvPr/>
        </p:nvSpPr>
        <p:spPr>
          <a:xfrm>
            <a:off x="5826675" y="2943413"/>
            <a:ext cx="6153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Chonburi"/>
                <a:ea typeface="Chonburi"/>
                <a:cs typeface="Chonburi"/>
                <a:sym typeface="Chonburi"/>
              </a:rPr>
              <a:t>05</a:t>
            </a:r>
            <a:endParaRPr sz="2000">
              <a:solidFill>
                <a:schemeClr val="lt1"/>
              </a:solidFill>
              <a:latin typeface="Chonburi"/>
              <a:ea typeface="Chonburi"/>
              <a:cs typeface="Chonburi"/>
              <a:sym typeface="Chonburi"/>
            </a:endParaRPr>
          </a:p>
        </p:txBody>
      </p:sp>
      <p:sp>
        <p:nvSpPr>
          <p:cNvPr id="4" name="Google Shape;210;p17">
            <a:extLst>
              <a:ext uri="{FF2B5EF4-FFF2-40B4-BE49-F238E27FC236}">
                <a16:creationId xmlns:a16="http://schemas.microsoft.com/office/drawing/2014/main" id="{FEF0C56A-B180-C1EC-01E5-E5FCA085A82E}"/>
              </a:ext>
            </a:extLst>
          </p:cNvPr>
          <p:cNvSpPr txBox="1"/>
          <p:nvPr/>
        </p:nvSpPr>
        <p:spPr>
          <a:xfrm>
            <a:off x="185602" y="2174877"/>
            <a:ext cx="2616030" cy="572699"/>
          </a:xfrm>
          <a:prstGeom prst="rect">
            <a:avLst/>
          </a:prstGeom>
          <a:noFill/>
          <a:ln>
            <a:noFill/>
          </a:ln>
        </p:spPr>
        <p:txBody>
          <a:bodyPr spcFirstLastPara="1" wrap="square" lIns="91425" tIns="91425" rIns="91425" bIns="91425" anchor="ctr" anchorCtr="0">
            <a:noAutofit/>
          </a:bodyPr>
          <a:lstStyle/>
          <a:p>
            <a:pPr algn="ctr"/>
            <a:r>
              <a:rPr lang="en-US" sz="1200" b="1" i="0" u="none" strike="noStrike" dirty="0">
                <a:solidFill>
                  <a:srgbClr val="797979"/>
                </a:solidFill>
                <a:effectLst/>
                <a:latin typeface="Inter" panose="020B0604020202020204" charset="0"/>
              </a:rPr>
              <a:t>How does Style Transfer work?</a:t>
            </a:r>
            <a:endParaRPr lang="en-US" sz="1200" b="1" i="0" dirty="0">
              <a:solidFill>
                <a:srgbClr val="797979"/>
              </a:solidFill>
              <a:effectLst/>
              <a:latin typeface="Inter" panose="020B0604020202020204" charset="0"/>
            </a:endParaRPr>
          </a:p>
          <a:p>
            <a:pPr marL="0" lvl="0" indent="0" algn="ctr" rtl="0">
              <a:spcBef>
                <a:spcPts val="0"/>
              </a:spcBef>
              <a:spcAft>
                <a:spcPts val="0"/>
              </a:spcAft>
              <a:buNone/>
            </a:pPr>
            <a:endParaRPr sz="1050" b="1" dirty="0">
              <a:solidFill>
                <a:srgbClr val="797979"/>
              </a:solidFill>
              <a:latin typeface="Inter"/>
              <a:ea typeface="Inter"/>
              <a:cs typeface="Inter"/>
              <a:sym typeface="Inter"/>
            </a:endParaRPr>
          </a:p>
        </p:txBody>
      </p:sp>
      <p:sp>
        <p:nvSpPr>
          <p:cNvPr id="5" name="Google Shape;210;p17">
            <a:extLst>
              <a:ext uri="{FF2B5EF4-FFF2-40B4-BE49-F238E27FC236}">
                <a16:creationId xmlns:a16="http://schemas.microsoft.com/office/drawing/2014/main" id="{1377CFE7-AE46-9833-DE35-304090C24DAB}"/>
              </a:ext>
            </a:extLst>
          </p:cNvPr>
          <p:cNvSpPr txBox="1"/>
          <p:nvPr/>
        </p:nvSpPr>
        <p:spPr>
          <a:xfrm>
            <a:off x="3252846" y="2163028"/>
            <a:ext cx="2616030" cy="572699"/>
          </a:xfrm>
          <a:prstGeom prst="rect">
            <a:avLst/>
          </a:prstGeom>
          <a:noFill/>
          <a:ln>
            <a:noFill/>
          </a:ln>
        </p:spPr>
        <p:txBody>
          <a:bodyPr spcFirstLastPara="1" wrap="square" lIns="91425" tIns="91425" rIns="91425" bIns="91425" anchor="ctr" anchorCtr="0">
            <a:noAutofit/>
          </a:bodyPr>
          <a:lstStyle/>
          <a:p>
            <a:pPr algn="ctr"/>
            <a:r>
              <a:rPr lang="en-US" sz="1200" b="1" i="0" u="none" strike="noStrike" dirty="0">
                <a:solidFill>
                  <a:srgbClr val="797979"/>
                </a:solidFill>
                <a:effectLst/>
                <a:latin typeface="Inter" panose="020B0604020202020204" charset="0"/>
              </a:rPr>
              <a:t>Setup and Code</a:t>
            </a:r>
          </a:p>
          <a:p>
            <a:pPr algn="ctr"/>
            <a:endParaRPr sz="1050" b="1" dirty="0">
              <a:solidFill>
                <a:srgbClr val="797979"/>
              </a:solidFill>
              <a:latin typeface="Inter"/>
              <a:ea typeface="Inter"/>
              <a:cs typeface="Inter"/>
              <a:sym typeface="Inter"/>
            </a:endParaRPr>
          </a:p>
        </p:txBody>
      </p:sp>
      <p:sp>
        <p:nvSpPr>
          <p:cNvPr id="6" name="Google Shape;210;p17">
            <a:extLst>
              <a:ext uri="{FF2B5EF4-FFF2-40B4-BE49-F238E27FC236}">
                <a16:creationId xmlns:a16="http://schemas.microsoft.com/office/drawing/2014/main" id="{2DE42134-3BE2-AA7E-30D2-C31A3E494D6D}"/>
              </a:ext>
            </a:extLst>
          </p:cNvPr>
          <p:cNvSpPr txBox="1"/>
          <p:nvPr/>
        </p:nvSpPr>
        <p:spPr>
          <a:xfrm>
            <a:off x="6509449" y="2103724"/>
            <a:ext cx="2616030" cy="572699"/>
          </a:xfrm>
          <a:prstGeom prst="rect">
            <a:avLst/>
          </a:prstGeom>
          <a:noFill/>
          <a:ln>
            <a:noFill/>
          </a:ln>
        </p:spPr>
        <p:txBody>
          <a:bodyPr spcFirstLastPara="1" wrap="square" lIns="91425" tIns="91425" rIns="91425" bIns="91425" anchor="ctr" anchorCtr="0">
            <a:noAutofit/>
          </a:bodyPr>
          <a:lstStyle/>
          <a:p>
            <a:pPr algn="l"/>
            <a:r>
              <a:rPr lang="en-US" sz="1200" b="1" i="0" dirty="0">
                <a:solidFill>
                  <a:srgbClr val="797979"/>
                </a:solidFill>
                <a:effectLst/>
                <a:latin typeface="Inter" panose="020B0604020202020204" charset="0"/>
              </a:rPr>
              <a:t>Style Transfer basic structure</a:t>
            </a:r>
          </a:p>
        </p:txBody>
      </p:sp>
      <p:sp>
        <p:nvSpPr>
          <p:cNvPr id="7" name="Google Shape;210;p17">
            <a:extLst>
              <a:ext uri="{FF2B5EF4-FFF2-40B4-BE49-F238E27FC236}">
                <a16:creationId xmlns:a16="http://schemas.microsoft.com/office/drawing/2014/main" id="{11D94679-2E55-4A9B-45DC-F2FF15628150}"/>
              </a:ext>
            </a:extLst>
          </p:cNvPr>
          <p:cNvSpPr txBox="1"/>
          <p:nvPr/>
        </p:nvSpPr>
        <p:spPr>
          <a:xfrm>
            <a:off x="1951074" y="3753471"/>
            <a:ext cx="2616030" cy="572699"/>
          </a:xfrm>
          <a:prstGeom prst="rect">
            <a:avLst/>
          </a:prstGeom>
          <a:noFill/>
          <a:ln>
            <a:noFill/>
          </a:ln>
        </p:spPr>
        <p:txBody>
          <a:bodyPr spcFirstLastPara="1" wrap="square" lIns="91425" tIns="91425" rIns="91425" bIns="91425" anchor="ctr" anchorCtr="0">
            <a:noAutofit/>
          </a:bodyPr>
          <a:lstStyle/>
          <a:p>
            <a:pPr algn="l"/>
            <a:r>
              <a:rPr lang="en-US" sz="1200" b="1" i="0" dirty="0">
                <a:solidFill>
                  <a:srgbClr val="797979"/>
                </a:solidFill>
                <a:effectLst/>
                <a:latin typeface="Inter" panose="020B0604020202020204" charset="0"/>
              </a:rPr>
              <a:t>Style Transfer use cases</a:t>
            </a:r>
          </a:p>
        </p:txBody>
      </p:sp>
      <p:sp>
        <p:nvSpPr>
          <p:cNvPr id="8" name="Google Shape;210;p17">
            <a:extLst>
              <a:ext uri="{FF2B5EF4-FFF2-40B4-BE49-F238E27FC236}">
                <a16:creationId xmlns:a16="http://schemas.microsoft.com/office/drawing/2014/main" id="{3DD86FB6-51FC-6965-D242-E60CC551513E}"/>
              </a:ext>
            </a:extLst>
          </p:cNvPr>
          <p:cNvSpPr txBox="1"/>
          <p:nvPr/>
        </p:nvSpPr>
        <p:spPr>
          <a:xfrm>
            <a:off x="5667314" y="3793109"/>
            <a:ext cx="1110430" cy="506663"/>
          </a:xfrm>
          <a:prstGeom prst="rect">
            <a:avLst/>
          </a:prstGeom>
          <a:noFill/>
          <a:ln>
            <a:noFill/>
          </a:ln>
        </p:spPr>
        <p:txBody>
          <a:bodyPr spcFirstLastPara="1" wrap="square" lIns="91425" tIns="91425" rIns="91425" bIns="91425" anchor="ctr" anchorCtr="0">
            <a:noAutofit/>
          </a:bodyPr>
          <a:lstStyle/>
          <a:p>
            <a:pPr algn="l"/>
            <a:r>
              <a:rPr lang="en-US" sz="1200" b="1" dirty="0">
                <a:solidFill>
                  <a:srgbClr val="797979"/>
                </a:solidFill>
                <a:latin typeface="Inter" panose="020B0604020202020204" charset="0"/>
              </a:rPr>
              <a:t>Efforts by</a:t>
            </a:r>
            <a:endParaRPr lang="en-US" sz="1200" b="1" i="0" dirty="0">
              <a:solidFill>
                <a:srgbClr val="797979"/>
              </a:solidFill>
              <a:effectLst/>
              <a:latin typeface="Inter"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16"/>
          <p:cNvGrpSpPr/>
          <p:nvPr/>
        </p:nvGrpSpPr>
        <p:grpSpPr>
          <a:xfrm>
            <a:off x="-222659" y="-1280164"/>
            <a:ext cx="11771466" cy="8005162"/>
            <a:chOff x="-222659" y="-1280164"/>
            <a:chExt cx="11771466" cy="8005162"/>
          </a:xfrm>
        </p:grpSpPr>
        <p:sp>
          <p:nvSpPr>
            <p:cNvPr id="120" name="Google Shape;120;p16"/>
            <p:cNvSpPr/>
            <p:nvPr/>
          </p:nvSpPr>
          <p:spPr>
            <a:xfrm rot="1537089">
              <a:off x="-222659" y="3919863"/>
              <a:ext cx="3763895" cy="2805135"/>
            </a:xfrm>
            <a:custGeom>
              <a:avLst/>
              <a:gdLst/>
              <a:ahLst/>
              <a:cxnLst/>
              <a:rect l="l" t="t" r="r" b="b"/>
              <a:pathLst>
                <a:path w="44758" h="33357" extrusionOk="0">
                  <a:moveTo>
                    <a:pt x="38958" y="1"/>
                  </a:moveTo>
                  <a:cubicBezTo>
                    <a:pt x="36691" y="1"/>
                    <a:pt x="34504" y="1448"/>
                    <a:pt x="32879" y="3116"/>
                  </a:cubicBezTo>
                  <a:cubicBezTo>
                    <a:pt x="30985" y="5076"/>
                    <a:pt x="29490" y="7452"/>
                    <a:pt x="27280" y="9064"/>
                  </a:cubicBezTo>
                  <a:cubicBezTo>
                    <a:pt x="21864" y="13001"/>
                    <a:pt x="14089" y="11091"/>
                    <a:pt x="7991" y="13865"/>
                  </a:cubicBezTo>
                  <a:cubicBezTo>
                    <a:pt x="4270" y="15560"/>
                    <a:pt x="1479" y="19082"/>
                    <a:pt x="515" y="23036"/>
                  </a:cubicBezTo>
                  <a:cubicBezTo>
                    <a:pt x="0" y="25146"/>
                    <a:pt x="615" y="27904"/>
                    <a:pt x="1944" y="30047"/>
                  </a:cubicBezTo>
                  <a:cubicBezTo>
                    <a:pt x="2725" y="31310"/>
                    <a:pt x="3755" y="32356"/>
                    <a:pt x="4968" y="32921"/>
                  </a:cubicBezTo>
                  <a:cubicBezTo>
                    <a:pt x="5615" y="33222"/>
                    <a:pt x="6307" y="33357"/>
                    <a:pt x="7009" y="33357"/>
                  </a:cubicBezTo>
                  <a:cubicBezTo>
                    <a:pt x="8594" y="33357"/>
                    <a:pt x="10225" y="32667"/>
                    <a:pt x="11480" y="31642"/>
                  </a:cubicBezTo>
                  <a:cubicBezTo>
                    <a:pt x="15916" y="27987"/>
                    <a:pt x="17395" y="21989"/>
                    <a:pt x="22894" y="19314"/>
                  </a:cubicBezTo>
                  <a:cubicBezTo>
                    <a:pt x="25536" y="18035"/>
                    <a:pt x="28443" y="17437"/>
                    <a:pt x="31300" y="16789"/>
                  </a:cubicBezTo>
                  <a:cubicBezTo>
                    <a:pt x="34158" y="16141"/>
                    <a:pt x="37065" y="15410"/>
                    <a:pt x="39541" y="13848"/>
                  </a:cubicBezTo>
                  <a:cubicBezTo>
                    <a:pt x="42033" y="12303"/>
                    <a:pt x="44093" y="9811"/>
                    <a:pt x="44425" y="6887"/>
                  </a:cubicBezTo>
                  <a:cubicBezTo>
                    <a:pt x="44758" y="3980"/>
                    <a:pt x="42963" y="773"/>
                    <a:pt x="40089" y="125"/>
                  </a:cubicBezTo>
                  <a:cubicBezTo>
                    <a:pt x="39712" y="40"/>
                    <a:pt x="39334" y="1"/>
                    <a:pt x="38958" y="1"/>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16"/>
            <p:cNvSpPr/>
            <p:nvPr/>
          </p:nvSpPr>
          <p:spPr>
            <a:xfrm rot="-6380833">
              <a:off x="7549271" y="-387263"/>
              <a:ext cx="4723416" cy="2937614"/>
            </a:xfrm>
            <a:custGeom>
              <a:avLst/>
              <a:gdLst/>
              <a:ahLst/>
              <a:cxnLst/>
              <a:rect l="l" t="t" r="r" b="b"/>
              <a:pathLst>
                <a:path w="29939" h="19643" extrusionOk="0">
                  <a:moveTo>
                    <a:pt x="26233" y="0"/>
                  </a:moveTo>
                  <a:cubicBezTo>
                    <a:pt x="26211" y="0"/>
                    <a:pt x="26189" y="1"/>
                    <a:pt x="26167" y="1"/>
                  </a:cubicBezTo>
                  <a:cubicBezTo>
                    <a:pt x="25303" y="35"/>
                    <a:pt x="24605" y="649"/>
                    <a:pt x="23808" y="998"/>
                  </a:cubicBezTo>
                  <a:cubicBezTo>
                    <a:pt x="23179" y="1284"/>
                    <a:pt x="22526" y="1390"/>
                    <a:pt x="21859" y="1390"/>
                  </a:cubicBezTo>
                  <a:cubicBezTo>
                    <a:pt x="20043" y="1390"/>
                    <a:pt x="18115" y="606"/>
                    <a:pt x="16232" y="533"/>
                  </a:cubicBezTo>
                  <a:cubicBezTo>
                    <a:pt x="16154" y="531"/>
                    <a:pt x="16077" y="530"/>
                    <a:pt x="15999" y="530"/>
                  </a:cubicBezTo>
                  <a:cubicBezTo>
                    <a:pt x="13362" y="530"/>
                    <a:pt x="10908" y="1895"/>
                    <a:pt x="9520" y="4155"/>
                  </a:cubicBezTo>
                  <a:cubicBezTo>
                    <a:pt x="8523" y="5800"/>
                    <a:pt x="8125" y="7926"/>
                    <a:pt x="6563" y="9039"/>
                  </a:cubicBezTo>
                  <a:cubicBezTo>
                    <a:pt x="5682" y="9687"/>
                    <a:pt x="4553" y="9887"/>
                    <a:pt x="3572" y="10385"/>
                  </a:cubicBezTo>
                  <a:cubicBezTo>
                    <a:pt x="2360" y="10967"/>
                    <a:pt x="0" y="13110"/>
                    <a:pt x="682" y="14671"/>
                  </a:cubicBezTo>
                  <a:cubicBezTo>
                    <a:pt x="1230" y="15917"/>
                    <a:pt x="5084" y="16931"/>
                    <a:pt x="6297" y="17363"/>
                  </a:cubicBezTo>
                  <a:cubicBezTo>
                    <a:pt x="10412" y="18878"/>
                    <a:pt x="14772" y="19643"/>
                    <a:pt x="19156" y="19643"/>
                  </a:cubicBezTo>
                  <a:cubicBezTo>
                    <a:pt x="19339" y="19643"/>
                    <a:pt x="19521" y="19642"/>
                    <a:pt x="19704" y="19639"/>
                  </a:cubicBezTo>
                  <a:cubicBezTo>
                    <a:pt x="21648" y="19606"/>
                    <a:pt x="23675" y="19390"/>
                    <a:pt x="25253" y="18260"/>
                  </a:cubicBezTo>
                  <a:cubicBezTo>
                    <a:pt x="26400" y="17429"/>
                    <a:pt x="27197" y="16200"/>
                    <a:pt x="27795" y="14921"/>
                  </a:cubicBezTo>
                  <a:cubicBezTo>
                    <a:pt x="29540" y="11216"/>
                    <a:pt x="29938" y="7012"/>
                    <a:pt x="28942" y="3042"/>
                  </a:cubicBezTo>
                  <a:cubicBezTo>
                    <a:pt x="28581" y="1634"/>
                    <a:pt x="27689" y="0"/>
                    <a:pt x="26233" y="0"/>
                  </a:cubicBezTo>
                  <a:close/>
                </a:path>
              </a:pathLst>
            </a:custGeom>
            <a:solidFill>
              <a:srgbClr val="F7DEC9">
                <a:alpha val="72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rot="10093811">
              <a:off x="6466586" y="3916004"/>
              <a:ext cx="5082221" cy="1945145"/>
            </a:xfrm>
            <a:custGeom>
              <a:avLst/>
              <a:gdLst/>
              <a:ahLst/>
              <a:cxnLst/>
              <a:rect l="l" t="t" r="r" b="b"/>
              <a:pathLst>
                <a:path w="38969" h="13209" extrusionOk="0">
                  <a:moveTo>
                    <a:pt x="33990" y="1"/>
                  </a:moveTo>
                  <a:cubicBezTo>
                    <a:pt x="33188" y="1"/>
                    <a:pt x="32144" y="220"/>
                    <a:pt x="30819" y="718"/>
                  </a:cubicBezTo>
                  <a:cubicBezTo>
                    <a:pt x="26167" y="2462"/>
                    <a:pt x="21100" y="2595"/>
                    <a:pt x="16149" y="3094"/>
                  </a:cubicBezTo>
                  <a:cubicBezTo>
                    <a:pt x="11214" y="3592"/>
                    <a:pt x="6081" y="4589"/>
                    <a:pt x="2210" y="7696"/>
                  </a:cubicBezTo>
                  <a:cubicBezTo>
                    <a:pt x="1063" y="8626"/>
                    <a:pt x="0" y="10238"/>
                    <a:pt x="864" y="11434"/>
                  </a:cubicBezTo>
                  <a:cubicBezTo>
                    <a:pt x="3110" y="10393"/>
                    <a:pt x="5503" y="9311"/>
                    <a:pt x="7959" y="9311"/>
                  </a:cubicBezTo>
                  <a:cubicBezTo>
                    <a:pt x="8246" y="9311"/>
                    <a:pt x="8534" y="9326"/>
                    <a:pt x="8822" y="9357"/>
                  </a:cubicBezTo>
                  <a:cubicBezTo>
                    <a:pt x="10218" y="9507"/>
                    <a:pt x="11547" y="10038"/>
                    <a:pt x="12842" y="10537"/>
                  </a:cubicBezTo>
                  <a:cubicBezTo>
                    <a:pt x="15767" y="11683"/>
                    <a:pt x="18757" y="12780"/>
                    <a:pt x="21864" y="13112"/>
                  </a:cubicBezTo>
                  <a:cubicBezTo>
                    <a:pt x="22456" y="13175"/>
                    <a:pt x="23055" y="13208"/>
                    <a:pt x="23654" y="13208"/>
                  </a:cubicBezTo>
                  <a:cubicBezTo>
                    <a:pt x="26214" y="13208"/>
                    <a:pt x="28778" y="12602"/>
                    <a:pt x="30852" y="11135"/>
                  </a:cubicBezTo>
                  <a:cubicBezTo>
                    <a:pt x="34658" y="8445"/>
                    <a:pt x="38969" y="1"/>
                    <a:pt x="33990" y="1"/>
                  </a:cubicBezTo>
                  <a:close/>
                </a:path>
              </a:pathLst>
            </a:custGeom>
            <a:solidFill>
              <a:srgbClr val="F9AA9D">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rot="1028534" flipH="1">
              <a:off x="7637512" y="3666796"/>
              <a:ext cx="1825275" cy="914716"/>
            </a:xfrm>
            <a:custGeom>
              <a:avLst/>
              <a:gdLst/>
              <a:ahLst/>
              <a:cxnLst/>
              <a:rect l="l" t="t" r="r" b="b"/>
              <a:pathLst>
                <a:path w="6146" h="3080" extrusionOk="0">
                  <a:moveTo>
                    <a:pt x="6137" y="1"/>
                  </a:moveTo>
                  <a:cubicBezTo>
                    <a:pt x="6114" y="1"/>
                    <a:pt x="5969" y="86"/>
                    <a:pt x="5720" y="234"/>
                  </a:cubicBezTo>
                  <a:cubicBezTo>
                    <a:pt x="5584" y="310"/>
                    <a:pt x="5417" y="401"/>
                    <a:pt x="5225" y="507"/>
                  </a:cubicBezTo>
                  <a:lnTo>
                    <a:pt x="4911" y="664"/>
                  </a:lnTo>
                  <a:lnTo>
                    <a:pt x="4830" y="704"/>
                  </a:lnTo>
                  <a:cubicBezTo>
                    <a:pt x="4972" y="537"/>
                    <a:pt x="5103" y="365"/>
                    <a:pt x="5220" y="183"/>
                  </a:cubicBezTo>
                  <a:cubicBezTo>
                    <a:pt x="5235" y="152"/>
                    <a:pt x="5212" y="124"/>
                    <a:pt x="5185" y="124"/>
                  </a:cubicBezTo>
                  <a:cubicBezTo>
                    <a:pt x="5176" y="124"/>
                    <a:pt x="5167" y="127"/>
                    <a:pt x="5159" y="133"/>
                  </a:cubicBezTo>
                  <a:cubicBezTo>
                    <a:pt x="5002" y="315"/>
                    <a:pt x="4815" y="558"/>
                    <a:pt x="4734" y="750"/>
                  </a:cubicBezTo>
                  <a:lnTo>
                    <a:pt x="4557" y="831"/>
                  </a:lnTo>
                  <a:cubicBezTo>
                    <a:pt x="4395" y="907"/>
                    <a:pt x="4218" y="987"/>
                    <a:pt x="4026" y="1068"/>
                  </a:cubicBezTo>
                  <a:cubicBezTo>
                    <a:pt x="4294" y="821"/>
                    <a:pt x="4537" y="553"/>
                    <a:pt x="4755" y="259"/>
                  </a:cubicBezTo>
                  <a:cubicBezTo>
                    <a:pt x="4781" y="230"/>
                    <a:pt x="4755" y="192"/>
                    <a:pt x="4723" y="192"/>
                  </a:cubicBezTo>
                  <a:cubicBezTo>
                    <a:pt x="4712" y="192"/>
                    <a:pt x="4700" y="197"/>
                    <a:pt x="4689" y="209"/>
                  </a:cubicBezTo>
                  <a:cubicBezTo>
                    <a:pt x="4441" y="441"/>
                    <a:pt x="4072" y="816"/>
                    <a:pt x="3925" y="1109"/>
                  </a:cubicBezTo>
                  <a:cubicBezTo>
                    <a:pt x="3733" y="1190"/>
                    <a:pt x="3536" y="1271"/>
                    <a:pt x="3323" y="1352"/>
                  </a:cubicBezTo>
                  <a:cubicBezTo>
                    <a:pt x="3602" y="1073"/>
                    <a:pt x="3854" y="775"/>
                    <a:pt x="4087" y="462"/>
                  </a:cubicBezTo>
                  <a:cubicBezTo>
                    <a:pt x="4113" y="432"/>
                    <a:pt x="4084" y="394"/>
                    <a:pt x="4053" y="394"/>
                  </a:cubicBezTo>
                  <a:cubicBezTo>
                    <a:pt x="4042" y="394"/>
                    <a:pt x="4031" y="399"/>
                    <a:pt x="4021" y="411"/>
                  </a:cubicBezTo>
                  <a:cubicBezTo>
                    <a:pt x="3763" y="659"/>
                    <a:pt x="3389" y="1058"/>
                    <a:pt x="3232" y="1382"/>
                  </a:cubicBezTo>
                  <a:cubicBezTo>
                    <a:pt x="3081" y="1443"/>
                    <a:pt x="2924" y="1498"/>
                    <a:pt x="2762" y="1554"/>
                  </a:cubicBezTo>
                  <a:cubicBezTo>
                    <a:pt x="2676" y="1589"/>
                    <a:pt x="2580" y="1620"/>
                    <a:pt x="2479" y="1650"/>
                  </a:cubicBezTo>
                  <a:cubicBezTo>
                    <a:pt x="2883" y="1291"/>
                    <a:pt x="3248" y="891"/>
                    <a:pt x="3561" y="456"/>
                  </a:cubicBezTo>
                  <a:cubicBezTo>
                    <a:pt x="3588" y="426"/>
                    <a:pt x="3560" y="387"/>
                    <a:pt x="3529" y="387"/>
                  </a:cubicBezTo>
                  <a:cubicBezTo>
                    <a:pt x="3519" y="387"/>
                    <a:pt x="3509" y="391"/>
                    <a:pt x="3500" y="401"/>
                  </a:cubicBezTo>
                  <a:cubicBezTo>
                    <a:pt x="3177" y="704"/>
                    <a:pt x="2631" y="1250"/>
                    <a:pt x="2393" y="1675"/>
                  </a:cubicBezTo>
                  <a:cubicBezTo>
                    <a:pt x="2206" y="1731"/>
                    <a:pt x="2003" y="1797"/>
                    <a:pt x="1786" y="1857"/>
                  </a:cubicBezTo>
                  <a:cubicBezTo>
                    <a:pt x="2206" y="1448"/>
                    <a:pt x="2590" y="993"/>
                    <a:pt x="2934" y="512"/>
                  </a:cubicBezTo>
                  <a:cubicBezTo>
                    <a:pt x="2956" y="478"/>
                    <a:pt x="2929" y="442"/>
                    <a:pt x="2899" y="442"/>
                  </a:cubicBezTo>
                  <a:cubicBezTo>
                    <a:pt x="2888" y="442"/>
                    <a:pt x="2877" y="446"/>
                    <a:pt x="2868" y="456"/>
                  </a:cubicBezTo>
                  <a:cubicBezTo>
                    <a:pt x="2524" y="785"/>
                    <a:pt x="1923" y="1397"/>
                    <a:pt x="1700" y="1883"/>
                  </a:cubicBezTo>
                  <a:cubicBezTo>
                    <a:pt x="1528" y="1933"/>
                    <a:pt x="1356" y="1984"/>
                    <a:pt x="1184" y="2029"/>
                  </a:cubicBezTo>
                  <a:cubicBezTo>
                    <a:pt x="1624" y="1524"/>
                    <a:pt x="2034" y="987"/>
                    <a:pt x="2408" y="431"/>
                  </a:cubicBezTo>
                  <a:cubicBezTo>
                    <a:pt x="2434" y="401"/>
                    <a:pt x="2408" y="364"/>
                    <a:pt x="2379" y="364"/>
                  </a:cubicBezTo>
                  <a:cubicBezTo>
                    <a:pt x="2368" y="364"/>
                    <a:pt x="2357" y="369"/>
                    <a:pt x="2347" y="381"/>
                  </a:cubicBezTo>
                  <a:cubicBezTo>
                    <a:pt x="1988" y="740"/>
                    <a:pt x="1361" y="1427"/>
                    <a:pt x="1118" y="2049"/>
                  </a:cubicBezTo>
                  <a:cubicBezTo>
                    <a:pt x="739" y="2151"/>
                    <a:pt x="375" y="2242"/>
                    <a:pt x="77" y="2318"/>
                  </a:cubicBezTo>
                  <a:cubicBezTo>
                    <a:pt x="31" y="2328"/>
                    <a:pt x="1" y="2373"/>
                    <a:pt x="11" y="2419"/>
                  </a:cubicBezTo>
                  <a:cubicBezTo>
                    <a:pt x="24" y="2457"/>
                    <a:pt x="59" y="2482"/>
                    <a:pt x="97" y="2482"/>
                  </a:cubicBezTo>
                  <a:cubicBezTo>
                    <a:pt x="104" y="2482"/>
                    <a:pt x="110" y="2481"/>
                    <a:pt x="117" y="2479"/>
                  </a:cubicBezTo>
                  <a:cubicBezTo>
                    <a:pt x="426" y="2403"/>
                    <a:pt x="800" y="2307"/>
                    <a:pt x="1184" y="2201"/>
                  </a:cubicBezTo>
                  <a:cubicBezTo>
                    <a:pt x="1791" y="2570"/>
                    <a:pt x="2438" y="2864"/>
                    <a:pt x="3116" y="3076"/>
                  </a:cubicBezTo>
                  <a:cubicBezTo>
                    <a:pt x="3122" y="3079"/>
                    <a:pt x="3128" y="3080"/>
                    <a:pt x="3134" y="3080"/>
                  </a:cubicBezTo>
                  <a:cubicBezTo>
                    <a:pt x="3173" y="3080"/>
                    <a:pt x="3191" y="3022"/>
                    <a:pt x="3146" y="3000"/>
                  </a:cubicBezTo>
                  <a:cubicBezTo>
                    <a:pt x="2701" y="2768"/>
                    <a:pt x="1877" y="2348"/>
                    <a:pt x="1265" y="2181"/>
                  </a:cubicBezTo>
                  <a:cubicBezTo>
                    <a:pt x="1376" y="2151"/>
                    <a:pt x="1488" y="2115"/>
                    <a:pt x="1604" y="2085"/>
                  </a:cubicBezTo>
                  <a:cubicBezTo>
                    <a:pt x="2231" y="2348"/>
                    <a:pt x="2894" y="2540"/>
                    <a:pt x="3566" y="2651"/>
                  </a:cubicBezTo>
                  <a:cubicBezTo>
                    <a:pt x="3568" y="2651"/>
                    <a:pt x="3570" y="2652"/>
                    <a:pt x="3571" y="2652"/>
                  </a:cubicBezTo>
                  <a:cubicBezTo>
                    <a:pt x="3613" y="2652"/>
                    <a:pt x="3630" y="2595"/>
                    <a:pt x="3586" y="2575"/>
                  </a:cubicBezTo>
                  <a:cubicBezTo>
                    <a:pt x="3121" y="2403"/>
                    <a:pt x="2287" y="2115"/>
                    <a:pt x="1710" y="2055"/>
                  </a:cubicBezTo>
                  <a:cubicBezTo>
                    <a:pt x="1938" y="1984"/>
                    <a:pt x="2155" y="1923"/>
                    <a:pt x="2352" y="1857"/>
                  </a:cubicBezTo>
                  <a:cubicBezTo>
                    <a:pt x="2909" y="2049"/>
                    <a:pt x="3480" y="2181"/>
                    <a:pt x="4067" y="2252"/>
                  </a:cubicBezTo>
                  <a:cubicBezTo>
                    <a:pt x="4073" y="2254"/>
                    <a:pt x="4079" y="2255"/>
                    <a:pt x="4084" y="2255"/>
                  </a:cubicBezTo>
                  <a:cubicBezTo>
                    <a:pt x="4128" y="2255"/>
                    <a:pt x="4147" y="2189"/>
                    <a:pt x="4097" y="2171"/>
                  </a:cubicBezTo>
                  <a:cubicBezTo>
                    <a:pt x="3682" y="2044"/>
                    <a:pt x="3000" y="1857"/>
                    <a:pt x="2499" y="1812"/>
                  </a:cubicBezTo>
                  <a:cubicBezTo>
                    <a:pt x="2615" y="1776"/>
                    <a:pt x="2727" y="1736"/>
                    <a:pt x="2823" y="1706"/>
                  </a:cubicBezTo>
                  <a:cubicBezTo>
                    <a:pt x="2979" y="1645"/>
                    <a:pt x="3131" y="1589"/>
                    <a:pt x="3278" y="1529"/>
                  </a:cubicBezTo>
                  <a:cubicBezTo>
                    <a:pt x="3672" y="1685"/>
                    <a:pt x="4097" y="1771"/>
                    <a:pt x="4522" y="1781"/>
                  </a:cubicBezTo>
                  <a:cubicBezTo>
                    <a:pt x="4523" y="1782"/>
                    <a:pt x="4525" y="1782"/>
                    <a:pt x="4526" y="1782"/>
                  </a:cubicBezTo>
                  <a:cubicBezTo>
                    <a:pt x="4568" y="1782"/>
                    <a:pt x="4581" y="1715"/>
                    <a:pt x="4532" y="1706"/>
                  </a:cubicBezTo>
                  <a:cubicBezTo>
                    <a:pt x="4259" y="1620"/>
                    <a:pt x="3789" y="1493"/>
                    <a:pt x="3419" y="1478"/>
                  </a:cubicBezTo>
                  <a:cubicBezTo>
                    <a:pt x="3627" y="1392"/>
                    <a:pt x="3824" y="1306"/>
                    <a:pt x="4011" y="1225"/>
                  </a:cubicBezTo>
                  <a:cubicBezTo>
                    <a:pt x="4248" y="1316"/>
                    <a:pt x="4555" y="1339"/>
                    <a:pt x="4824" y="1339"/>
                  </a:cubicBezTo>
                  <a:cubicBezTo>
                    <a:pt x="4929" y="1339"/>
                    <a:pt x="5027" y="1336"/>
                    <a:pt x="5114" y="1331"/>
                  </a:cubicBezTo>
                  <a:cubicBezTo>
                    <a:pt x="5169" y="1331"/>
                    <a:pt x="5169" y="1250"/>
                    <a:pt x="5114" y="1250"/>
                  </a:cubicBezTo>
                  <a:cubicBezTo>
                    <a:pt x="4780" y="1205"/>
                    <a:pt x="4446" y="1180"/>
                    <a:pt x="4112" y="1180"/>
                  </a:cubicBezTo>
                  <a:cubicBezTo>
                    <a:pt x="4289" y="1099"/>
                    <a:pt x="4456" y="1018"/>
                    <a:pt x="4613" y="937"/>
                  </a:cubicBezTo>
                  <a:lnTo>
                    <a:pt x="4795" y="851"/>
                  </a:lnTo>
                  <a:lnTo>
                    <a:pt x="4830" y="831"/>
                  </a:lnTo>
                  <a:cubicBezTo>
                    <a:pt x="4921" y="863"/>
                    <a:pt x="5042" y="875"/>
                    <a:pt x="5172" y="875"/>
                  </a:cubicBezTo>
                  <a:cubicBezTo>
                    <a:pt x="5344" y="875"/>
                    <a:pt x="5532" y="854"/>
                    <a:pt x="5685" y="831"/>
                  </a:cubicBezTo>
                  <a:cubicBezTo>
                    <a:pt x="5734" y="826"/>
                    <a:pt x="5731" y="750"/>
                    <a:pt x="5684" y="750"/>
                  </a:cubicBezTo>
                  <a:cubicBezTo>
                    <a:pt x="5683" y="750"/>
                    <a:pt x="5682" y="750"/>
                    <a:pt x="5680" y="750"/>
                  </a:cubicBezTo>
                  <a:cubicBezTo>
                    <a:pt x="5627" y="748"/>
                    <a:pt x="5575" y="747"/>
                    <a:pt x="5522" y="747"/>
                  </a:cubicBezTo>
                  <a:cubicBezTo>
                    <a:pt x="5317" y="747"/>
                    <a:pt x="5112" y="762"/>
                    <a:pt x="4906" y="790"/>
                  </a:cubicBezTo>
                  <a:lnTo>
                    <a:pt x="4962" y="760"/>
                  </a:lnTo>
                  <a:lnTo>
                    <a:pt x="5275" y="588"/>
                  </a:lnTo>
                  <a:cubicBezTo>
                    <a:pt x="5463" y="477"/>
                    <a:pt x="5629" y="376"/>
                    <a:pt x="5756" y="290"/>
                  </a:cubicBezTo>
                  <a:cubicBezTo>
                    <a:pt x="6009" y="113"/>
                    <a:pt x="6145" y="11"/>
                    <a:pt x="6140" y="1"/>
                  </a:cubicBezTo>
                  <a:cubicBezTo>
                    <a:pt x="6140" y="1"/>
                    <a:pt x="6139" y="1"/>
                    <a:pt x="6137" y="1"/>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rot="15942878" flipH="1">
              <a:off x="323608" y="730545"/>
              <a:ext cx="857271" cy="1034316"/>
            </a:xfrm>
            <a:custGeom>
              <a:avLst/>
              <a:gdLst/>
              <a:ahLst/>
              <a:cxnLst/>
              <a:rect l="l" t="t" r="r" b="b"/>
              <a:pathLst>
                <a:path w="9016" h="10878" extrusionOk="0">
                  <a:moveTo>
                    <a:pt x="578" y="0"/>
                  </a:moveTo>
                  <a:cubicBezTo>
                    <a:pt x="530" y="0"/>
                    <a:pt x="486" y="38"/>
                    <a:pt x="510" y="96"/>
                  </a:cubicBezTo>
                  <a:cubicBezTo>
                    <a:pt x="682" y="532"/>
                    <a:pt x="880" y="967"/>
                    <a:pt x="1093" y="1403"/>
                  </a:cubicBezTo>
                  <a:cubicBezTo>
                    <a:pt x="0" y="2800"/>
                    <a:pt x="1118" y="5265"/>
                    <a:pt x="1118" y="5265"/>
                  </a:cubicBezTo>
                  <a:cubicBezTo>
                    <a:pt x="1915" y="4328"/>
                    <a:pt x="1570" y="2677"/>
                    <a:pt x="1323" y="1847"/>
                  </a:cubicBezTo>
                  <a:lnTo>
                    <a:pt x="1323" y="1847"/>
                  </a:lnTo>
                  <a:cubicBezTo>
                    <a:pt x="1652" y="2463"/>
                    <a:pt x="2014" y="3063"/>
                    <a:pt x="2408" y="3654"/>
                  </a:cubicBezTo>
                  <a:cubicBezTo>
                    <a:pt x="1595" y="5257"/>
                    <a:pt x="3082" y="7657"/>
                    <a:pt x="3082" y="7657"/>
                  </a:cubicBezTo>
                  <a:cubicBezTo>
                    <a:pt x="3707" y="6514"/>
                    <a:pt x="3008" y="4756"/>
                    <a:pt x="2638" y="3983"/>
                  </a:cubicBezTo>
                  <a:lnTo>
                    <a:pt x="2638" y="3983"/>
                  </a:lnTo>
                  <a:cubicBezTo>
                    <a:pt x="3066" y="4600"/>
                    <a:pt x="3534" y="5208"/>
                    <a:pt x="4027" y="5791"/>
                  </a:cubicBezTo>
                  <a:cubicBezTo>
                    <a:pt x="3230" y="7402"/>
                    <a:pt x="4709" y="9785"/>
                    <a:pt x="4709" y="9785"/>
                  </a:cubicBezTo>
                  <a:cubicBezTo>
                    <a:pt x="5367" y="8585"/>
                    <a:pt x="4553" y="6703"/>
                    <a:pt x="4208" y="6005"/>
                  </a:cubicBezTo>
                  <a:lnTo>
                    <a:pt x="4208" y="6005"/>
                  </a:lnTo>
                  <a:cubicBezTo>
                    <a:pt x="4693" y="6572"/>
                    <a:pt x="5202" y="7122"/>
                    <a:pt x="5728" y="7648"/>
                  </a:cubicBezTo>
                  <a:cubicBezTo>
                    <a:pt x="6476" y="9645"/>
                    <a:pt x="9015" y="10878"/>
                    <a:pt x="9015" y="10878"/>
                  </a:cubicBezTo>
                  <a:cubicBezTo>
                    <a:pt x="8498" y="9333"/>
                    <a:pt x="6681" y="8109"/>
                    <a:pt x="5975" y="7681"/>
                  </a:cubicBezTo>
                  <a:cubicBezTo>
                    <a:pt x="5482" y="7196"/>
                    <a:pt x="4997" y="6679"/>
                    <a:pt x="4537" y="6153"/>
                  </a:cubicBezTo>
                  <a:lnTo>
                    <a:pt x="4537" y="6153"/>
                  </a:lnTo>
                  <a:cubicBezTo>
                    <a:pt x="5278" y="6743"/>
                    <a:pt x="6763" y="7766"/>
                    <a:pt x="8119" y="7766"/>
                  </a:cubicBezTo>
                  <a:cubicBezTo>
                    <a:pt x="8160" y="7766"/>
                    <a:pt x="8202" y="7765"/>
                    <a:pt x="8243" y="7763"/>
                  </a:cubicBezTo>
                  <a:cubicBezTo>
                    <a:pt x="8243" y="7763"/>
                    <a:pt x="6229" y="5742"/>
                    <a:pt x="4196" y="5742"/>
                  </a:cubicBezTo>
                  <a:cubicBezTo>
                    <a:pt x="4191" y="5742"/>
                    <a:pt x="4187" y="5742"/>
                    <a:pt x="4183" y="5742"/>
                  </a:cubicBezTo>
                  <a:cubicBezTo>
                    <a:pt x="3682" y="5150"/>
                    <a:pt x="3213" y="4542"/>
                    <a:pt x="2778" y="3917"/>
                  </a:cubicBezTo>
                  <a:lnTo>
                    <a:pt x="2778" y="3917"/>
                  </a:lnTo>
                  <a:cubicBezTo>
                    <a:pt x="3464" y="4476"/>
                    <a:pt x="5040" y="5630"/>
                    <a:pt x="6484" y="5630"/>
                  </a:cubicBezTo>
                  <a:cubicBezTo>
                    <a:pt x="6528" y="5630"/>
                    <a:pt x="6572" y="5629"/>
                    <a:pt x="6616" y="5627"/>
                  </a:cubicBezTo>
                  <a:cubicBezTo>
                    <a:pt x="6616" y="5627"/>
                    <a:pt x="4602" y="3613"/>
                    <a:pt x="2564" y="3613"/>
                  </a:cubicBezTo>
                  <a:cubicBezTo>
                    <a:pt x="2137" y="2981"/>
                    <a:pt x="1743" y="2323"/>
                    <a:pt x="1389" y="1649"/>
                  </a:cubicBezTo>
                  <a:lnTo>
                    <a:pt x="1389" y="1649"/>
                  </a:lnTo>
                  <a:cubicBezTo>
                    <a:pt x="1989" y="2274"/>
                    <a:pt x="3526" y="3745"/>
                    <a:pt x="5104" y="3909"/>
                  </a:cubicBezTo>
                  <a:cubicBezTo>
                    <a:pt x="5104" y="3909"/>
                    <a:pt x="3361" y="1674"/>
                    <a:pt x="1249" y="1370"/>
                  </a:cubicBezTo>
                  <a:cubicBezTo>
                    <a:pt x="1028" y="934"/>
                    <a:pt x="839" y="499"/>
                    <a:pt x="666" y="63"/>
                  </a:cubicBezTo>
                  <a:cubicBezTo>
                    <a:pt x="649" y="19"/>
                    <a:pt x="612" y="0"/>
                    <a:pt x="578" y="0"/>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6" name="Google Shape;126;p16"/>
            <p:cNvGrpSpPr/>
            <p:nvPr/>
          </p:nvGrpSpPr>
          <p:grpSpPr>
            <a:xfrm rot="-10179084">
              <a:off x="1868760" y="4528016"/>
              <a:ext cx="501872" cy="264659"/>
              <a:chOff x="4559475" y="3797625"/>
              <a:chExt cx="114250" cy="60250"/>
            </a:xfrm>
          </p:grpSpPr>
          <p:sp>
            <p:nvSpPr>
              <p:cNvPr id="127" name="Google Shape;127;p16"/>
              <p:cNvSpPr/>
              <p:nvPr/>
            </p:nvSpPr>
            <p:spPr>
              <a:xfrm>
                <a:off x="4601850" y="3797625"/>
                <a:ext cx="35325" cy="33875"/>
              </a:xfrm>
              <a:custGeom>
                <a:avLst/>
                <a:gdLst/>
                <a:ahLst/>
                <a:cxnLst/>
                <a:rect l="l" t="t" r="r" b="b"/>
                <a:pathLst>
                  <a:path w="1413" h="1355" extrusionOk="0">
                    <a:moveTo>
                      <a:pt x="1396" y="619"/>
                    </a:moveTo>
                    <a:cubicBezTo>
                      <a:pt x="1395" y="668"/>
                      <a:pt x="1379" y="733"/>
                      <a:pt x="1379" y="781"/>
                    </a:cubicBezTo>
                    <a:cubicBezTo>
                      <a:pt x="1379" y="727"/>
                      <a:pt x="1386" y="673"/>
                      <a:pt x="1396" y="619"/>
                    </a:cubicBezTo>
                    <a:close/>
                    <a:moveTo>
                      <a:pt x="864" y="0"/>
                    </a:moveTo>
                    <a:cubicBezTo>
                      <a:pt x="804" y="0"/>
                      <a:pt x="753" y="9"/>
                      <a:pt x="698" y="20"/>
                    </a:cubicBezTo>
                    <a:lnTo>
                      <a:pt x="698" y="20"/>
                    </a:lnTo>
                    <a:lnTo>
                      <a:pt x="548" y="34"/>
                    </a:lnTo>
                    <a:lnTo>
                      <a:pt x="399" y="100"/>
                    </a:lnTo>
                    <a:cubicBezTo>
                      <a:pt x="266" y="167"/>
                      <a:pt x="166" y="283"/>
                      <a:pt x="117" y="416"/>
                    </a:cubicBezTo>
                    <a:cubicBezTo>
                      <a:pt x="0" y="665"/>
                      <a:pt x="67" y="964"/>
                      <a:pt x="249" y="1163"/>
                    </a:cubicBezTo>
                    <a:cubicBezTo>
                      <a:pt x="385" y="1287"/>
                      <a:pt x="557" y="1355"/>
                      <a:pt x="732" y="1355"/>
                    </a:cubicBezTo>
                    <a:cubicBezTo>
                      <a:pt x="793" y="1355"/>
                      <a:pt x="854" y="1347"/>
                      <a:pt x="914" y="1329"/>
                    </a:cubicBezTo>
                    <a:cubicBezTo>
                      <a:pt x="1047" y="1296"/>
                      <a:pt x="1163" y="1197"/>
                      <a:pt x="1263" y="1097"/>
                    </a:cubicBezTo>
                    <a:cubicBezTo>
                      <a:pt x="1346" y="981"/>
                      <a:pt x="1412" y="831"/>
                      <a:pt x="1396" y="682"/>
                    </a:cubicBezTo>
                    <a:cubicBezTo>
                      <a:pt x="1396" y="666"/>
                      <a:pt x="1396" y="636"/>
                      <a:pt x="1396" y="619"/>
                    </a:cubicBezTo>
                    <a:lnTo>
                      <a:pt x="1396" y="619"/>
                    </a:lnTo>
                    <a:cubicBezTo>
                      <a:pt x="1401" y="590"/>
                      <a:pt x="1407" y="561"/>
                      <a:pt x="1412" y="532"/>
                    </a:cubicBezTo>
                    <a:cubicBezTo>
                      <a:pt x="1412" y="399"/>
                      <a:pt x="1346" y="250"/>
                      <a:pt x="1246" y="150"/>
                    </a:cubicBezTo>
                    <a:cubicBezTo>
                      <a:pt x="1147" y="50"/>
                      <a:pt x="1014" y="0"/>
                      <a:pt x="864" y="0"/>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4654600" y="3843300"/>
                <a:ext cx="19125" cy="14575"/>
              </a:xfrm>
              <a:custGeom>
                <a:avLst/>
                <a:gdLst/>
                <a:ahLst/>
                <a:cxnLst/>
                <a:rect l="l" t="t" r="r" b="b"/>
                <a:pathLst>
                  <a:path w="765" h="583" extrusionOk="0">
                    <a:moveTo>
                      <a:pt x="382" y="1"/>
                    </a:moveTo>
                    <a:cubicBezTo>
                      <a:pt x="0" y="1"/>
                      <a:pt x="0" y="582"/>
                      <a:pt x="382" y="582"/>
                    </a:cubicBezTo>
                    <a:cubicBezTo>
                      <a:pt x="764" y="582"/>
                      <a:pt x="764" y="1"/>
                      <a:pt x="382" y="1"/>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4559475" y="3832100"/>
                <a:ext cx="17050" cy="12900"/>
              </a:xfrm>
              <a:custGeom>
                <a:avLst/>
                <a:gdLst/>
                <a:ahLst/>
                <a:cxnLst/>
                <a:rect l="l" t="t" r="r" b="b"/>
                <a:pathLst>
                  <a:path w="682" h="516" extrusionOk="0">
                    <a:moveTo>
                      <a:pt x="333" y="0"/>
                    </a:moveTo>
                    <a:cubicBezTo>
                      <a:pt x="1" y="0"/>
                      <a:pt x="1" y="515"/>
                      <a:pt x="333" y="515"/>
                    </a:cubicBezTo>
                    <a:cubicBezTo>
                      <a:pt x="682" y="515"/>
                      <a:pt x="682" y="0"/>
                      <a:pt x="333" y="0"/>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0" name="Google Shape;130;p16"/>
          <p:cNvSpPr txBox="1">
            <a:spLocks noGrp="1"/>
          </p:cNvSpPr>
          <p:nvPr>
            <p:ph type="body" idx="1"/>
          </p:nvPr>
        </p:nvSpPr>
        <p:spPr>
          <a:xfrm>
            <a:off x="1106841" y="1054748"/>
            <a:ext cx="7284915" cy="3325984"/>
          </a:xfrm>
          <a:prstGeom prst="rect">
            <a:avLst/>
          </a:prstGeom>
        </p:spPr>
        <p:txBody>
          <a:bodyPr spcFirstLastPara="1" wrap="square" lIns="91425" tIns="91425" rIns="91425" bIns="91425" anchor="ctr" anchorCtr="0">
            <a:normAutofit/>
          </a:bodyPr>
          <a:lstStyle/>
          <a:p>
            <a:pPr marL="152400" indent="0" algn="l">
              <a:buNone/>
            </a:pPr>
            <a:r>
              <a:rPr lang="en-US" sz="1400" b="0" i="0" dirty="0">
                <a:solidFill>
                  <a:srgbClr val="797979"/>
                </a:solidFill>
                <a:effectLst/>
                <a:latin typeface="Inter" panose="020B0604020202020204" charset="0"/>
              </a:rPr>
              <a:t>The aim of Neural Style Transfer is to give the Deep Learning model the ability to differentiate between the style representations and content image.</a:t>
            </a:r>
          </a:p>
          <a:p>
            <a:pPr marL="152400" indent="0" algn="l">
              <a:buNone/>
            </a:pPr>
            <a:endParaRPr lang="en-US" sz="1400" b="0" i="0" dirty="0">
              <a:solidFill>
                <a:srgbClr val="797979"/>
              </a:solidFill>
              <a:effectLst/>
              <a:latin typeface="Inter" panose="020B0604020202020204" charset="0"/>
            </a:endParaRPr>
          </a:p>
          <a:p>
            <a:pPr marL="152400" indent="0" algn="l">
              <a:buNone/>
            </a:pPr>
            <a:r>
              <a:rPr lang="en-US" sz="1400" b="0" i="0" dirty="0">
                <a:solidFill>
                  <a:srgbClr val="797979"/>
                </a:solidFill>
                <a:effectLst/>
                <a:latin typeface="Inter" panose="020B0604020202020204" charset="0"/>
              </a:rPr>
              <a:t>NST employs a pre-trained Convolutional Neural Network with added loss functions to transfer style from one image to another and synthesize a newly generated image with the features we want to add.</a:t>
            </a:r>
          </a:p>
          <a:p>
            <a:pPr marL="152400" indent="0" algn="l">
              <a:buNone/>
            </a:pPr>
            <a:endParaRPr lang="en-US" sz="1400" b="0" i="0" dirty="0">
              <a:solidFill>
                <a:srgbClr val="797979"/>
              </a:solidFill>
              <a:effectLst/>
              <a:latin typeface="Inter" panose="020B0604020202020204" charset="0"/>
            </a:endParaRPr>
          </a:p>
          <a:p>
            <a:pPr marL="152400" indent="0" algn="l">
              <a:buNone/>
            </a:pPr>
            <a:r>
              <a:rPr lang="en-US" sz="1400" b="0" i="0" dirty="0">
                <a:solidFill>
                  <a:srgbClr val="797979"/>
                </a:solidFill>
                <a:effectLst/>
                <a:latin typeface="Inter" panose="020B0604020202020204" charset="0"/>
              </a:rPr>
              <a:t>Style transfer works by </a:t>
            </a:r>
            <a:r>
              <a:rPr lang="en-US" sz="1400" b="0" i="0" u="none" strike="noStrike" dirty="0">
                <a:solidFill>
                  <a:srgbClr val="797979"/>
                </a:solidFill>
                <a:effectLst/>
                <a:latin typeface="Inter" panose="020B0604020202020204" charset="0"/>
              </a:rPr>
              <a:t>activating the neurons</a:t>
            </a:r>
            <a:r>
              <a:rPr lang="en-US" sz="1400" b="0" i="0" dirty="0">
                <a:solidFill>
                  <a:srgbClr val="797979"/>
                </a:solidFill>
                <a:effectLst/>
                <a:latin typeface="Inter" panose="020B0604020202020204" charset="0"/>
              </a:rPr>
              <a:t> in a particular way, such that the output image and the content image should match particularly in the content, whereas the style image and the desired output image should match in texture, and capture the same style characteristics in the activation maps.</a:t>
            </a:r>
          </a:p>
          <a:p>
            <a:pPr marL="152400" indent="0" algn="l">
              <a:buNone/>
            </a:pPr>
            <a:endParaRPr lang="en-US" sz="1400" b="0" i="0" dirty="0">
              <a:solidFill>
                <a:srgbClr val="797979"/>
              </a:solidFill>
              <a:effectLst/>
              <a:latin typeface="Inter" panose="020B0604020202020204" charset="0"/>
            </a:endParaRPr>
          </a:p>
          <a:p>
            <a:pPr marL="152400" indent="0">
              <a:buNone/>
            </a:pPr>
            <a:r>
              <a:rPr lang="en-US" sz="1400" b="0" i="0" dirty="0">
                <a:solidFill>
                  <a:srgbClr val="797979"/>
                </a:solidFill>
                <a:effectLst/>
                <a:latin typeface="Inter" panose="020B0604020202020204" charset="0"/>
              </a:rPr>
              <a:t>These two objectives are combined in a single loss formula, where we can control how much we care about style reconstruction and content reconstruction.</a:t>
            </a:r>
          </a:p>
        </p:txBody>
      </p:sp>
      <p:sp>
        <p:nvSpPr>
          <p:cNvPr id="131" name="Google Shape;131;p16"/>
          <p:cNvSpPr txBox="1">
            <a:spLocks noGrp="1"/>
          </p:cNvSpPr>
          <p:nvPr>
            <p:ph type="title"/>
          </p:nvPr>
        </p:nvSpPr>
        <p:spPr>
          <a:xfrm>
            <a:off x="647850" y="450275"/>
            <a:ext cx="7848300" cy="572700"/>
          </a:xfrm>
          <a:prstGeom prst="rect">
            <a:avLst/>
          </a:prstGeom>
        </p:spPr>
        <p:txBody>
          <a:bodyPr spcFirstLastPara="1" wrap="square" lIns="91425" tIns="91425" rIns="91425" bIns="91425" anchor="ctr" anchorCtr="0">
            <a:noAutofit/>
          </a:bodyPr>
          <a:lstStyle/>
          <a:p>
            <a:r>
              <a:rPr lang="en-US" sz="2400" b="1" i="0" dirty="0">
                <a:solidFill>
                  <a:srgbClr val="E0736E"/>
                </a:solidFill>
                <a:effectLst/>
                <a:latin typeface="Chonburi" panose="00000500000000000000" pitchFamily="2" charset="-34"/>
                <a:ea typeface="Inter" panose="020B0604020202020204" charset="0"/>
                <a:cs typeface="Chonburi" panose="00000500000000000000" pitchFamily="2" charset="-34"/>
              </a:rPr>
              <a:t>How does Style Transfer work?</a:t>
            </a:r>
          </a:p>
        </p:txBody>
      </p:sp>
      <p:sp>
        <p:nvSpPr>
          <p:cNvPr id="2" name="Google Shape;123;p16">
            <a:extLst>
              <a:ext uri="{FF2B5EF4-FFF2-40B4-BE49-F238E27FC236}">
                <a16:creationId xmlns:a16="http://schemas.microsoft.com/office/drawing/2014/main" id="{7AB4283B-DD24-3307-D47C-7A457B4D4422}"/>
              </a:ext>
            </a:extLst>
          </p:cNvPr>
          <p:cNvSpPr/>
          <p:nvPr/>
        </p:nvSpPr>
        <p:spPr>
          <a:xfrm rot="2509569">
            <a:off x="-630820" y="-1733837"/>
            <a:ext cx="1818459" cy="4368224"/>
          </a:xfrm>
          <a:custGeom>
            <a:avLst/>
            <a:gdLst/>
            <a:ahLst/>
            <a:cxnLst/>
            <a:rect l="l" t="t" r="r" b="b"/>
            <a:pathLst>
              <a:path w="23593" h="45172" extrusionOk="0">
                <a:moveTo>
                  <a:pt x="14182" y="0"/>
                </a:moveTo>
                <a:cubicBezTo>
                  <a:pt x="13269" y="0"/>
                  <a:pt x="12360" y="159"/>
                  <a:pt x="11498" y="496"/>
                </a:cubicBezTo>
                <a:cubicBezTo>
                  <a:pt x="9055" y="1443"/>
                  <a:pt x="7294" y="3553"/>
                  <a:pt x="5749" y="5663"/>
                </a:cubicBezTo>
                <a:cubicBezTo>
                  <a:pt x="3972" y="8089"/>
                  <a:pt x="2327" y="10647"/>
                  <a:pt x="1363" y="13505"/>
                </a:cubicBezTo>
                <a:cubicBezTo>
                  <a:pt x="1" y="17476"/>
                  <a:pt x="51" y="21779"/>
                  <a:pt x="117" y="25982"/>
                </a:cubicBezTo>
                <a:cubicBezTo>
                  <a:pt x="167" y="30684"/>
                  <a:pt x="234" y="35418"/>
                  <a:pt x="948" y="40070"/>
                </a:cubicBezTo>
                <a:cubicBezTo>
                  <a:pt x="1164" y="41582"/>
                  <a:pt x="1513" y="43160"/>
                  <a:pt x="2559" y="44257"/>
                </a:cubicBezTo>
                <a:cubicBezTo>
                  <a:pt x="3186" y="44907"/>
                  <a:pt x="4093" y="45171"/>
                  <a:pt x="5143" y="45171"/>
                </a:cubicBezTo>
                <a:cubicBezTo>
                  <a:pt x="8549" y="45171"/>
                  <a:pt x="13463" y="42390"/>
                  <a:pt x="15203" y="40967"/>
                </a:cubicBezTo>
                <a:cubicBezTo>
                  <a:pt x="17695" y="38907"/>
                  <a:pt x="19439" y="35718"/>
                  <a:pt x="19140" y="32478"/>
                </a:cubicBezTo>
                <a:cubicBezTo>
                  <a:pt x="18791" y="28706"/>
                  <a:pt x="15801" y="25234"/>
                  <a:pt x="16665" y="21546"/>
                </a:cubicBezTo>
                <a:cubicBezTo>
                  <a:pt x="17279" y="19004"/>
                  <a:pt x="19555" y="17260"/>
                  <a:pt x="21051" y="15083"/>
                </a:cubicBezTo>
                <a:cubicBezTo>
                  <a:pt x="23227" y="11893"/>
                  <a:pt x="23593" y="7424"/>
                  <a:pt x="21566" y="4118"/>
                </a:cubicBezTo>
                <a:cubicBezTo>
                  <a:pt x="20023" y="1602"/>
                  <a:pt x="17086" y="0"/>
                  <a:pt x="14182" y="0"/>
                </a:cubicBezTo>
                <a:close/>
              </a:path>
            </a:pathLst>
          </a:custGeom>
          <a:solidFill>
            <a:srgbClr val="F9AA9D">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11604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grpSp>
        <p:nvGrpSpPr>
          <p:cNvPr id="234" name="Google Shape;234;p18"/>
          <p:cNvGrpSpPr/>
          <p:nvPr/>
        </p:nvGrpSpPr>
        <p:grpSpPr>
          <a:xfrm>
            <a:off x="-63547" y="2309545"/>
            <a:ext cx="9271093" cy="3447437"/>
            <a:chOff x="-63550" y="2341913"/>
            <a:chExt cx="9271093" cy="3447437"/>
          </a:xfrm>
        </p:grpSpPr>
        <p:sp>
          <p:nvSpPr>
            <p:cNvPr id="235" name="Google Shape;235;p18"/>
            <p:cNvSpPr/>
            <p:nvPr/>
          </p:nvSpPr>
          <p:spPr>
            <a:xfrm rot="-6631879">
              <a:off x="2360284" y="1692272"/>
              <a:ext cx="1903414" cy="4746720"/>
            </a:xfrm>
            <a:custGeom>
              <a:avLst/>
              <a:gdLst/>
              <a:ahLst/>
              <a:cxnLst/>
              <a:rect l="l" t="t" r="r" b="b"/>
              <a:pathLst>
                <a:path w="23593" h="45172" extrusionOk="0">
                  <a:moveTo>
                    <a:pt x="14182" y="0"/>
                  </a:moveTo>
                  <a:cubicBezTo>
                    <a:pt x="13269" y="0"/>
                    <a:pt x="12360" y="159"/>
                    <a:pt x="11498" y="496"/>
                  </a:cubicBezTo>
                  <a:cubicBezTo>
                    <a:pt x="9055" y="1443"/>
                    <a:pt x="7294" y="3553"/>
                    <a:pt x="5749" y="5663"/>
                  </a:cubicBezTo>
                  <a:cubicBezTo>
                    <a:pt x="3972" y="8089"/>
                    <a:pt x="2327" y="10647"/>
                    <a:pt x="1363" y="13505"/>
                  </a:cubicBezTo>
                  <a:cubicBezTo>
                    <a:pt x="1" y="17476"/>
                    <a:pt x="51" y="21779"/>
                    <a:pt x="117" y="25982"/>
                  </a:cubicBezTo>
                  <a:cubicBezTo>
                    <a:pt x="167" y="30684"/>
                    <a:pt x="234" y="35418"/>
                    <a:pt x="948" y="40070"/>
                  </a:cubicBezTo>
                  <a:cubicBezTo>
                    <a:pt x="1164" y="41582"/>
                    <a:pt x="1513" y="43160"/>
                    <a:pt x="2559" y="44257"/>
                  </a:cubicBezTo>
                  <a:cubicBezTo>
                    <a:pt x="3186" y="44907"/>
                    <a:pt x="4093" y="45171"/>
                    <a:pt x="5143" y="45171"/>
                  </a:cubicBezTo>
                  <a:cubicBezTo>
                    <a:pt x="8549" y="45171"/>
                    <a:pt x="13463" y="42390"/>
                    <a:pt x="15203" y="40967"/>
                  </a:cubicBezTo>
                  <a:cubicBezTo>
                    <a:pt x="17695" y="38907"/>
                    <a:pt x="19439" y="35718"/>
                    <a:pt x="19140" y="32478"/>
                  </a:cubicBezTo>
                  <a:cubicBezTo>
                    <a:pt x="18791" y="28706"/>
                    <a:pt x="15801" y="25234"/>
                    <a:pt x="16665" y="21546"/>
                  </a:cubicBezTo>
                  <a:cubicBezTo>
                    <a:pt x="17279" y="19004"/>
                    <a:pt x="19555" y="17260"/>
                    <a:pt x="21051" y="15083"/>
                  </a:cubicBezTo>
                  <a:cubicBezTo>
                    <a:pt x="23227" y="11893"/>
                    <a:pt x="23593" y="7424"/>
                    <a:pt x="21566" y="4118"/>
                  </a:cubicBezTo>
                  <a:cubicBezTo>
                    <a:pt x="20023" y="1602"/>
                    <a:pt x="17086" y="0"/>
                    <a:pt x="14182" y="0"/>
                  </a:cubicBezTo>
                  <a:close/>
                </a:path>
              </a:pathLst>
            </a:custGeom>
            <a:solidFill>
              <a:srgbClr val="F9AA9D">
                <a:alpha val="2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18"/>
            <p:cNvGrpSpPr/>
            <p:nvPr/>
          </p:nvGrpSpPr>
          <p:grpSpPr>
            <a:xfrm>
              <a:off x="-63550" y="3342114"/>
              <a:ext cx="9271093" cy="1838031"/>
              <a:chOff x="-63550" y="3342114"/>
              <a:chExt cx="9271093" cy="1838031"/>
            </a:xfrm>
          </p:grpSpPr>
          <p:sp>
            <p:nvSpPr>
              <p:cNvPr id="237" name="Google Shape;237;p18"/>
              <p:cNvSpPr/>
              <p:nvPr/>
            </p:nvSpPr>
            <p:spPr>
              <a:xfrm>
                <a:off x="-63550" y="3342114"/>
                <a:ext cx="9271058" cy="1836804"/>
              </a:xfrm>
              <a:custGeom>
                <a:avLst/>
                <a:gdLst/>
                <a:ahLst/>
                <a:cxnLst/>
                <a:rect l="l" t="t" r="r" b="b"/>
                <a:pathLst>
                  <a:path w="128890" h="25536" extrusionOk="0">
                    <a:moveTo>
                      <a:pt x="72984" y="0"/>
                    </a:moveTo>
                    <a:lnTo>
                      <a:pt x="69496" y="1030"/>
                    </a:lnTo>
                    <a:lnTo>
                      <a:pt x="69496" y="847"/>
                    </a:lnTo>
                    <a:lnTo>
                      <a:pt x="68166" y="1180"/>
                    </a:lnTo>
                    <a:lnTo>
                      <a:pt x="68166" y="1429"/>
                    </a:lnTo>
                    <a:lnTo>
                      <a:pt x="67153" y="1728"/>
                    </a:lnTo>
                    <a:cubicBezTo>
                      <a:pt x="66804" y="1728"/>
                      <a:pt x="66455" y="1778"/>
                      <a:pt x="66106" y="1844"/>
                    </a:cubicBezTo>
                    <a:cubicBezTo>
                      <a:pt x="66106" y="1844"/>
                      <a:pt x="66062" y="1711"/>
                      <a:pt x="65849" y="1711"/>
                    </a:cubicBezTo>
                    <a:cubicBezTo>
                      <a:pt x="65771" y="1711"/>
                      <a:pt x="65671" y="1729"/>
                      <a:pt x="65541" y="1778"/>
                    </a:cubicBezTo>
                    <a:cubicBezTo>
                      <a:pt x="65060" y="1961"/>
                      <a:pt x="64478" y="1778"/>
                      <a:pt x="64794" y="2276"/>
                    </a:cubicBezTo>
                    <a:lnTo>
                      <a:pt x="64943" y="2426"/>
                    </a:lnTo>
                    <a:lnTo>
                      <a:pt x="64943" y="2608"/>
                    </a:lnTo>
                    <a:lnTo>
                      <a:pt x="65425" y="2608"/>
                    </a:lnTo>
                    <a:lnTo>
                      <a:pt x="65425" y="2891"/>
                    </a:lnTo>
                    <a:lnTo>
                      <a:pt x="65292" y="2891"/>
                    </a:lnTo>
                    <a:lnTo>
                      <a:pt x="65292" y="4270"/>
                    </a:lnTo>
                    <a:lnTo>
                      <a:pt x="65575" y="4270"/>
                    </a:lnTo>
                    <a:lnTo>
                      <a:pt x="65575" y="9902"/>
                    </a:lnTo>
                    <a:lnTo>
                      <a:pt x="64711" y="9902"/>
                    </a:lnTo>
                    <a:cubicBezTo>
                      <a:pt x="64696" y="9912"/>
                      <a:pt x="64680" y="9916"/>
                      <a:pt x="64663" y="9916"/>
                    </a:cubicBezTo>
                    <a:cubicBezTo>
                      <a:pt x="64622" y="9916"/>
                      <a:pt x="64575" y="9892"/>
                      <a:pt x="64528" y="9869"/>
                    </a:cubicBezTo>
                    <a:cubicBezTo>
                      <a:pt x="64478" y="9835"/>
                      <a:pt x="64412" y="9802"/>
                      <a:pt x="64362" y="9786"/>
                    </a:cubicBezTo>
                    <a:cubicBezTo>
                      <a:pt x="64350" y="9783"/>
                      <a:pt x="64339" y="9781"/>
                      <a:pt x="64327" y="9781"/>
                    </a:cubicBezTo>
                    <a:cubicBezTo>
                      <a:pt x="64269" y="9781"/>
                      <a:pt x="64212" y="9814"/>
                      <a:pt x="64212" y="9869"/>
                    </a:cubicBezTo>
                    <a:cubicBezTo>
                      <a:pt x="64193" y="9875"/>
                      <a:pt x="64174" y="9878"/>
                      <a:pt x="64155" y="9878"/>
                    </a:cubicBezTo>
                    <a:cubicBezTo>
                      <a:pt x="64028" y="9878"/>
                      <a:pt x="63908" y="9752"/>
                      <a:pt x="63764" y="9752"/>
                    </a:cubicBezTo>
                    <a:cubicBezTo>
                      <a:pt x="63731" y="9752"/>
                      <a:pt x="63697" y="9752"/>
                      <a:pt x="63664" y="9769"/>
                    </a:cubicBezTo>
                    <a:cubicBezTo>
                      <a:pt x="63631" y="9769"/>
                      <a:pt x="63581" y="9786"/>
                      <a:pt x="63548" y="9802"/>
                    </a:cubicBezTo>
                    <a:cubicBezTo>
                      <a:pt x="63515" y="9835"/>
                      <a:pt x="63498" y="9885"/>
                      <a:pt x="63515" y="9919"/>
                    </a:cubicBezTo>
                    <a:lnTo>
                      <a:pt x="63315" y="9902"/>
                    </a:lnTo>
                    <a:cubicBezTo>
                      <a:pt x="63282" y="9902"/>
                      <a:pt x="63232" y="9902"/>
                      <a:pt x="63199" y="9935"/>
                    </a:cubicBezTo>
                    <a:cubicBezTo>
                      <a:pt x="63199" y="9968"/>
                      <a:pt x="63182" y="9985"/>
                      <a:pt x="63182" y="10018"/>
                    </a:cubicBezTo>
                    <a:cubicBezTo>
                      <a:pt x="63149" y="10085"/>
                      <a:pt x="63083" y="10101"/>
                      <a:pt x="63016" y="10135"/>
                    </a:cubicBezTo>
                    <a:cubicBezTo>
                      <a:pt x="62867" y="10201"/>
                      <a:pt x="62750" y="10284"/>
                      <a:pt x="62634" y="10400"/>
                    </a:cubicBezTo>
                    <a:lnTo>
                      <a:pt x="62285" y="10699"/>
                    </a:lnTo>
                    <a:cubicBezTo>
                      <a:pt x="62219" y="10766"/>
                      <a:pt x="62136" y="10816"/>
                      <a:pt x="62053" y="10849"/>
                    </a:cubicBezTo>
                    <a:cubicBezTo>
                      <a:pt x="61969" y="10882"/>
                      <a:pt x="61886" y="10899"/>
                      <a:pt x="61803" y="10899"/>
                    </a:cubicBezTo>
                    <a:cubicBezTo>
                      <a:pt x="61654" y="10899"/>
                      <a:pt x="61488" y="10915"/>
                      <a:pt x="61355" y="10949"/>
                    </a:cubicBezTo>
                    <a:cubicBezTo>
                      <a:pt x="61222" y="10998"/>
                      <a:pt x="61106" y="11098"/>
                      <a:pt x="60989" y="11148"/>
                    </a:cubicBezTo>
                    <a:cubicBezTo>
                      <a:pt x="60856" y="11214"/>
                      <a:pt x="60690" y="11248"/>
                      <a:pt x="60574" y="11331"/>
                    </a:cubicBezTo>
                    <a:cubicBezTo>
                      <a:pt x="60474" y="11397"/>
                      <a:pt x="60375" y="11447"/>
                      <a:pt x="60275" y="11497"/>
                    </a:cubicBezTo>
                    <a:cubicBezTo>
                      <a:pt x="60263" y="11501"/>
                      <a:pt x="60250" y="11503"/>
                      <a:pt x="60238" y="11503"/>
                    </a:cubicBezTo>
                    <a:cubicBezTo>
                      <a:pt x="60197" y="11503"/>
                      <a:pt x="60159" y="11481"/>
                      <a:pt x="60159" y="11430"/>
                    </a:cubicBezTo>
                    <a:lnTo>
                      <a:pt x="60159" y="11115"/>
                    </a:lnTo>
                    <a:lnTo>
                      <a:pt x="59079" y="11115"/>
                    </a:lnTo>
                    <a:lnTo>
                      <a:pt x="58663" y="11597"/>
                    </a:lnTo>
                    <a:lnTo>
                      <a:pt x="56636" y="11597"/>
                    </a:lnTo>
                    <a:lnTo>
                      <a:pt x="56636" y="11480"/>
                    </a:lnTo>
                    <a:lnTo>
                      <a:pt x="55972" y="11480"/>
                    </a:lnTo>
                    <a:lnTo>
                      <a:pt x="55972" y="8988"/>
                    </a:lnTo>
                    <a:lnTo>
                      <a:pt x="56238" y="8988"/>
                    </a:lnTo>
                    <a:lnTo>
                      <a:pt x="56238" y="8772"/>
                    </a:lnTo>
                    <a:lnTo>
                      <a:pt x="51154" y="8772"/>
                    </a:lnTo>
                    <a:lnTo>
                      <a:pt x="51154" y="9071"/>
                    </a:lnTo>
                    <a:lnTo>
                      <a:pt x="51254" y="9154"/>
                    </a:lnTo>
                    <a:lnTo>
                      <a:pt x="51254" y="9370"/>
                    </a:lnTo>
                    <a:lnTo>
                      <a:pt x="49509" y="9271"/>
                    </a:lnTo>
                    <a:lnTo>
                      <a:pt x="49509" y="8872"/>
                    </a:lnTo>
                    <a:lnTo>
                      <a:pt x="46868" y="8872"/>
                    </a:lnTo>
                    <a:lnTo>
                      <a:pt x="46868" y="8490"/>
                    </a:lnTo>
                    <a:lnTo>
                      <a:pt x="46053" y="8490"/>
                    </a:lnTo>
                    <a:lnTo>
                      <a:pt x="46053" y="8274"/>
                    </a:lnTo>
                    <a:lnTo>
                      <a:pt x="45854" y="8158"/>
                    </a:lnTo>
                    <a:lnTo>
                      <a:pt x="45538" y="8224"/>
                    </a:lnTo>
                    <a:lnTo>
                      <a:pt x="44675" y="8573"/>
                    </a:lnTo>
                    <a:lnTo>
                      <a:pt x="44675" y="8739"/>
                    </a:lnTo>
                    <a:lnTo>
                      <a:pt x="45007" y="8739"/>
                    </a:lnTo>
                    <a:lnTo>
                      <a:pt x="45007" y="9337"/>
                    </a:lnTo>
                    <a:lnTo>
                      <a:pt x="43794" y="9337"/>
                    </a:lnTo>
                    <a:cubicBezTo>
                      <a:pt x="43744" y="9204"/>
                      <a:pt x="43611" y="9088"/>
                      <a:pt x="43478" y="9071"/>
                    </a:cubicBezTo>
                    <a:cubicBezTo>
                      <a:pt x="43345" y="9047"/>
                      <a:pt x="43220" y="9032"/>
                      <a:pt x="43097" y="9032"/>
                    </a:cubicBezTo>
                    <a:cubicBezTo>
                      <a:pt x="43052" y="9032"/>
                      <a:pt x="43008" y="9034"/>
                      <a:pt x="42963" y="9038"/>
                    </a:cubicBezTo>
                    <a:lnTo>
                      <a:pt x="42614" y="9254"/>
                    </a:lnTo>
                    <a:lnTo>
                      <a:pt x="42099" y="9404"/>
                    </a:lnTo>
                    <a:lnTo>
                      <a:pt x="41767" y="9470"/>
                    </a:lnTo>
                    <a:lnTo>
                      <a:pt x="41302" y="9470"/>
                    </a:lnTo>
                    <a:lnTo>
                      <a:pt x="41302" y="9653"/>
                    </a:lnTo>
                    <a:lnTo>
                      <a:pt x="41584" y="9653"/>
                    </a:lnTo>
                    <a:lnTo>
                      <a:pt x="41584" y="12660"/>
                    </a:lnTo>
                    <a:lnTo>
                      <a:pt x="41435" y="12660"/>
                    </a:lnTo>
                    <a:lnTo>
                      <a:pt x="40504" y="12112"/>
                    </a:lnTo>
                    <a:lnTo>
                      <a:pt x="32380" y="11995"/>
                    </a:lnTo>
                    <a:lnTo>
                      <a:pt x="32380" y="10600"/>
                    </a:lnTo>
                    <a:lnTo>
                      <a:pt x="32613" y="10600"/>
                    </a:lnTo>
                    <a:lnTo>
                      <a:pt x="32613" y="10334"/>
                    </a:lnTo>
                    <a:lnTo>
                      <a:pt x="32447" y="10334"/>
                    </a:lnTo>
                    <a:lnTo>
                      <a:pt x="32447" y="9503"/>
                    </a:lnTo>
                    <a:lnTo>
                      <a:pt x="32081" y="9503"/>
                    </a:lnTo>
                    <a:lnTo>
                      <a:pt x="32081" y="10151"/>
                    </a:lnTo>
                    <a:lnTo>
                      <a:pt x="30852" y="10151"/>
                    </a:lnTo>
                    <a:lnTo>
                      <a:pt x="30852" y="9968"/>
                    </a:lnTo>
                    <a:lnTo>
                      <a:pt x="30320" y="9968"/>
                    </a:lnTo>
                    <a:lnTo>
                      <a:pt x="30320" y="9470"/>
                    </a:lnTo>
                    <a:lnTo>
                      <a:pt x="29938" y="9470"/>
                    </a:lnTo>
                    <a:lnTo>
                      <a:pt x="29938" y="9005"/>
                    </a:lnTo>
                    <a:lnTo>
                      <a:pt x="27978" y="9005"/>
                    </a:lnTo>
                    <a:lnTo>
                      <a:pt x="27978" y="8822"/>
                    </a:lnTo>
                    <a:lnTo>
                      <a:pt x="26383" y="8822"/>
                    </a:lnTo>
                    <a:lnTo>
                      <a:pt x="26383" y="8274"/>
                    </a:lnTo>
                    <a:cubicBezTo>
                      <a:pt x="26383" y="8274"/>
                      <a:pt x="26482" y="7925"/>
                      <a:pt x="26200" y="7908"/>
                    </a:cubicBezTo>
                    <a:cubicBezTo>
                      <a:pt x="26163" y="7904"/>
                      <a:pt x="26125" y="7902"/>
                      <a:pt x="26088" y="7902"/>
                    </a:cubicBezTo>
                    <a:cubicBezTo>
                      <a:pt x="25977" y="7902"/>
                      <a:pt x="25868" y="7921"/>
                      <a:pt x="25768" y="7958"/>
                    </a:cubicBezTo>
                    <a:lnTo>
                      <a:pt x="24206" y="8423"/>
                    </a:lnTo>
                    <a:lnTo>
                      <a:pt x="24156" y="8257"/>
                    </a:lnTo>
                    <a:lnTo>
                      <a:pt x="24007" y="8224"/>
                    </a:lnTo>
                    <a:cubicBezTo>
                      <a:pt x="24007" y="8224"/>
                      <a:pt x="22362" y="8789"/>
                      <a:pt x="22246" y="8822"/>
                    </a:cubicBezTo>
                    <a:cubicBezTo>
                      <a:pt x="21947" y="8822"/>
                      <a:pt x="21664" y="8822"/>
                      <a:pt x="21365" y="8789"/>
                    </a:cubicBezTo>
                    <a:lnTo>
                      <a:pt x="21166" y="8706"/>
                    </a:lnTo>
                    <a:lnTo>
                      <a:pt x="20817" y="8855"/>
                    </a:lnTo>
                    <a:lnTo>
                      <a:pt x="20535" y="8938"/>
                    </a:lnTo>
                    <a:lnTo>
                      <a:pt x="20169" y="8938"/>
                    </a:lnTo>
                    <a:cubicBezTo>
                      <a:pt x="20136" y="8938"/>
                      <a:pt x="19804" y="8905"/>
                      <a:pt x="19804" y="8905"/>
                    </a:cubicBezTo>
                    <a:lnTo>
                      <a:pt x="19804" y="9154"/>
                    </a:lnTo>
                    <a:lnTo>
                      <a:pt x="20003" y="9154"/>
                    </a:lnTo>
                    <a:lnTo>
                      <a:pt x="20003" y="9387"/>
                    </a:lnTo>
                    <a:lnTo>
                      <a:pt x="18857" y="9387"/>
                    </a:lnTo>
                    <a:lnTo>
                      <a:pt x="18857" y="9470"/>
                    </a:lnTo>
                    <a:lnTo>
                      <a:pt x="17976" y="9470"/>
                    </a:lnTo>
                    <a:lnTo>
                      <a:pt x="17976" y="9736"/>
                    </a:lnTo>
                    <a:cubicBezTo>
                      <a:pt x="17976" y="9736"/>
                      <a:pt x="18043" y="9721"/>
                      <a:pt x="18087" y="9721"/>
                    </a:cubicBezTo>
                    <a:cubicBezTo>
                      <a:pt x="18109" y="9721"/>
                      <a:pt x="18126" y="9725"/>
                      <a:pt x="18126" y="9736"/>
                    </a:cubicBezTo>
                    <a:cubicBezTo>
                      <a:pt x="18142" y="9852"/>
                      <a:pt x="18142" y="9968"/>
                      <a:pt x="18126" y="10085"/>
                    </a:cubicBezTo>
                    <a:cubicBezTo>
                      <a:pt x="18076" y="10093"/>
                      <a:pt x="18026" y="10097"/>
                      <a:pt x="17978" y="10097"/>
                    </a:cubicBezTo>
                    <a:cubicBezTo>
                      <a:pt x="17930" y="10097"/>
                      <a:pt x="17885" y="10093"/>
                      <a:pt x="17843" y="10085"/>
                    </a:cubicBezTo>
                    <a:lnTo>
                      <a:pt x="17843" y="10334"/>
                    </a:lnTo>
                    <a:lnTo>
                      <a:pt x="17378" y="10334"/>
                    </a:lnTo>
                    <a:lnTo>
                      <a:pt x="17378" y="10101"/>
                    </a:lnTo>
                    <a:lnTo>
                      <a:pt x="16149" y="10101"/>
                    </a:lnTo>
                    <a:lnTo>
                      <a:pt x="16149" y="9536"/>
                    </a:lnTo>
                    <a:lnTo>
                      <a:pt x="14720" y="9536"/>
                    </a:lnTo>
                    <a:lnTo>
                      <a:pt x="14720" y="10284"/>
                    </a:lnTo>
                    <a:lnTo>
                      <a:pt x="14089" y="10284"/>
                    </a:lnTo>
                    <a:lnTo>
                      <a:pt x="14089" y="10915"/>
                    </a:lnTo>
                    <a:lnTo>
                      <a:pt x="13989" y="11032"/>
                    </a:lnTo>
                    <a:lnTo>
                      <a:pt x="13989" y="11547"/>
                    </a:lnTo>
                    <a:lnTo>
                      <a:pt x="14155" y="11713"/>
                    </a:lnTo>
                    <a:lnTo>
                      <a:pt x="14155" y="12294"/>
                    </a:lnTo>
                    <a:lnTo>
                      <a:pt x="13690" y="12294"/>
                    </a:lnTo>
                    <a:lnTo>
                      <a:pt x="13540" y="11912"/>
                    </a:lnTo>
                    <a:lnTo>
                      <a:pt x="13540" y="11165"/>
                    </a:lnTo>
                    <a:lnTo>
                      <a:pt x="11862" y="11165"/>
                    </a:lnTo>
                    <a:lnTo>
                      <a:pt x="11862" y="11696"/>
                    </a:lnTo>
                    <a:lnTo>
                      <a:pt x="11547" y="11696"/>
                    </a:lnTo>
                    <a:lnTo>
                      <a:pt x="11547" y="10483"/>
                    </a:lnTo>
                    <a:lnTo>
                      <a:pt x="11048" y="10483"/>
                    </a:lnTo>
                    <a:lnTo>
                      <a:pt x="11048" y="10766"/>
                    </a:lnTo>
                    <a:lnTo>
                      <a:pt x="10799" y="10766"/>
                    </a:lnTo>
                    <a:lnTo>
                      <a:pt x="10799" y="10500"/>
                    </a:lnTo>
                    <a:lnTo>
                      <a:pt x="10367" y="10500"/>
                    </a:lnTo>
                    <a:lnTo>
                      <a:pt x="10367" y="10816"/>
                    </a:lnTo>
                    <a:lnTo>
                      <a:pt x="10201" y="10882"/>
                    </a:lnTo>
                    <a:cubicBezTo>
                      <a:pt x="10201" y="10882"/>
                      <a:pt x="10052" y="11002"/>
                      <a:pt x="9938" y="11002"/>
                    </a:cubicBezTo>
                    <a:cubicBezTo>
                      <a:pt x="9905" y="11002"/>
                      <a:pt x="9874" y="10991"/>
                      <a:pt x="9852" y="10965"/>
                    </a:cubicBezTo>
                    <a:cubicBezTo>
                      <a:pt x="9736" y="10849"/>
                      <a:pt x="9686" y="10849"/>
                      <a:pt x="9686" y="10849"/>
                    </a:cubicBezTo>
                    <a:lnTo>
                      <a:pt x="9370" y="10915"/>
                    </a:lnTo>
                    <a:lnTo>
                      <a:pt x="9005" y="10849"/>
                    </a:lnTo>
                    <a:cubicBezTo>
                      <a:pt x="9005" y="10849"/>
                      <a:pt x="8897" y="10750"/>
                      <a:pt x="8822" y="10750"/>
                    </a:cubicBezTo>
                    <a:cubicBezTo>
                      <a:pt x="8791" y="10750"/>
                      <a:pt x="8765" y="10767"/>
                      <a:pt x="8755" y="10816"/>
                    </a:cubicBezTo>
                    <a:cubicBezTo>
                      <a:pt x="8722" y="10982"/>
                      <a:pt x="8706" y="11048"/>
                      <a:pt x="8523" y="11082"/>
                    </a:cubicBezTo>
                    <a:cubicBezTo>
                      <a:pt x="8487" y="11091"/>
                      <a:pt x="8456" y="11094"/>
                      <a:pt x="8428" y="11094"/>
                    </a:cubicBezTo>
                    <a:cubicBezTo>
                      <a:pt x="8372" y="11094"/>
                      <a:pt x="8333" y="11081"/>
                      <a:pt x="8301" y="11081"/>
                    </a:cubicBezTo>
                    <a:cubicBezTo>
                      <a:pt x="8263" y="11081"/>
                      <a:pt x="8237" y="11099"/>
                      <a:pt x="8207" y="11181"/>
                    </a:cubicBezTo>
                    <a:cubicBezTo>
                      <a:pt x="8174" y="11281"/>
                      <a:pt x="8108" y="11397"/>
                      <a:pt x="8041" y="11480"/>
                    </a:cubicBezTo>
                    <a:lnTo>
                      <a:pt x="7842" y="11364"/>
                    </a:lnTo>
                    <a:lnTo>
                      <a:pt x="7709" y="11181"/>
                    </a:lnTo>
                    <a:lnTo>
                      <a:pt x="7426" y="11165"/>
                    </a:lnTo>
                    <a:lnTo>
                      <a:pt x="7244" y="11281"/>
                    </a:lnTo>
                    <a:cubicBezTo>
                      <a:pt x="7244" y="11281"/>
                      <a:pt x="7057" y="11514"/>
                      <a:pt x="6955" y="11514"/>
                    </a:cubicBezTo>
                    <a:cubicBezTo>
                      <a:pt x="6951" y="11514"/>
                      <a:pt x="6948" y="11514"/>
                      <a:pt x="6945" y="11513"/>
                    </a:cubicBezTo>
                    <a:cubicBezTo>
                      <a:pt x="6861" y="11464"/>
                      <a:pt x="6778" y="11414"/>
                      <a:pt x="6712" y="11347"/>
                    </a:cubicBezTo>
                    <a:lnTo>
                      <a:pt x="6380" y="11414"/>
                    </a:lnTo>
                    <a:lnTo>
                      <a:pt x="6230" y="11597"/>
                    </a:lnTo>
                    <a:cubicBezTo>
                      <a:pt x="6230" y="11597"/>
                      <a:pt x="6201" y="11414"/>
                      <a:pt x="6064" y="11414"/>
                    </a:cubicBezTo>
                    <a:cubicBezTo>
                      <a:pt x="6020" y="11414"/>
                      <a:pt x="5966" y="11432"/>
                      <a:pt x="5898" y="11480"/>
                    </a:cubicBezTo>
                    <a:cubicBezTo>
                      <a:pt x="5727" y="11591"/>
                      <a:pt x="5684" y="11641"/>
                      <a:pt x="5632" y="11641"/>
                    </a:cubicBezTo>
                    <a:cubicBezTo>
                      <a:pt x="5599" y="11641"/>
                      <a:pt x="5561" y="11619"/>
                      <a:pt x="5483" y="11580"/>
                    </a:cubicBezTo>
                    <a:cubicBezTo>
                      <a:pt x="5283" y="11497"/>
                      <a:pt x="5366" y="11580"/>
                      <a:pt x="5283" y="11480"/>
                    </a:cubicBezTo>
                    <a:lnTo>
                      <a:pt x="5200" y="11381"/>
                    </a:lnTo>
                    <a:lnTo>
                      <a:pt x="5200" y="11231"/>
                    </a:lnTo>
                    <a:lnTo>
                      <a:pt x="3738" y="11231"/>
                    </a:lnTo>
                    <a:lnTo>
                      <a:pt x="3456" y="11513"/>
                    </a:lnTo>
                    <a:lnTo>
                      <a:pt x="3273" y="11513"/>
                    </a:lnTo>
                    <a:lnTo>
                      <a:pt x="3090" y="11713"/>
                    </a:lnTo>
                    <a:lnTo>
                      <a:pt x="3273" y="11879"/>
                    </a:lnTo>
                    <a:lnTo>
                      <a:pt x="3273" y="12211"/>
                    </a:lnTo>
                    <a:lnTo>
                      <a:pt x="2924" y="12544"/>
                    </a:lnTo>
                    <a:lnTo>
                      <a:pt x="2924" y="15916"/>
                    </a:lnTo>
                    <a:lnTo>
                      <a:pt x="1744" y="15916"/>
                    </a:lnTo>
                    <a:lnTo>
                      <a:pt x="1744" y="18342"/>
                    </a:lnTo>
                    <a:lnTo>
                      <a:pt x="565" y="18342"/>
                    </a:lnTo>
                    <a:lnTo>
                      <a:pt x="0" y="18923"/>
                    </a:lnTo>
                    <a:lnTo>
                      <a:pt x="0" y="25536"/>
                    </a:lnTo>
                    <a:lnTo>
                      <a:pt x="128890" y="25536"/>
                    </a:lnTo>
                    <a:lnTo>
                      <a:pt x="128890" y="21947"/>
                    </a:lnTo>
                    <a:lnTo>
                      <a:pt x="128225" y="19704"/>
                    </a:lnTo>
                    <a:cubicBezTo>
                      <a:pt x="128225" y="19704"/>
                      <a:pt x="128109" y="15185"/>
                      <a:pt x="127959" y="14720"/>
                    </a:cubicBezTo>
                    <a:cubicBezTo>
                      <a:pt x="127827" y="14238"/>
                      <a:pt x="127644" y="14205"/>
                      <a:pt x="127644" y="14205"/>
                    </a:cubicBezTo>
                    <a:lnTo>
                      <a:pt x="127162" y="14354"/>
                    </a:lnTo>
                    <a:lnTo>
                      <a:pt x="126747" y="14205"/>
                    </a:lnTo>
                    <a:lnTo>
                      <a:pt x="126747" y="13540"/>
                    </a:lnTo>
                    <a:lnTo>
                      <a:pt x="124603" y="13540"/>
                    </a:lnTo>
                    <a:lnTo>
                      <a:pt x="124603" y="13756"/>
                    </a:lnTo>
                    <a:cubicBezTo>
                      <a:pt x="124603" y="13756"/>
                      <a:pt x="124360" y="13734"/>
                      <a:pt x="124197" y="13734"/>
                    </a:cubicBezTo>
                    <a:cubicBezTo>
                      <a:pt x="124116" y="13734"/>
                      <a:pt x="124055" y="13740"/>
                      <a:pt x="124055" y="13756"/>
                    </a:cubicBezTo>
                    <a:lnTo>
                      <a:pt x="124055" y="13457"/>
                    </a:lnTo>
                    <a:lnTo>
                      <a:pt x="123308" y="13457"/>
                    </a:lnTo>
                    <a:lnTo>
                      <a:pt x="123308" y="13773"/>
                    </a:lnTo>
                    <a:lnTo>
                      <a:pt x="122161" y="13773"/>
                    </a:lnTo>
                    <a:lnTo>
                      <a:pt x="122012" y="13939"/>
                    </a:lnTo>
                    <a:lnTo>
                      <a:pt x="120766" y="13790"/>
                    </a:lnTo>
                    <a:lnTo>
                      <a:pt x="120766" y="12992"/>
                    </a:lnTo>
                    <a:lnTo>
                      <a:pt x="118888" y="12809"/>
                    </a:lnTo>
                    <a:lnTo>
                      <a:pt x="118888" y="12328"/>
                    </a:lnTo>
                    <a:lnTo>
                      <a:pt x="113007" y="11696"/>
                    </a:lnTo>
                    <a:lnTo>
                      <a:pt x="103953" y="11846"/>
                    </a:lnTo>
                    <a:lnTo>
                      <a:pt x="102042" y="11497"/>
                    </a:lnTo>
                    <a:lnTo>
                      <a:pt x="102042" y="10866"/>
                    </a:lnTo>
                    <a:lnTo>
                      <a:pt x="102275" y="10866"/>
                    </a:lnTo>
                    <a:lnTo>
                      <a:pt x="102275" y="10450"/>
                    </a:lnTo>
                    <a:lnTo>
                      <a:pt x="96393" y="10450"/>
                    </a:lnTo>
                    <a:lnTo>
                      <a:pt x="93901" y="10101"/>
                    </a:lnTo>
                    <a:lnTo>
                      <a:pt x="93901" y="6014"/>
                    </a:lnTo>
                    <a:lnTo>
                      <a:pt x="94150" y="5765"/>
                    </a:lnTo>
                    <a:lnTo>
                      <a:pt x="94150" y="4286"/>
                    </a:lnTo>
                    <a:lnTo>
                      <a:pt x="94433" y="4286"/>
                    </a:lnTo>
                    <a:lnTo>
                      <a:pt x="94433" y="3805"/>
                    </a:lnTo>
                    <a:lnTo>
                      <a:pt x="93901" y="3805"/>
                    </a:lnTo>
                    <a:lnTo>
                      <a:pt x="90661" y="3090"/>
                    </a:lnTo>
                    <a:lnTo>
                      <a:pt x="89997" y="3090"/>
                    </a:lnTo>
                    <a:lnTo>
                      <a:pt x="89997" y="3589"/>
                    </a:lnTo>
                    <a:lnTo>
                      <a:pt x="90180" y="3589"/>
                    </a:lnTo>
                    <a:lnTo>
                      <a:pt x="90180" y="4004"/>
                    </a:lnTo>
                    <a:lnTo>
                      <a:pt x="86840" y="4004"/>
                    </a:lnTo>
                    <a:lnTo>
                      <a:pt x="86840" y="3639"/>
                    </a:lnTo>
                    <a:lnTo>
                      <a:pt x="86043" y="3639"/>
                    </a:lnTo>
                    <a:lnTo>
                      <a:pt x="86043" y="3921"/>
                    </a:lnTo>
                    <a:lnTo>
                      <a:pt x="85544" y="3921"/>
                    </a:lnTo>
                    <a:lnTo>
                      <a:pt x="85544" y="2791"/>
                    </a:lnTo>
                    <a:lnTo>
                      <a:pt x="81856" y="2127"/>
                    </a:lnTo>
                    <a:lnTo>
                      <a:pt x="81856" y="1745"/>
                    </a:lnTo>
                    <a:lnTo>
                      <a:pt x="81009" y="1745"/>
                    </a:lnTo>
                    <a:lnTo>
                      <a:pt x="81009" y="1196"/>
                    </a:lnTo>
                    <a:lnTo>
                      <a:pt x="79547" y="1080"/>
                    </a:lnTo>
                    <a:lnTo>
                      <a:pt x="79547" y="1313"/>
                    </a:lnTo>
                    <a:cubicBezTo>
                      <a:pt x="79547" y="1313"/>
                      <a:pt x="79319" y="1221"/>
                      <a:pt x="79174" y="1221"/>
                    </a:cubicBezTo>
                    <a:cubicBezTo>
                      <a:pt x="79123" y="1221"/>
                      <a:pt x="79082" y="1233"/>
                      <a:pt x="79065" y="1263"/>
                    </a:cubicBezTo>
                    <a:cubicBezTo>
                      <a:pt x="79054" y="1282"/>
                      <a:pt x="79010" y="1290"/>
                      <a:pt x="78945" y="1290"/>
                    </a:cubicBezTo>
                    <a:cubicBezTo>
                      <a:pt x="78606" y="1290"/>
                      <a:pt x="77686" y="1080"/>
                      <a:pt x="77686" y="1080"/>
                    </a:cubicBezTo>
                    <a:cubicBezTo>
                      <a:pt x="77653" y="914"/>
                      <a:pt x="77520" y="781"/>
                      <a:pt x="77337" y="764"/>
                    </a:cubicBezTo>
                    <a:cubicBezTo>
                      <a:pt x="77289" y="753"/>
                      <a:pt x="77239" y="748"/>
                      <a:pt x="77190" y="748"/>
                    </a:cubicBezTo>
                    <a:cubicBezTo>
                      <a:pt x="77020" y="748"/>
                      <a:pt x="76851" y="811"/>
                      <a:pt x="76723" y="914"/>
                    </a:cubicBezTo>
                    <a:cubicBezTo>
                      <a:pt x="76720" y="921"/>
                      <a:pt x="76708" y="924"/>
                      <a:pt x="76689" y="924"/>
                    </a:cubicBezTo>
                    <a:cubicBezTo>
                      <a:pt x="76484" y="924"/>
                      <a:pt x="75427" y="548"/>
                      <a:pt x="75427" y="548"/>
                    </a:cubicBezTo>
                    <a:cubicBezTo>
                      <a:pt x="75427" y="548"/>
                      <a:pt x="75061" y="631"/>
                      <a:pt x="75045" y="715"/>
                    </a:cubicBezTo>
                    <a:cubicBezTo>
                      <a:pt x="75033" y="742"/>
                      <a:pt x="74973" y="751"/>
                      <a:pt x="74896" y="751"/>
                    </a:cubicBezTo>
                    <a:cubicBezTo>
                      <a:pt x="74744" y="751"/>
                      <a:pt x="74529" y="715"/>
                      <a:pt x="74529" y="715"/>
                    </a:cubicBezTo>
                    <a:lnTo>
                      <a:pt x="74529" y="465"/>
                    </a:lnTo>
                    <a:lnTo>
                      <a:pt x="73549" y="465"/>
                    </a:lnTo>
                    <a:lnTo>
                      <a:pt x="73549" y="781"/>
                    </a:lnTo>
                    <a:lnTo>
                      <a:pt x="72984" y="781"/>
                    </a:lnTo>
                    <a:lnTo>
                      <a:pt x="72984" y="0"/>
                    </a:lnTo>
                    <a:close/>
                  </a:path>
                </a:pathLst>
              </a:custGeom>
              <a:solidFill>
                <a:srgbClr val="F7DE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8"/>
              <p:cNvSpPr/>
              <p:nvPr/>
            </p:nvSpPr>
            <p:spPr>
              <a:xfrm>
                <a:off x="6981165" y="4192977"/>
                <a:ext cx="2226377" cy="985945"/>
              </a:xfrm>
              <a:custGeom>
                <a:avLst/>
                <a:gdLst/>
                <a:ahLst/>
                <a:cxnLst/>
                <a:rect l="l" t="t" r="r" b="b"/>
                <a:pathLst>
                  <a:path w="30952" h="13707" extrusionOk="0">
                    <a:moveTo>
                      <a:pt x="0" y="0"/>
                    </a:moveTo>
                    <a:lnTo>
                      <a:pt x="1878" y="13707"/>
                    </a:lnTo>
                    <a:lnTo>
                      <a:pt x="30952" y="13707"/>
                    </a:lnTo>
                    <a:lnTo>
                      <a:pt x="30952" y="10118"/>
                    </a:lnTo>
                    <a:lnTo>
                      <a:pt x="30287" y="7875"/>
                    </a:lnTo>
                    <a:cubicBezTo>
                      <a:pt x="30287" y="7875"/>
                      <a:pt x="30171" y="3356"/>
                      <a:pt x="30021" y="2891"/>
                    </a:cubicBezTo>
                    <a:cubicBezTo>
                      <a:pt x="29889" y="2409"/>
                      <a:pt x="29706" y="2376"/>
                      <a:pt x="29706" y="2376"/>
                    </a:cubicBezTo>
                    <a:lnTo>
                      <a:pt x="29224" y="2525"/>
                    </a:lnTo>
                    <a:lnTo>
                      <a:pt x="28809" y="2376"/>
                    </a:lnTo>
                    <a:lnTo>
                      <a:pt x="28809" y="1711"/>
                    </a:lnTo>
                    <a:lnTo>
                      <a:pt x="26665" y="1711"/>
                    </a:lnTo>
                    <a:lnTo>
                      <a:pt x="26665" y="1927"/>
                    </a:lnTo>
                    <a:cubicBezTo>
                      <a:pt x="26665" y="1927"/>
                      <a:pt x="26422" y="1905"/>
                      <a:pt x="26259" y="1905"/>
                    </a:cubicBezTo>
                    <a:cubicBezTo>
                      <a:pt x="26178" y="1905"/>
                      <a:pt x="26117" y="1911"/>
                      <a:pt x="26117" y="1927"/>
                    </a:cubicBezTo>
                    <a:lnTo>
                      <a:pt x="26117" y="1628"/>
                    </a:lnTo>
                    <a:lnTo>
                      <a:pt x="25370" y="1628"/>
                    </a:lnTo>
                    <a:lnTo>
                      <a:pt x="25370" y="1944"/>
                    </a:lnTo>
                    <a:lnTo>
                      <a:pt x="24223" y="1944"/>
                    </a:lnTo>
                    <a:lnTo>
                      <a:pt x="24074" y="2110"/>
                    </a:lnTo>
                    <a:lnTo>
                      <a:pt x="22828" y="1961"/>
                    </a:lnTo>
                    <a:cubicBezTo>
                      <a:pt x="22805" y="2064"/>
                      <a:pt x="22766" y="2080"/>
                      <a:pt x="22744" y="2080"/>
                    </a:cubicBezTo>
                    <a:cubicBezTo>
                      <a:pt x="22734" y="2080"/>
                      <a:pt x="22728" y="2077"/>
                      <a:pt x="22728" y="2077"/>
                    </a:cubicBezTo>
                    <a:lnTo>
                      <a:pt x="22595" y="1861"/>
                    </a:lnTo>
                    <a:cubicBezTo>
                      <a:pt x="22528" y="1757"/>
                      <a:pt x="22476" y="1718"/>
                      <a:pt x="22433" y="1718"/>
                    </a:cubicBezTo>
                    <a:cubicBezTo>
                      <a:pt x="22359" y="1718"/>
                      <a:pt x="22309" y="1833"/>
                      <a:pt x="22246" y="1927"/>
                    </a:cubicBezTo>
                    <a:cubicBezTo>
                      <a:pt x="22201" y="1991"/>
                      <a:pt x="22142" y="2011"/>
                      <a:pt x="22078" y="2011"/>
                    </a:cubicBezTo>
                    <a:cubicBezTo>
                      <a:pt x="21976" y="2011"/>
                      <a:pt x="21863" y="1961"/>
                      <a:pt x="21781" y="1961"/>
                    </a:cubicBezTo>
                    <a:cubicBezTo>
                      <a:pt x="21665" y="1961"/>
                      <a:pt x="21548" y="1961"/>
                      <a:pt x="21449" y="1944"/>
                    </a:cubicBezTo>
                    <a:cubicBezTo>
                      <a:pt x="21332" y="1878"/>
                      <a:pt x="21233" y="1811"/>
                      <a:pt x="21116" y="1728"/>
                    </a:cubicBezTo>
                    <a:cubicBezTo>
                      <a:pt x="21050" y="1678"/>
                      <a:pt x="21000" y="1612"/>
                      <a:pt x="20950" y="1529"/>
                    </a:cubicBezTo>
                    <a:cubicBezTo>
                      <a:pt x="20950" y="1529"/>
                      <a:pt x="20718" y="1479"/>
                      <a:pt x="20618" y="1462"/>
                    </a:cubicBezTo>
                    <a:cubicBezTo>
                      <a:pt x="20570" y="1433"/>
                      <a:pt x="20516" y="1415"/>
                      <a:pt x="20460" y="1415"/>
                    </a:cubicBezTo>
                    <a:cubicBezTo>
                      <a:pt x="20419" y="1415"/>
                      <a:pt x="20377" y="1425"/>
                      <a:pt x="20336" y="1446"/>
                    </a:cubicBezTo>
                    <a:cubicBezTo>
                      <a:pt x="20258" y="1474"/>
                      <a:pt x="20220" y="1484"/>
                      <a:pt x="20185" y="1484"/>
                    </a:cubicBezTo>
                    <a:cubicBezTo>
                      <a:pt x="20136" y="1484"/>
                      <a:pt x="20095" y="1465"/>
                      <a:pt x="19970" y="1446"/>
                    </a:cubicBezTo>
                    <a:cubicBezTo>
                      <a:pt x="19820" y="1413"/>
                      <a:pt x="19677" y="1395"/>
                      <a:pt x="19531" y="1395"/>
                    </a:cubicBezTo>
                    <a:cubicBezTo>
                      <a:pt x="19452" y="1395"/>
                      <a:pt x="19371" y="1401"/>
                      <a:pt x="19289" y="1412"/>
                    </a:cubicBezTo>
                    <a:cubicBezTo>
                      <a:pt x="19206" y="1421"/>
                      <a:pt x="19119" y="1425"/>
                      <a:pt x="19031" y="1425"/>
                    </a:cubicBezTo>
                    <a:cubicBezTo>
                      <a:pt x="18944" y="1425"/>
                      <a:pt x="18857" y="1421"/>
                      <a:pt x="18774" y="1412"/>
                    </a:cubicBezTo>
                    <a:cubicBezTo>
                      <a:pt x="18558" y="1362"/>
                      <a:pt x="18359" y="1346"/>
                      <a:pt x="18143" y="1346"/>
                    </a:cubicBezTo>
                    <a:cubicBezTo>
                      <a:pt x="17927" y="1362"/>
                      <a:pt x="17694" y="1362"/>
                      <a:pt x="17461" y="1362"/>
                    </a:cubicBezTo>
                    <a:lnTo>
                      <a:pt x="16315" y="1196"/>
                    </a:lnTo>
                    <a:lnTo>
                      <a:pt x="15069" y="1163"/>
                    </a:lnTo>
                    <a:lnTo>
                      <a:pt x="10401" y="947"/>
                    </a:lnTo>
                    <a:lnTo>
                      <a:pt x="6363" y="698"/>
                    </a:lnTo>
                    <a:lnTo>
                      <a:pt x="0" y="0"/>
                    </a:lnTo>
                    <a:close/>
                  </a:path>
                </a:pathLst>
              </a:custGeom>
              <a:solidFill>
                <a:srgbClr val="F0B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8"/>
              <p:cNvSpPr/>
              <p:nvPr/>
            </p:nvSpPr>
            <p:spPr>
              <a:xfrm>
                <a:off x="2810499" y="4238365"/>
                <a:ext cx="1171164" cy="453015"/>
              </a:xfrm>
              <a:custGeom>
                <a:avLst/>
                <a:gdLst/>
                <a:ahLst/>
                <a:cxnLst/>
                <a:rect l="l" t="t" r="r" b="b"/>
                <a:pathLst>
                  <a:path w="16282" h="6298" extrusionOk="0">
                    <a:moveTo>
                      <a:pt x="16282" y="0"/>
                    </a:moveTo>
                    <a:lnTo>
                      <a:pt x="5217" y="266"/>
                    </a:lnTo>
                    <a:lnTo>
                      <a:pt x="4785" y="266"/>
                    </a:lnTo>
                    <a:lnTo>
                      <a:pt x="1678" y="366"/>
                    </a:lnTo>
                    <a:lnTo>
                      <a:pt x="1180" y="366"/>
                    </a:lnTo>
                    <a:lnTo>
                      <a:pt x="1180" y="632"/>
                    </a:lnTo>
                    <a:lnTo>
                      <a:pt x="1180" y="1031"/>
                    </a:lnTo>
                    <a:lnTo>
                      <a:pt x="847" y="1031"/>
                    </a:lnTo>
                    <a:lnTo>
                      <a:pt x="847" y="1462"/>
                    </a:lnTo>
                    <a:lnTo>
                      <a:pt x="216" y="1462"/>
                    </a:lnTo>
                    <a:lnTo>
                      <a:pt x="216" y="1894"/>
                    </a:lnTo>
                    <a:lnTo>
                      <a:pt x="0" y="2110"/>
                    </a:lnTo>
                    <a:lnTo>
                      <a:pt x="0" y="2476"/>
                    </a:lnTo>
                    <a:lnTo>
                      <a:pt x="548" y="2476"/>
                    </a:lnTo>
                    <a:lnTo>
                      <a:pt x="548" y="3988"/>
                    </a:lnTo>
                    <a:lnTo>
                      <a:pt x="16282" y="6297"/>
                    </a:lnTo>
                    <a:lnTo>
                      <a:pt x="16282" y="0"/>
                    </a:lnTo>
                    <a:close/>
                  </a:path>
                </a:pathLst>
              </a:custGeom>
              <a:solidFill>
                <a:srgbClr val="F7DE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8"/>
              <p:cNvSpPr/>
              <p:nvPr/>
            </p:nvSpPr>
            <p:spPr>
              <a:xfrm>
                <a:off x="5739503" y="3467561"/>
                <a:ext cx="449419" cy="685996"/>
              </a:xfrm>
              <a:custGeom>
                <a:avLst/>
                <a:gdLst/>
                <a:ahLst/>
                <a:cxnLst/>
                <a:rect l="l" t="t" r="r" b="b"/>
                <a:pathLst>
                  <a:path w="6248" h="9537" extrusionOk="0">
                    <a:moveTo>
                      <a:pt x="333" y="1"/>
                    </a:moveTo>
                    <a:lnTo>
                      <a:pt x="333" y="333"/>
                    </a:lnTo>
                    <a:lnTo>
                      <a:pt x="1" y="333"/>
                    </a:lnTo>
                    <a:lnTo>
                      <a:pt x="1" y="1679"/>
                    </a:lnTo>
                    <a:lnTo>
                      <a:pt x="416" y="1762"/>
                    </a:lnTo>
                    <a:lnTo>
                      <a:pt x="416" y="2044"/>
                    </a:lnTo>
                    <a:lnTo>
                      <a:pt x="50" y="2111"/>
                    </a:lnTo>
                    <a:lnTo>
                      <a:pt x="200" y="7593"/>
                    </a:lnTo>
                    <a:lnTo>
                      <a:pt x="399" y="7593"/>
                    </a:lnTo>
                    <a:lnTo>
                      <a:pt x="399" y="7809"/>
                    </a:lnTo>
                    <a:lnTo>
                      <a:pt x="781" y="7809"/>
                    </a:lnTo>
                    <a:lnTo>
                      <a:pt x="781" y="8274"/>
                    </a:lnTo>
                    <a:lnTo>
                      <a:pt x="1097" y="8274"/>
                    </a:lnTo>
                    <a:lnTo>
                      <a:pt x="1097" y="8507"/>
                    </a:lnTo>
                    <a:lnTo>
                      <a:pt x="1363" y="8507"/>
                    </a:lnTo>
                    <a:lnTo>
                      <a:pt x="1363" y="8739"/>
                    </a:lnTo>
                    <a:lnTo>
                      <a:pt x="1263" y="8839"/>
                    </a:lnTo>
                    <a:lnTo>
                      <a:pt x="1263" y="9537"/>
                    </a:lnTo>
                    <a:cubicBezTo>
                      <a:pt x="1346" y="9529"/>
                      <a:pt x="1434" y="9524"/>
                      <a:pt x="1521" y="9524"/>
                    </a:cubicBezTo>
                    <a:cubicBezTo>
                      <a:pt x="1608" y="9524"/>
                      <a:pt x="1695" y="9529"/>
                      <a:pt x="1778" y="9537"/>
                    </a:cubicBezTo>
                    <a:cubicBezTo>
                      <a:pt x="1778" y="9437"/>
                      <a:pt x="1778" y="9338"/>
                      <a:pt x="1795" y="9254"/>
                    </a:cubicBezTo>
                    <a:lnTo>
                      <a:pt x="2177" y="9254"/>
                    </a:lnTo>
                    <a:lnTo>
                      <a:pt x="2443" y="8557"/>
                    </a:lnTo>
                    <a:lnTo>
                      <a:pt x="3340" y="8557"/>
                    </a:lnTo>
                    <a:lnTo>
                      <a:pt x="3340" y="8374"/>
                    </a:lnTo>
                    <a:lnTo>
                      <a:pt x="6164" y="8374"/>
                    </a:lnTo>
                    <a:lnTo>
                      <a:pt x="6065" y="2974"/>
                    </a:lnTo>
                    <a:lnTo>
                      <a:pt x="6247" y="2941"/>
                    </a:lnTo>
                    <a:lnTo>
                      <a:pt x="6181" y="2277"/>
                    </a:lnTo>
                    <a:lnTo>
                      <a:pt x="6181" y="1911"/>
                    </a:lnTo>
                    <a:lnTo>
                      <a:pt x="5367" y="1911"/>
                    </a:lnTo>
                    <a:lnTo>
                      <a:pt x="5367" y="2194"/>
                    </a:lnTo>
                    <a:lnTo>
                      <a:pt x="4868" y="2194"/>
                    </a:lnTo>
                    <a:lnTo>
                      <a:pt x="4868" y="1064"/>
                    </a:lnTo>
                    <a:lnTo>
                      <a:pt x="1180" y="383"/>
                    </a:lnTo>
                    <a:lnTo>
                      <a:pt x="1180" y="1"/>
                    </a:ln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8"/>
              <p:cNvSpPr/>
              <p:nvPr/>
            </p:nvSpPr>
            <p:spPr>
              <a:xfrm>
                <a:off x="8065084" y="4183410"/>
                <a:ext cx="424243" cy="118397"/>
              </a:xfrm>
              <a:custGeom>
                <a:avLst/>
                <a:gdLst/>
                <a:ahLst/>
                <a:cxnLst/>
                <a:rect l="l" t="t" r="r" b="b"/>
                <a:pathLst>
                  <a:path w="5898" h="1646" extrusionOk="0">
                    <a:moveTo>
                      <a:pt x="0" y="0"/>
                    </a:moveTo>
                    <a:lnTo>
                      <a:pt x="0" y="1296"/>
                    </a:lnTo>
                    <a:cubicBezTo>
                      <a:pt x="120" y="1292"/>
                      <a:pt x="240" y="1290"/>
                      <a:pt x="359" y="1290"/>
                    </a:cubicBezTo>
                    <a:cubicBezTo>
                      <a:pt x="715" y="1290"/>
                      <a:pt x="1067" y="1309"/>
                      <a:pt x="1429" y="1346"/>
                    </a:cubicBezTo>
                    <a:cubicBezTo>
                      <a:pt x="1794" y="1412"/>
                      <a:pt x="2176" y="1462"/>
                      <a:pt x="2559" y="1495"/>
                    </a:cubicBezTo>
                    <a:cubicBezTo>
                      <a:pt x="2708" y="1479"/>
                      <a:pt x="2862" y="1471"/>
                      <a:pt x="3015" y="1471"/>
                    </a:cubicBezTo>
                    <a:cubicBezTo>
                      <a:pt x="3169" y="1471"/>
                      <a:pt x="3323" y="1479"/>
                      <a:pt x="3472" y="1495"/>
                    </a:cubicBezTo>
                    <a:cubicBezTo>
                      <a:pt x="3622" y="1533"/>
                      <a:pt x="3781" y="1552"/>
                      <a:pt x="3935" y="1552"/>
                    </a:cubicBezTo>
                    <a:cubicBezTo>
                      <a:pt x="3986" y="1552"/>
                      <a:pt x="4037" y="1549"/>
                      <a:pt x="4087" y="1545"/>
                    </a:cubicBezTo>
                    <a:cubicBezTo>
                      <a:pt x="4203" y="1529"/>
                      <a:pt x="4320" y="1520"/>
                      <a:pt x="4436" y="1520"/>
                    </a:cubicBezTo>
                    <a:cubicBezTo>
                      <a:pt x="4552" y="1520"/>
                      <a:pt x="4669" y="1529"/>
                      <a:pt x="4785" y="1545"/>
                    </a:cubicBezTo>
                    <a:cubicBezTo>
                      <a:pt x="4968" y="1562"/>
                      <a:pt x="5134" y="1595"/>
                      <a:pt x="5134" y="1595"/>
                    </a:cubicBezTo>
                    <a:cubicBezTo>
                      <a:pt x="5134" y="1595"/>
                      <a:pt x="5346" y="1531"/>
                      <a:pt x="5457" y="1531"/>
                    </a:cubicBezTo>
                    <a:cubicBezTo>
                      <a:pt x="5485" y="1531"/>
                      <a:pt x="5506" y="1535"/>
                      <a:pt x="5516" y="1545"/>
                    </a:cubicBezTo>
                    <a:cubicBezTo>
                      <a:pt x="5549" y="1612"/>
                      <a:pt x="5898" y="1645"/>
                      <a:pt x="5898" y="1645"/>
                    </a:cubicBezTo>
                    <a:lnTo>
                      <a:pt x="5898" y="615"/>
                    </a:lnTo>
                    <a:lnTo>
                      <a:pt x="0" y="0"/>
                    </a:ln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8"/>
              <p:cNvSpPr/>
              <p:nvPr/>
            </p:nvSpPr>
            <p:spPr>
              <a:xfrm>
                <a:off x="8488106" y="4263468"/>
                <a:ext cx="135085" cy="79195"/>
              </a:xfrm>
              <a:custGeom>
                <a:avLst/>
                <a:gdLst/>
                <a:ahLst/>
                <a:cxnLst/>
                <a:rect l="l" t="t" r="r" b="b"/>
                <a:pathLst>
                  <a:path w="1878" h="1101" extrusionOk="0">
                    <a:moveTo>
                      <a:pt x="0" y="0"/>
                    </a:moveTo>
                    <a:lnTo>
                      <a:pt x="17" y="532"/>
                    </a:lnTo>
                    <a:cubicBezTo>
                      <a:pt x="17" y="532"/>
                      <a:pt x="17" y="665"/>
                      <a:pt x="216" y="781"/>
                    </a:cubicBezTo>
                    <a:cubicBezTo>
                      <a:pt x="432" y="881"/>
                      <a:pt x="349" y="914"/>
                      <a:pt x="515" y="981"/>
                    </a:cubicBezTo>
                    <a:cubicBezTo>
                      <a:pt x="571" y="1003"/>
                      <a:pt x="610" y="1010"/>
                      <a:pt x="643" y="1010"/>
                    </a:cubicBezTo>
                    <a:cubicBezTo>
                      <a:pt x="709" y="1010"/>
                      <a:pt x="753" y="981"/>
                      <a:pt x="864" y="981"/>
                    </a:cubicBezTo>
                    <a:cubicBezTo>
                      <a:pt x="982" y="981"/>
                      <a:pt x="1079" y="1042"/>
                      <a:pt x="1159" y="1042"/>
                    </a:cubicBezTo>
                    <a:cubicBezTo>
                      <a:pt x="1204" y="1042"/>
                      <a:pt x="1244" y="1023"/>
                      <a:pt x="1280" y="964"/>
                    </a:cubicBezTo>
                    <a:cubicBezTo>
                      <a:pt x="1363" y="845"/>
                      <a:pt x="1420" y="744"/>
                      <a:pt x="1489" y="744"/>
                    </a:cubicBezTo>
                    <a:cubicBezTo>
                      <a:pt x="1516" y="744"/>
                      <a:pt x="1545" y="760"/>
                      <a:pt x="1579" y="798"/>
                    </a:cubicBezTo>
                    <a:cubicBezTo>
                      <a:pt x="1645" y="881"/>
                      <a:pt x="1712" y="997"/>
                      <a:pt x="1778" y="1097"/>
                    </a:cubicBezTo>
                    <a:cubicBezTo>
                      <a:pt x="1778" y="1097"/>
                      <a:pt x="1787" y="1100"/>
                      <a:pt x="1801" y="1100"/>
                    </a:cubicBezTo>
                    <a:cubicBezTo>
                      <a:pt x="1830" y="1100"/>
                      <a:pt x="1878" y="1084"/>
                      <a:pt x="1878" y="981"/>
                    </a:cubicBezTo>
                    <a:lnTo>
                      <a:pt x="1878" y="183"/>
                    </a:lnTo>
                    <a:lnTo>
                      <a:pt x="0" y="0"/>
                    </a:lnTo>
                    <a:close/>
                  </a:path>
                </a:pathLst>
              </a:custGeom>
              <a:solidFill>
                <a:srgbClr val="E793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8"/>
              <p:cNvSpPr/>
              <p:nvPr/>
            </p:nvSpPr>
            <p:spPr>
              <a:xfrm>
                <a:off x="8712745" y="4308856"/>
                <a:ext cx="340660" cy="70563"/>
              </a:xfrm>
              <a:custGeom>
                <a:avLst/>
                <a:gdLst/>
                <a:ahLst/>
                <a:cxnLst/>
                <a:rect l="l" t="t" r="r" b="b"/>
                <a:pathLst>
                  <a:path w="4736" h="981" extrusionOk="0">
                    <a:moveTo>
                      <a:pt x="1313" y="1"/>
                    </a:moveTo>
                    <a:lnTo>
                      <a:pt x="1313" y="333"/>
                    </a:lnTo>
                    <a:lnTo>
                      <a:pt x="150" y="333"/>
                    </a:lnTo>
                    <a:lnTo>
                      <a:pt x="1" y="482"/>
                    </a:lnTo>
                    <a:lnTo>
                      <a:pt x="383" y="715"/>
                    </a:lnTo>
                    <a:cubicBezTo>
                      <a:pt x="532" y="698"/>
                      <a:pt x="682" y="615"/>
                      <a:pt x="782" y="499"/>
                    </a:cubicBezTo>
                    <a:cubicBezTo>
                      <a:pt x="831" y="450"/>
                      <a:pt x="893" y="432"/>
                      <a:pt x="958" y="432"/>
                    </a:cubicBezTo>
                    <a:cubicBezTo>
                      <a:pt x="1134" y="432"/>
                      <a:pt x="1330" y="566"/>
                      <a:pt x="1330" y="566"/>
                    </a:cubicBezTo>
                    <a:cubicBezTo>
                      <a:pt x="1384" y="570"/>
                      <a:pt x="1438" y="572"/>
                      <a:pt x="1492" y="572"/>
                    </a:cubicBezTo>
                    <a:cubicBezTo>
                      <a:pt x="1654" y="572"/>
                      <a:pt x="1816" y="553"/>
                      <a:pt x="1978" y="516"/>
                    </a:cubicBezTo>
                    <a:cubicBezTo>
                      <a:pt x="1994" y="505"/>
                      <a:pt x="2019" y="500"/>
                      <a:pt x="2049" y="500"/>
                    </a:cubicBezTo>
                    <a:cubicBezTo>
                      <a:pt x="2199" y="500"/>
                      <a:pt x="2476" y="615"/>
                      <a:pt x="2476" y="615"/>
                    </a:cubicBezTo>
                    <a:cubicBezTo>
                      <a:pt x="2592" y="698"/>
                      <a:pt x="2709" y="765"/>
                      <a:pt x="2825" y="848"/>
                    </a:cubicBezTo>
                    <a:cubicBezTo>
                      <a:pt x="3041" y="914"/>
                      <a:pt x="3274" y="964"/>
                      <a:pt x="3490" y="981"/>
                    </a:cubicBezTo>
                    <a:cubicBezTo>
                      <a:pt x="3722" y="931"/>
                      <a:pt x="3938" y="865"/>
                      <a:pt x="4154" y="765"/>
                    </a:cubicBezTo>
                    <a:cubicBezTo>
                      <a:pt x="4282" y="715"/>
                      <a:pt x="4389" y="698"/>
                      <a:pt x="4475" y="698"/>
                    </a:cubicBezTo>
                    <a:cubicBezTo>
                      <a:pt x="4647" y="698"/>
                      <a:pt x="4736" y="765"/>
                      <a:pt x="4736" y="765"/>
                    </a:cubicBezTo>
                    <a:lnTo>
                      <a:pt x="4736" y="100"/>
                    </a:lnTo>
                    <a:lnTo>
                      <a:pt x="2592" y="100"/>
                    </a:lnTo>
                    <a:lnTo>
                      <a:pt x="2592" y="316"/>
                    </a:lnTo>
                    <a:cubicBezTo>
                      <a:pt x="2501" y="300"/>
                      <a:pt x="2410" y="291"/>
                      <a:pt x="2318" y="291"/>
                    </a:cubicBezTo>
                    <a:cubicBezTo>
                      <a:pt x="2227" y="291"/>
                      <a:pt x="2136" y="300"/>
                      <a:pt x="2044" y="316"/>
                    </a:cubicBezTo>
                    <a:lnTo>
                      <a:pt x="2044" y="1"/>
                    </a:lnTo>
                    <a:close/>
                  </a:path>
                </a:pathLst>
              </a:custGeom>
              <a:solidFill>
                <a:srgbClr val="E793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8"/>
              <p:cNvSpPr/>
              <p:nvPr/>
            </p:nvSpPr>
            <p:spPr>
              <a:xfrm>
                <a:off x="4847999" y="3626526"/>
                <a:ext cx="80130" cy="402808"/>
              </a:xfrm>
              <a:custGeom>
                <a:avLst/>
                <a:gdLst/>
                <a:ahLst/>
                <a:cxnLst/>
                <a:rect l="l" t="t" r="r" b="b"/>
                <a:pathLst>
                  <a:path w="1114" h="5600" extrusionOk="0">
                    <a:moveTo>
                      <a:pt x="748" y="0"/>
                    </a:moveTo>
                    <a:lnTo>
                      <a:pt x="449" y="17"/>
                    </a:lnTo>
                    <a:lnTo>
                      <a:pt x="449" y="266"/>
                    </a:lnTo>
                    <a:lnTo>
                      <a:pt x="1" y="332"/>
                    </a:lnTo>
                    <a:lnTo>
                      <a:pt x="1" y="5599"/>
                    </a:lnTo>
                    <a:lnTo>
                      <a:pt x="1047" y="5582"/>
                    </a:lnTo>
                    <a:lnTo>
                      <a:pt x="1114" y="349"/>
                    </a:lnTo>
                    <a:lnTo>
                      <a:pt x="748" y="283"/>
                    </a:lnTo>
                    <a:lnTo>
                      <a:pt x="748" y="83"/>
                    </a:lnTo>
                    <a:lnTo>
                      <a:pt x="748" y="0"/>
                    </a:lnTo>
                    <a:close/>
                  </a:path>
                </a:pathLst>
              </a:custGeom>
              <a:solidFill>
                <a:srgbClr val="E793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8"/>
              <p:cNvSpPr/>
              <p:nvPr/>
            </p:nvSpPr>
            <p:spPr>
              <a:xfrm>
                <a:off x="5462284" y="3603796"/>
                <a:ext cx="88474" cy="410001"/>
              </a:xfrm>
              <a:custGeom>
                <a:avLst/>
                <a:gdLst/>
                <a:ahLst/>
                <a:cxnLst/>
                <a:rect l="l" t="t" r="r" b="b"/>
                <a:pathLst>
                  <a:path w="1230" h="5700" extrusionOk="0">
                    <a:moveTo>
                      <a:pt x="864" y="1"/>
                    </a:moveTo>
                    <a:lnTo>
                      <a:pt x="432" y="17"/>
                    </a:lnTo>
                    <a:lnTo>
                      <a:pt x="432" y="200"/>
                    </a:lnTo>
                    <a:lnTo>
                      <a:pt x="0" y="266"/>
                    </a:lnTo>
                    <a:lnTo>
                      <a:pt x="0" y="5699"/>
                    </a:lnTo>
                    <a:lnTo>
                      <a:pt x="1147" y="5666"/>
                    </a:lnTo>
                    <a:lnTo>
                      <a:pt x="1230" y="200"/>
                    </a:lnTo>
                    <a:lnTo>
                      <a:pt x="864" y="150"/>
                    </a:lnTo>
                    <a:lnTo>
                      <a:pt x="864" y="1"/>
                    </a:lnTo>
                    <a:close/>
                  </a:path>
                </a:pathLst>
              </a:custGeom>
              <a:solidFill>
                <a:srgbClr val="E793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8"/>
              <p:cNvSpPr/>
              <p:nvPr/>
            </p:nvSpPr>
            <p:spPr>
              <a:xfrm>
                <a:off x="4993801" y="3620556"/>
                <a:ext cx="87323" cy="405182"/>
              </a:xfrm>
              <a:custGeom>
                <a:avLst/>
                <a:gdLst/>
                <a:ahLst/>
                <a:cxnLst/>
                <a:rect l="l" t="t" r="r" b="b"/>
                <a:pathLst>
                  <a:path w="1214" h="5633" extrusionOk="0">
                    <a:moveTo>
                      <a:pt x="848" y="0"/>
                    </a:moveTo>
                    <a:lnTo>
                      <a:pt x="449" y="17"/>
                    </a:lnTo>
                    <a:lnTo>
                      <a:pt x="449" y="349"/>
                    </a:lnTo>
                    <a:lnTo>
                      <a:pt x="1" y="415"/>
                    </a:lnTo>
                    <a:lnTo>
                      <a:pt x="1" y="5632"/>
                    </a:lnTo>
                    <a:lnTo>
                      <a:pt x="1130" y="5599"/>
                    </a:lnTo>
                    <a:lnTo>
                      <a:pt x="1213" y="249"/>
                    </a:lnTo>
                    <a:lnTo>
                      <a:pt x="848" y="183"/>
                    </a:lnTo>
                    <a:lnTo>
                      <a:pt x="848" y="0"/>
                    </a:lnTo>
                    <a:close/>
                  </a:path>
                </a:pathLst>
              </a:custGeom>
              <a:solidFill>
                <a:srgbClr val="E793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8"/>
              <p:cNvSpPr/>
              <p:nvPr/>
            </p:nvSpPr>
            <p:spPr>
              <a:xfrm>
                <a:off x="4704641" y="3632497"/>
                <a:ext cx="78907" cy="401585"/>
              </a:xfrm>
              <a:custGeom>
                <a:avLst/>
                <a:gdLst/>
                <a:ahLst/>
                <a:cxnLst/>
                <a:rect l="l" t="t" r="r" b="b"/>
                <a:pathLst>
                  <a:path w="1097" h="5583" extrusionOk="0">
                    <a:moveTo>
                      <a:pt x="714" y="0"/>
                    </a:moveTo>
                    <a:lnTo>
                      <a:pt x="0" y="17"/>
                    </a:lnTo>
                    <a:lnTo>
                      <a:pt x="83" y="5583"/>
                    </a:lnTo>
                    <a:lnTo>
                      <a:pt x="1013" y="5549"/>
                    </a:lnTo>
                    <a:lnTo>
                      <a:pt x="1097" y="266"/>
                    </a:lnTo>
                    <a:lnTo>
                      <a:pt x="714" y="200"/>
                    </a:lnTo>
                    <a:lnTo>
                      <a:pt x="714" y="0"/>
                    </a:lnTo>
                    <a:close/>
                  </a:path>
                </a:pathLst>
              </a:custGeom>
              <a:solidFill>
                <a:srgbClr val="E793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8"/>
              <p:cNvSpPr/>
              <p:nvPr/>
            </p:nvSpPr>
            <p:spPr>
              <a:xfrm>
                <a:off x="5615208" y="3597826"/>
                <a:ext cx="69412" cy="411152"/>
              </a:xfrm>
              <a:custGeom>
                <a:avLst/>
                <a:gdLst/>
                <a:ahLst/>
                <a:cxnLst/>
                <a:rect l="l" t="t" r="r" b="b"/>
                <a:pathLst>
                  <a:path w="965" h="5716" extrusionOk="0">
                    <a:moveTo>
                      <a:pt x="964" y="0"/>
                    </a:moveTo>
                    <a:lnTo>
                      <a:pt x="449" y="17"/>
                    </a:lnTo>
                    <a:lnTo>
                      <a:pt x="449" y="200"/>
                    </a:lnTo>
                    <a:lnTo>
                      <a:pt x="1" y="283"/>
                    </a:lnTo>
                    <a:lnTo>
                      <a:pt x="1" y="5716"/>
                    </a:lnTo>
                    <a:lnTo>
                      <a:pt x="964" y="5699"/>
                    </a:lnTo>
                    <a:lnTo>
                      <a:pt x="964" y="0"/>
                    </a:lnTo>
                    <a:close/>
                  </a:path>
                </a:pathLst>
              </a:custGeom>
              <a:solidFill>
                <a:srgbClr val="E793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8"/>
              <p:cNvSpPr/>
              <p:nvPr/>
            </p:nvSpPr>
            <p:spPr>
              <a:xfrm>
                <a:off x="5146797" y="3615737"/>
                <a:ext cx="92070" cy="406404"/>
              </a:xfrm>
              <a:custGeom>
                <a:avLst/>
                <a:gdLst/>
                <a:ahLst/>
                <a:cxnLst/>
                <a:rect l="l" t="t" r="r" b="b"/>
                <a:pathLst>
                  <a:path w="1280" h="5650" extrusionOk="0">
                    <a:moveTo>
                      <a:pt x="914" y="1"/>
                    </a:moveTo>
                    <a:lnTo>
                      <a:pt x="432" y="17"/>
                    </a:lnTo>
                    <a:lnTo>
                      <a:pt x="432" y="233"/>
                    </a:lnTo>
                    <a:lnTo>
                      <a:pt x="0" y="300"/>
                    </a:lnTo>
                    <a:lnTo>
                      <a:pt x="0" y="5649"/>
                    </a:lnTo>
                    <a:lnTo>
                      <a:pt x="1196" y="5616"/>
                    </a:lnTo>
                    <a:lnTo>
                      <a:pt x="1279" y="200"/>
                    </a:lnTo>
                    <a:lnTo>
                      <a:pt x="914" y="134"/>
                    </a:lnTo>
                    <a:lnTo>
                      <a:pt x="914" y="1"/>
                    </a:lnTo>
                    <a:close/>
                  </a:path>
                </a:pathLst>
              </a:custGeom>
              <a:solidFill>
                <a:srgbClr val="E793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8"/>
              <p:cNvSpPr/>
              <p:nvPr/>
            </p:nvSpPr>
            <p:spPr>
              <a:xfrm>
                <a:off x="5304541" y="3609767"/>
                <a:ext cx="92070" cy="407555"/>
              </a:xfrm>
              <a:custGeom>
                <a:avLst/>
                <a:gdLst/>
                <a:ahLst/>
                <a:cxnLst/>
                <a:rect l="l" t="t" r="r" b="b"/>
                <a:pathLst>
                  <a:path w="1280" h="5666" extrusionOk="0">
                    <a:moveTo>
                      <a:pt x="914" y="1"/>
                    </a:moveTo>
                    <a:lnTo>
                      <a:pt x="432" y="17"/>
                    </a:lnTo>
                    <a:lnTo>
                      <a:pt x="432" y="200"/>
                    </a:lnTo>
                    <a:lnTo>
                      <a:pt x="0" y="266"/>
                    </a:lnTo>
                    <a:lnTo>
                      <a:pt x="0" y="5666"/>
                    </a:lnTo>
                    <a:lnTo>
                      <a:pt x="1196" y="5633"/>
                    </a:lnTo>
                    <a:lnTo>
                      <a:pt x="1279" y="200"/>
                    </a:lnTo>
                    <a:lnTo>
                      <a:pt x="914" y="134"/>
                    </a:lnTo>
                    <a:lnTo>
                      <a:pt x="914" y="1"/>
                    </a:lnTo>
                    <a:close/>
                  </a:path>
                </a:pathLst>
              </a:custGeom>
              <a:solidFill>
                <a:srgbClr val="E793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8"/>
              <p:cNvSpPr/>
              <p:nvPr/>
            </p:nvSpPr>
            <p:spPr>
              <a:xfrm>
                <a:off x="4642494" y="3491441"/>
                <a:ext cx="1097076" cy="58623"/>
              </a:xfrm>
              <a:custGeom>
                <a:avLst/>
                <a:gdLst/>
                <a:ahLst/>
                <a:cxnLst/>
                <a:rect l="l" t="t" r="r" b="b"/>
                <a:pathLst>
                  <a:path w="15252" h="815" extrusionOk="0">
                    <a:moveTo>
                      <a:pt x="15252" y="1"/>
                    </a:moveTo>
                    <a:lnTo>
                      <a:pt x="0" y="532"/>
                    </a:lnTo>
                    <a:lnTo>
                      <a:pt x="0" y="815"/>
                    </a:lnTo>
                    <a:lnTo>
                      <a:pt x="15252" y="200"/>
                    </a:lnTo>
                    <a:lnTo>
                      <a:pt x="15252" y="1"/>
                    </a:lnTo>
                    <a:close/>
                  </a:path>
                </a:pathLst>
              </a:custGeom>
              <a:solidFill>
                <a:srgbClr val="E793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5955798" y="3632497"/>
                <a:ext cx="47905" cy="390796"/>
              </a:xfrm>
              <a:custGeom>
                <a:avLst/>
                <a:gdLst/>
                <a:ahLst/>
                <a:cxnLst/>
                <a:rect l="l" t="t" r="r" b="b"/>
                <a:pathLst>
                  <a:path w="666" h="5433" extrusionOk="0">
                    <a:moveTo>
                      <a:pt x="333" y="0"/>
                    </a:moveTo>
                    <a:lnTo>
                      <a:pt x="333" y="216"/>
                    </a:lnTo>
                    <a:lnTo>
                      <a:pt x="150" y="216"/>
                    </a:lnTo>
                    <a:lnTo>
                      <a:pt x="150" y="333"/>
                    </a:lnTo>
                    <a:lnTo>
                      <a:pt x="1" y="333"/>
                    </a:lnTo>
                    <a:lnTo>
                      <a:pt x="1" y="5400"/>
                    </a:lnTo>
                    <a:lnTo>
                      <a:pt x="665" y="5433"/>
                    </a:lnTo>
                    <a:lnTo>
                      <a:pt x="665" y="50"/>
                    </a:lnTo>
                    <a:lnTo>
                      <a:pt x="333" y="0"/>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8"/>
              <p:cNvSpPr/>
              <p:nvPr/>
            </p:nvSpPr>
            <p:spPr>
              <a:xfrm>
                <a:off x="5825532" y="3612140"/>
                <a:ext cx="46683" cy="402808"/>
              </a:xfrm>
              <a:custGeom>
                <a:avLst/>
                <a:gdLst/>
                <a:ahLst/>
                <a:cxnLst/>
                <a:rect l="l" t="t" r="r" b="b"/>
                <a:pathLst>
                  <a:path w="649" h="5600" extrusionOk="0">
                    <a:moveTo>
                      <a:pt x="366" y="1"/>
                    </a:moveTo>
                    <a:lnTo>
                      <a:pt x="366" y="200"/>
                    </a:lnTo>
                    <a:lnTo>
                      <a:pt x="184" y="200"/>
                    </a:lnTo>
                    <a:lnTo>
                      <a:pt x="184" y="317"/>
                    </a:lnTo>
                    <a:lnTo>
                      <a:pt x="17" y="317"/>
                    </a:lnTo>
                    <a:lnTo>
                      <a:pt x="1" y="5550"/>
                    </a:lnTo>
                    <a:lnTo>
                      <a:pt x="649" y="5600"/>
                    </a:lnTo>
                    <a:lnTo>
                      <a:pt x="649" y="51"/>
                    </a:lnTo>
                    <a:lnTo>
                      <a:pt x="366" y="1"/>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8"/>
              <p:cNvSpPr/>
              <p:nvPr/>
            </p:nvSpPr>
            <p:spPr>
              <a:xfrm>
                <a:off x="5891276" y="3622930"/>
                <a:ext cx="45460" cy="395615"/>
              </a:xfrm>
              <a:custGeom>
                <a:avLst/>
                <a:gdLst/>
                <a:ahLst/>
                <a:cxnLst/>
                <a:rect l="l" t="t" r="r" b="b"/>
                <a:pathLst>
                  <a:path w="632" h="5500" extrusionOk="0">
                    <a:moveTo>
                      <a:pt x="349" y="0"/>
                    </a:moveTo>
                    <a:lnTo>
                      <a:pt x="349" y="200"/>
                    </a:lnTo>
                    <a:lnTo>
                      <a:pt x="150" y="200"/>
                    </a:lnTo>
                    <a:lnTo>
                      <a:pt x="150" y="299"/>
                    </a:lnTo>
                    <a:lnTo>
                      <a:pt x="1" y="299"/>
                    </a:lnTo>
                    <a:lnTo>
                      <a:pt x="1" y="5466"/>
                    </a:lnTo>
                    <a:lnTo>
                      <a:pt x="632" y="5500"/>
                    </a:lnTo>
                    <a:lnTo>
                      <a:pt x="632" y="34"/>
                    </a:lnTo>
                    <a:lnTo>
                      <a:pt x="349" y="0"/>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6087287" y="3652781"/>
                <a:ext cx="78907" cy="381301"/>
              </a:xfrm>
              <a:custGeom>
                <a:avLst/>
                <a:gdLst/>
                <a:ahLst/>
                <a:cxnLst/>
                <a:rect l="l" t="t" r="r" b="b"/>
                <a:pathLst>
                  <a:path w="1097" h="5301" extrusionOk="0">
                    <a:moveTo>
                      <a:pt x="349" y="1"/>
                    </a:moveTo>
                    <a:lnTo>
                      <a:pt x="349" y="217"/>
                    </a:lnTo>
                    <a:lnTo>
                      <a:pt x="166" y="217"/>
                    </a:lnTo>
                    <a:lnTo>
                      <a:pt x="166" y="333"/>
                    </a:lnTo>
                    <a:lnTo>
                      <a:pt x="0" y="333"/>
                    </a:lnTo>
                    <a:lnTo>
                      <a:pt x="0" y="5234"/>
                    </a:lnTo>
                    <a:lnTo>
                      <a:pt x="814" y="5301"/>
                    </a:lnTo>
                    <a:lnTo>
                      <a:pt x="814" y="5301"/>
                    </a:lnTo>
                    <a:lnTo>
                      <a:pt x="715" y="433"/>
                    </a:lnTo>
                    <a:lnTo>
                      <a:pt x="848" y="433"/>
                    </a:lnTo>
                    <a:lnTo>
                      <a:pt x="848" y="283"/>
                    </a:lnTo>
                    <a:lnTo>
                      <a:pt x="1097" y="283"/>
                    </a:lnTo>
                    <a:lnTo>
                      <a:pt x="1097" y="117"/>
                    </a:lnTo>
                    <a:lnTo>
                      <a:pt x="349" y="1"/>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8"/>
              <p:cNvSpPr/>
              <p:nvPr/>
            </p:nvSpPr>
            <p:spPr>
              <a:xfrm>
                <a:off x="5793307" y="3603796"/>
                <a:ext cx="14386" cy="406404"/>
              </a:xfrm>
              <a:custGeom>
                <a:avLst/>
                <a:gdLst/>
                <a:ahLst/>
                <a:cxnLst/>
                <a:rect l="l" t="t" r="r" b="b"/>
                <a:pathLst>
                  <a:path w="200" h="5650" extrusionOk="0">
                    <a:moveTo>
                      <a:pt x="0" y="1"/>
                    </a:moveTo>
                    <a:lnTo>
                      <a:pt x="0" y="5633"/>
                    </a:lnTo>
                    <a:lnTo>
                      <a:pt x="200" y="5649"/>
                    </a:lnTo>
                    <a:lnTo>
                      <a:pt x="200" y="34"/>
                    </a:lnTo>
                    <a:lnTo>
                      <a:pt x="0" y="1"/>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8"/>
              <p:cNvSpPr/>
              <p:nvPr/>
            </p:nvSpPr>
            <p:spPr>
              <a:xfrm>
                <a:off x="6022765" y="3643214"/>
                <a:ext cx="46683" cy="384897"/>
              </a:xfrm>
              <a:custGeom>
                <a:avLst/>
                <a:gdLst/>
                <a:ahLst/>
                <a:cxnLst/>
                <a:rect l="l" t="t" r="r" b="b"/>
                <a:pathLst>
                  <a:path w="649" h="5351" extrusionOk="0">
                    <a:moveTo>
                      <a:pt x="349" y="1"/>
                    </a:moveTo>
                    <a:lnTo>
                      <a:pt x="349" y="217"/>
                    </a:lnTo>
                    <a:lnTo>
                      <a:pt x="150" y="217"/>
                    </a:lnTo>
                    <a:lnTo>
                      <a:pt x="150" y="316"/>
                    </a:lnTo>
                    <a:lnTo>
                      <a:pt x="0" y="316"/>
                    </a:lnTo>
                    <a:lnTo>
                      <a:pt x="0" y="5301"/>
                    </a:lnTo>
                    <a:lnTo>
                      <a:pt x="648" y="5350"/>
                    </a:lnTo>
                    <a:lnTo>
                      <a:pt x="648" y="34"/>
                    </a:lnTo>
                    <a:lnTo>
                      <a:pt x="349" y="1"/>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8"/>
              <p:cNvSpPr/>
              <p:nvPr/>
            </p:nvSpPr>
            <p:spPr>
              <a:xfrm>
                <a:off x="-63550" y="4300512"/>
                <a:ext cx="761235" cy="625072"/>
              </a:xfrm>
              <a:custGeom>
                <a:avLst/>
                <a:gdLst/>
                <a:ahLst/>
                <a:cxnLst/>
                <a:rect l="l" t="t" r="r" b="b"/>
                <a:pathLst>
                  <a:path w="10583" h="8690" extrusionOk="0">
                    <a:moveTo>
                      <a:pt x="7709" y="0"/>
                    </a:moveTo>
                    <a:lnTo>
                      <a:pt x="7709" y="167"/>
                    </a:lnTo>
                    <a:lnTo>
                      <a:pt x="6114" y="216"/>
                    </a:lnTo>
                    <a:lnTo>
                      <a:pt x="6114" y="449"/>
                    </a:lnTo>
                    <a:lnTo>
                      <a:pt x="6297" y="482"/>
                    </a:lnTo>
                    <a:lnTo>
                      <a:pt x="6297" y="2858"/>
                    </a:lnTo>
                    <a:lnTo>
                      <a:pt x="4203" y="2924"/>
                    </a:lnTo>
                    <a:lnTo>
                      <a:pt x="3888" y="2924"/>
                    </a:lnTo>
                    <a:lnTo>
                      <a:pt x="3738" y="2808"/>
                    </a:lnTo>
                    <a:lnTo>
                      <a:pt x="3439" y="2958"/>
                    </a:lnTo>
                    <a:lnTo>
                      <a:pt x="2924" y="2991"/>
                    </a:lnTo>
                    <a:lnTo>
                      <a:pt x="2359" y="2974"/>
                    </a:lnTo>
                    <a:lnTo>
                      <a:pt x="1994" y="3124"/>
                    </a:lnTo>
                    <a:lnTo>
                      <a:pt x="1744" y="3091"/>
                    </a:lnTo>
                    <a:lnTo>
                      <a:pt x="1744" y="5034"/>
                    </a:lnTo>
                    <a:lnTo>
                      <a:pt x="1312" y="5034"/>
                    </a:lnTo>
                    <a:lnTo>
                      <a:pt x="1312" y="5400"/>
                    </a:lnTo>
                    <a:lnTo>
                      <a:pt x="1562" y="5466"/>
                    </a:lnTo>
                    <a:lnTo>
                      <a:pt x="1495" y="5799"/>
                    </a:lnTo>
                    <a:lnTo>
                      <a:pt x="1512" y="6114"/>
                    </a:lnTo>
                    <a:lnTo>
                      <a:pt x="1396" y="6397"/>
                    </a:lnTo>
                    <a:lnTo>
                      <a:pt x="1163" y="6530"/>
                    </a:lnTo>
                    <a:lnTo>
                      <a:pt x="0" y="7493"/>
                    </a:lnTo>
                    <a:lnTo>
                      <a:pt x="0" y="8689"/>
                    </a:lnTo>
                    <a:lnTo>
                      <a:pt x="7842" y="8689"/>
                    </a:lnTo>
                    <a:lnTo>
                      <a:pt x="8207" y="8457"/>
                    </a:lnTo>
                    <a:lnTo>
                      <a:pt x="8390" y="8390"/>
                    </a:lnTo>
                    <a:lnTo>
                      <a:pt x="8307" y="7942"/>
                    </a:lnTo>
                    <a:lnTo>
                      <a:pt x="8307" y="7526"/>
                    </a:lnTo>
                    <a:cubicBezTo>
                      <a:pt x="8307" y="7477"/>
                      <a:pt x="8108" y="7244"/>
                      <a:pt x="8290" y="7227"/>
                    </a:cubicBezTo>
                    <a:cubicBezTo>
                      <a:pt x="8336" y="7227"/>
                      <a:pt x="8373" y="7229"/>
                      <a:pt x="8404" y="7229"/>
                    </a:cubicBezTo>
                    <a:cubicBezTo>
                      <a:pt x="8497" y="7229"/>
                      <a:pt x="8531" y="7211"/>
                      <a:pt x="8556" y="7061"/>
                    </a:cubicBezTo>
                    <a:cubicBezTo>
                      <a:pt x="8571" y="6894"/>
                      <a:pt x="8517" y="6810"/>
                      <a:pt x="8623" y="6810"/>
                    </a:cubicBezTo>
                    <a:cubicBezTo>
                      <a:pt x="8632" y="6810"/>
                      <a:pt x="8643" y="6811"/>
                      <a:pt x="8656" y="6812"/>
                    </a:cubicBezTo>
                    <a:cubicBezTo>
                      <a:pt x="8701" y="6827"/>
                      <a:pt x="8745" y="6835"/>
                      <a:pt x="8790" y="6835"/>
                    </a:cubicBezTo>
                    <a:cubicBezTo>
                      <a:pt x="8845" y="6835"/>
                      <a:pt x="8900" y="6823"/>
                      <a:pt x="8955" y="6795"/>
                    </a:cubicBezTo>
                    <a:cubicBezTo>
                      <a:pt x="9121" y="6729"/>
                      <a:pt x="9138" y="6646"/>
                      <a:pt x="9304" y="6629"/>
                    </a:cubicBezTo>
                    <a:cubicBezTo>
                      <a:pt x="9427" y="6617"/>
                      <a:pt x="9486" y="6550"/>
                      <a:pt x="9542" y="6550"/>
                    </a:cubicBezTo>
                    <a:cubicBezTo>
                      <a:pt x="9562" y="6550"/>
                      <a:pt x="9581" y="6558"/>
                      <a:pt x="9603" y="6579"/>
                    </a:cubicBezTo>
                    <a:cubicBezTo>
                      <a:pt x="9665" y="6654"/>
                      <a:pt x="9681" y="6776"/>
                      <a:pt x="9755" y="6776"/>
                    </a:cubicBezTo>
                    <a:cubicBezTo>
                      <a:pt x="9779" y="6776"/>
                      <a:pt x="9810" y="6762"/>
                      <a:pt x="9852" y="6729"/>
                    </a:cubicBezTo>
                    <a:lnTo>
                      <a:pt x="10018" y="6579"/>
                    </a:lnTo>
                    <a:cubicBezTo>
                      <a:pt x="10018" y="6579"/>
                      <a:pt x="10184" y="6712"/>
                      <a:pt x="10201" y="6779"/>
                    </a:cubicBezTo>
                    <a:cubicBezTo>
                      <a:pt x="10222" y="6820"/>
                      <a:pt x="10262" y="6856"/>
                      <a:pt x="10318" y="6856"/>
                    </a:cubicBezTo>
                    <a:cubicBezTo>
                      <a:pt x="10351" y="6856"/>
                      <a:pt x="10390" y="6843"/>
                      <a:pt x="10433" y="6812"/>
                    </a:cubicBezTo>
                    <a:cubicBezTo>
                      <a:pt x="10433" y="6812"/>
                      <a:pt x="10583" y="6496"/>
                      <a:pt x="10433" y="6397"/>
                    </a:cubicBezTo>
                    <a:cubicBezTo>
                      <a:pt x="10284" y="6297"/>
                      <a:pt x="10450" y="6064"/>
                      <a:pt x="10301" y="5998"/>
                    </a:cubicBezTo>
                    <a:cubicBezTo>
                      <a:pt x="10269" y="5987"/>
                      <a:pt x="10242" y="5984"/>
                      <a:pt x="10218" y="5984"/>
                    </a:cubicBezTo>
                    <a:cubicBezTo>
                      <a:pt x="10154" y="5984"/>
                      <a:pt x="10115" y="6012"/>
                      <a:pt x="10084" y="6012"/>
                    </a:cubicBezTo>
                    <a:cubicBezTo>
                      <a:pt x="10072" y="6012"/>
                      <a:pt x="10062" y="6009"/>
                      <a:pt x="10051" y="5998"/>
                    </a:cubicBezTo>
                    <a:cubicBezTo>
                      <a:pt x="9968" y="5932"/>
                      <a:pt x="9669" y="5250"/>
                      <a:pt x="9669" y="5250"/>
                    </a:cubicBezTo>
                    <a:lnTo>
                      <a:pt x="9586" y="5117"/>
                    </a:lnTo>
                    <a:lnTo>
                      <a:pt x="9370" y="5117"/>
                    </a:lnTo>
                    <a:lnTo>
                      <a:pt x="9187" y="449"/>
                    </a:lnTo>
                    <a:lnTo>
                      <a:pt x="9354" y="449"/>
                    </a:lnTo>
                    <a:lnTo>
                      <a:pt x="9354" y="266"/>
                    </a:lnTo>
                    <a:lnTo>
                      <a:pt x="8440" y="183"/>
                    </a:lnTo>
                    <a:lnTo>
                      <a:pt x="8440" y="0"/>
                    </a:lnTo>
                    <a:lnTo>
                      <a:pt x="8157" y="0"/>
                    </a:lnTo>
                    <a:lnTo>
                      <a:pt x="8157" y="200"/>
                    </a:lnTo>
                    <a:lnTo>
                      <a:pt x="7975" y="200"/>
                    </a:lnTo>
                    <a:lnTo>
                      <a:pt x="7975" y="0"/>
                    </a:lnTo>
                    <a:close/>
                  </a:path>
                </a:pathLst>
              </a:custGeom>
              <a:solidFill>
                <a:srgbClr val="FBC4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8"/>
              <p:cNvSpPr/>
              <p:nvPr/>
            </p:nvSpPr>
            <p:spPr>
              <a:xfrm>
                <a:off x="-23844" y="4568165"/>
                <a:ext cx="147960" cy="322534"/>
              </a:xfrm>
              <a:custGeom>
                <a:avLst/>
                <a:gdLst/>
                <a:ahLst/>
                <a:cxnLst/>
                <a:rect l="l" t="t" r="r" b="b"/>
                <a:pathLst>
                  <a:path w="2057" h="4484" extrusionOk="0">
                    <a:moveTo>
                      <a:pt x="2056" y="1"/>
                    </a:moveTo>
                    <a:cubicBezTo>
                      <a:pt x="1608" y="200"/>
                      <a:pt x="1608" y="715"/>
                      <a:pt x="1575" y="998"/>
                    </a:cubicBezTo>
                    <a:cubicBezTo>
                      <a:pt x="1525" y="1297"/>
                      <a:pt x="1475" y="2144"/>
                      <a:pt x="1475" y="2144"/>
                    </a:cubicBezTo>
                    <a:lnTo>
                      <a:pt x="1442" y="2526"/>
                    </a:lnTo>
                    <a:cubicBezTo>
                      <a:pt x="1309" y="2676"/>
                      <a:pt x="1176" y="2842"/>
                      <a:pt x="1076" y="3025"/>
                    </a:cubicBezTo>
                    <a:cubicBezTo>
                      <a:pt x="912" y="3306"/>
                      <a:pt x="822" y="3347"/>
                      <a:pt x="784" y="3347"/>
                    </a:cubicBezTo>
                    <a:cubicBezTo>
                      <a:pt x="768" y="3347"/>
                      <a:pt x="760" y="3340"/>
                      <a:pt x="760" y="3340"/>
                    </a:cubicBezTo>
                    <a:lnTo>
                      <a:pt x="661" y="3573"/>
                    </a:lnTo>
                    <a:cubicBezTo>
                      <a:pt x="561" y="3805"/>
                      <a:pt x="461" y="3839"/>
                      <a:pt x="212" y="3955"/>
                    </a:cubicBezTo>
                    <a:cubicBezTo>
                      <a:pt x="1" y="4061"/>
                      <a:pt x="174" y="4483"/>
                      <a:pt x="207" y="4483"/>
                    </a:cubicBezTo>
                    <a:cubicBezTo>
                      <a:pt x="210" y="4483"/>
                      <a:pt x="212" y="4479"/>
                      <a:pt x="212" y="4470"/>
                    </a:cubicBezTo>
                    <a:cubicBezTo>
                      <a:pt x="212" y="4387"/>
                      <a:pt x="329" y="4287"/>
                      <a:pt x="478" y="4138"/>
                    </a:cubicBezTo>
                    <a:cubicBezTo>
                      <a:pt x="520" y="4096"/>
                      <a:pt x="556" y="4082"/>
                      <a:pt x="592" y="4082"/>
                    </a:cubicBezTo>
                    <a:cubicBezTo>
                      <a:pt x="665" y="4082"/>
                      <a:pt x="734" y="4139"/>
                      <a:pt x="834" y="4139"/>
                    </a:cubicBezTo>
                    <a:cubicBezTo>
                      <a:pt x="842" y="4139"/>
                      <a:pt x="851" y="4139"/>
                      <a:pt x="860" y="4138"/>
                    </a:cubicBezTo>
                    <a:cubicBezTo>
                      <a:pt x="1043" y="4121"/>
                      <a:pt x="1159" y="3955"/>
                      <a:pt x="1143" y="3789"/>
                    </a:cubicBezTo>
                    <a:cubicBezTo>
                      <a:pt x="1143" y="3705"/>
                      <a:pt x="1163" y="3683"/>
                      <a:pt x="1201" y="3683"/>
                    </a:cubicBezTo>
                    <a:cubicBezTo>
                      <a:pt x="1243" y="3683"/>
                      <a:pt x="1306" y="3711"/>
                      <a:pt x="1385" y="3711"/>
                    </a:cubicBezTo>
                    <a:cubicBezTo>
                      <a:pt x="1403" y="3711"/>
                      <a:pt x="1422" y="3709"/>
                      <a:pt x="1442" y="3706"/>
                    </a:cubicBezTo>
                    <a:cubicBezTo>
                      <a:pt x="1624" y="3656"/>
                      <a:pt x="1491" y="3623"/>
                      <a:pt x="1641" y="3540"/>
                    </a:cubicBezTo>
                    <a:cubicBezTo>
                      <a:pt x="1707" y="3515"/>
                      <a:pt x="1774" y="3502"/>
                      <a:pt x="1842" y="3502"/>
                    </a:cubicBezTo>
                    <a:cubicBezTo>
                      <a:pt x="1911" y="3502"/>
                      <a:pt x="1982" y="3515"/>
                      <a:pt x="2056" y="3540"/>
                    </a:cubicBezTo>
                    <a:lnTo>
                      <a:pt x="2056" y="1"/>
                    </a:ln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p:nvPr/>
            </p:nvSpPr>
            <p:spPr>
              <a:xfrm>
                <a:off x="224387" y="4510836"/>
                <a:ext cx="43158" cy="229529"/>
              </a:xfrm>
              <a:custGeom>
                <a:avLst/>
                <a:gdLst/>
                <a:ahLst/>
                <a:cxnLst/>
                <a:rect l="l" t="t" r="r" b="b"/>
                <a:pathLst>
                  <a:path w="600" h="3191" extrusionOk="0">
                    <a:moveTo>
                      <a:pt x="18" y="0"/>
                    </a:moveTo>
                    <a:cubicBezTo>
                      <a:pt x="1" y="83"/>
                      <a:pt x="18" y="3190"/>
                      <a:pt x="18" y="3190"/>
                    </a:cubicBezTo>
                    <a:lnTo>
                      <a:pt x="317" y="316"/>
                    </a:lnTo>
                    <a:lnTo>
                      <a:pt x="599" y="316"/>
                    </a:lnTo>
                    <a:lnTo>
                      <a:pt x="599" y="0"/>
                    </a:ln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8"/>
              <p:cNvSpPr/>
              <p:nvPr/>
            </p:nvSpPr>
            <p:spPr>
              <a:xfrm>
                <a:off x="152745" y="4673327"/>
                <a:ext cx="234276" cy="234348"/>
              </a:xfrm>
              <a:custGeom>
                <a:avLst/>
                <a:gdLst/>
                <a:ahLst/>
                <a:cxnLst/>
                <a:rect l="l" t="t" r="r" b="b"/>
                <a:pathLst>
                  <a:path w="3257" h="3258" extrusionOk="0">
                    <a:moveTo>
                      <a:pt x="3256" y="1"/>
                    </a:moveTo>
                    <a:cubicBezTo>
                      <a:pt x="3256" y="1"/>
                      <a:pt x="2874" y="582"/>
                      <a:pt x="2841" y="665"/>
                    </a:cubicBezTo>
                    <a:cubicBezTo>
                      <a:pt x="2791" y="749"/>
                      <a:pt x="2625" y="782"/>
                      <a:pt x="2592" y="1014"/>
                    </a:cubicBezTo>
                    <a:cubicBezTo>
                      <a:pt x="2575" y="1147"/>
                      <a:pt x="2575" y="1280"/>
                      <a:pt x="2592" y="1413"/>
                    </a:cubicBezTo>
                    <a:lnTo>
                      <a:pt x="2459" y="1862"/>
                    </a:lnTo>
                    <a:lnTo>
                      <a:pt x="2376" y="2277"/>
                    </a:lnTo>
                    <a:lnTo>
                      <a:pt x="2243" y="2659"/>
                    </a:lnTo>
                    <a:cubicBezTo>
                      <a:pt x="2177" y="2692"/>
                      <a:pt x="2127" y="2742"/>
                      <a:pt x="2093" y="2809"/>
                    </a:cubicBezTo>
                    <a:cubicBezTo>
                      <a:pt x="2060" y="2908"/>
                      <a:pt x="0" y="3257"/>
                      <a:pt x="0" y="3257"/>
                    </a:cubicBezTo>
                    <a:lnTo>
                      <a:pt x="2426" y="3257"/>
                    </a:lnTo>
                    <a:cubicBezTo>
                      <a:pt x="2426" y="3257"/>
                      <a:pt x="2276" y="2991"/>
                      <a:pt x="2426" y="2875"/>
                    </a:cubicBezTo>
                    <a:cubicBezTo>
                      <a:pt x="2465" y="2845"/>
                      <a:pt x="2492" y="2838"/>
                      <a:pt x="2512" y="2838"/>
                    </a:cubicBezTo>
                    <a:cubicBezTo>
                      <a:pt x="2528" y="2838"/>
                      <a:pt x="2540" y="2842"/>
                      <a:pt x="2548" y="2842"/>
                    </a:cubicBezTo>
                    <a:cubicBezTo>
                      <a:pt x="2571" y="2842"/>
                      <a:pt x="2574" y="2814"/>
                      <a:pt x="2592" y="2609"/>
                    </a:cubicBezTo>
                    <a:cubicBezTo>
                      <a:pt x="2592" y="2460"/>
                      <a:pt x="2625" y="2294"/>
                      <a:pt x="2708" y="2161"/>
                    </a:cubicBezTo>
                    <a:lnTo>
                      <a:pt x="2708" y="1845"/>
                    </a:lnTo>
                    <a:lnTo>
                      <a:pt x="2824" y="1612"/>
                    </a:lnTo>
                    <a:lnTo>
                      <a:pt x="2824" y="1230"/>
                    </a:lnTo>
                    <a:cubicBezTo>
                      <a:pt x="2808" y="1114"/>
                      <a:pt x="2841" y="998"/>
                      <a:pt x="2908" y="931"/>
                    </a:cubicBezTo>
                    <a:cubicBezTo>
                      <a:pt x="3040" y="815"/>
                      <a:pt x="3256" y="1"/>
                      <a:pt x="3256" y="1"/>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8"/>
              <p:cNvSpPr/>
              <p:nvPr/>
            </p:nvSpPr>
            <p:spPr>
              <a:xfrm>
                <a:off x="376160" y="4299290"/>
                <a:ext cx="321527" cy="623921"/>
              </a:xfrm>
              <a:custGeom>
                <a:avLst/>
                <a:gdLst/>
                <a:ahLst/>
                <a:cxnLst/>
                <a:rect l="l" t="t" r="r" b="b"/>
                <a:pathLst>
                  <a:path w="4470" h="8674" extrusionOk="0">
                    <a:moveTo>
                      <a:pt x="1596" y="1"/>
                    </a:moveTo>
                    <a:lnTo>
                      <a:pt x="1596" y="167"/>
                    </a:lnTo>
                    <a:lnTo>
                      <a:pt x="1" y="233"/>
                    </a:lnTo>
                    <a:lnTo>
                      <a:pt x="1" y="466"/>
                    </a:lnTo>
                    <a:lnTo>
                      <a:pt x="184" y="483"/>
                    </a:lnTo>
                    <a:lnTo>
                      <a:pt x="1662" y="416"/>
                    </a:lnTo>
                    <a:lnTo>
                      <a:pt x="1779" y="5134"/>
                    </a:lnTo>
                    <a:lnTo>
                      <a:pt x="1995" y="5134"/>
                    </a:lnTo>
                    <a:lnTo>
                      <a:pt x="2161" y="6181"/>
                    </a:lnTo>
                    <a:lnTo>
                      <a:pt x="1911" y="6281"/>
                    </a:lnTo>
                    <a:lnTo>
                      <a:pt x="1945" y="7261"/>
                    </a:lnTo>
                    <a:cubicBezTo>
                      <a:pt x="1945" y="7261"/>
                      <a:pt x="1729" y="7444"/>
                      <a:pt x="1745" y="7494"/>
                    </a:cubicBezTo>
                    <a:cubicBezTo>
                      <a:pt x="1779" y="7527"/>
                      <a:pt x="1911" y="7693"/>
                      <a:pt x="1895" y="7759"/>
                    </a:cubicBezTo>
                    <a:cubicBezTo>
                      <a:pt x="1845" y="7826"/>
                      <a:pt x="1812" y="7909"/>
                      <a:pt x="1795" y="7992"/>
                    </a:cubicBezTo>
                    <a:cubicBezTo>
                      <a:pt x="1795" y="8042"/>
                      <a:pt x="1779" y="8407"/>
                      <a:pt x="1779" y="8673"/>
                    </a:cubicBezTo>
                    <a:lnTo>
                      <a:pt x="2111" y="8457"/>
                    </a:lnTo>
                    <a:lnTo>
                      <a:pt x="2277" y="8407"/>
                    </a:lnTo>
                    <a:lnTo>
                      <a:pt x="2194" y="7959"/>
                    </a:lnTo>
                    <a:lnTo>
                      <a:pt x="2194" y="7543"/>
                    </a:lnTo>
                    <a:cubicBezTo>
                      <a:pt x="2194" y="7494"/>
                      <a:pt x="1995" y="7261"/>
                      <a:pt x="2177" y="7244"/>
                    </a:cubicBezTo>
                    <a:cubicBezTo>
                      <a:pt x="2223" y="7244"/>
                      <a:pt x="2260" y="7246"/>
                      <a:pt x="2291" y="7246"/>
                    </a:cubicBezTo>
                    <a:cubicBezTo>
                      <a:pt x="2384" y="7246"/>
                      <a:pt x="2418" y="7228"/>
                      <a:pt x="2443" y="7078"/>
                    </a:cubicBezTo>
                    <a:cubicBezTo>
                      <a:pt x="2458" y="6911"/>
                      <a:pt x="2404" y="6827"/>
                      <a:pt x="2510" y="6827"/>
                    </a:cubicBezTo>
                    <a:cubicBezTo>
                      <a:pt x="2519" y="6827"/>
                      <a:pt x="2530" y="6828"/>
                      <a:pt x="2543" y="6829"/>
                    </a:cubicBezTo>
                    <a:cubicBezTo>
                      <a:pt x="2588" y="6844"/>
                      <a:pt x="2632" y="6852"/>
                      <a:pt x="2677" y="6852"/>
                    </a:cubicBezTo>
                    <a:cubicBezTo>
                      <a:pt x="2732" y="6852"/>
                      <a:pt x="2787" y="6840"/>
                      <a:pt x="2842" y="6812"/>
                    </a:cubicBezTo>
                    <a:cubicBezTo>
                      <a:pt x="3008" y="6746"/>
                      <a:pt x="3025" y="6663"/>
                      <a:pt x="3191" y="6646"/>
                    </a:cubicBezTo>
                    <a:cubicBezTo>
                      <a:pt x="3314" y="6634"/>
                      <a:pt x="3373" y="6567"/>
                      <a:pt x="3429" y="6567"/>
                    </a:cubicBezTo>
                    <a:cubicBezTo>
                      <a:pt x="3449" y="6567"/>
                      <a:pt x="3468" y="6575"/>
                      <a:pt x="3490" y="6596"/>
                    </a:cubicBezTo>
                    <a:cubicBezTo>
                      <a:pt x="3552" y="6671"/>
                      <a:pt x="3568" y="6793"/>
                      <a:pt x="3642" y="6793"/>
                    </a:cubicBezTo>
                    <a:cubicBezTo>
                      <a:pt x="3666" y="6793"/>
                      <a:pt x="3697" y="6779"/>
                      <a:pt x="3739" y="6746"/>
                    </a:cubicBezTo>
                    <a:lnTo>
                      <a:pt x="3905" y="6596"/>
                    </a:lnTo>
                    <a:cubicBezTo>
                      <a:pt x="3905" y="6596"/>
                      <a:pt x="4071" y="6729"/>
                      <a:pt x="4088" y="6796"/>
                    </a:cubicBezTo>
                    <a:cubicBezTo>
                      <a:pt x="4109" y="6837"/>
                      <a:pt x="4156" y="6873"/>
                      <a:pt x="4212" y="6873"/>
                    </a:cubicBezTo>
                    <a:cubicBezTo>
                      <a:pt x="4246" y="6873"/>
                      <a:pt x="4283" y="6860"/>
                      <a:pt x="4320" y="6829"/>
                    </a:cubicBezTo>
                    <a:cubicBezTo>
                      <a:pt x="4320" y="6829"/>
                      <a:pt x="4470" y="6513"/>
                      <a:pt x="4320" y="6414"/>
                    </a:cubicBezTo>
                    <a:cubicBezTo>
                      <a:pt x="4171" y="6314"/>
                      <a:pt x="4354" y="6081"/>
                      <a:pt x="4204" y="6015"/>
                    </a:cubicBezTo>
                    <a:cubicBezTo>
                      <a:pt x="4168" y="6003"/>
                      <a:pt x="4137" y="5999"/>
                      <a:pt x="4111" y="5999"/>
                    </a:cubicBezTo>
                    <a:cubicBezTo>
                      <a:pt x="4049" y="5999"/>
                      <a:pt x="4013" y="6023"/>
                      <a:pt x="3982" y="6023"/>
                    </a:cubicBezTo>
                    <a:cubicBezTo>
                      <a:pt x="3973" y="6023"/>
                      <a:pt x="3964" y="6021"/>
                      <a:pt x="3955" y="6015"/>
                    </a:cubicBezTo>
                    <a:cubicBezTo>
                      <a:pt x="3855" y="5949"/>
                      <a:pt x="3573" y="5267"/>
                      <a:pt x="3573" y="5267"/>
                    </a:cubicBezTo>
                    <a:lnTo>
                      <a:pt x="3490" y="5134"/>
                    </a:lnTo>
                    <a:lnTo>
                      <a:pt x="3257" y="5134"/>
                    </a:lnTo>
                    <a:lnTo>
                      <a:pt x="3074" y="466"/>
                    </a:lnTo>
                    <a:lnTo>
                      <a:pt x="3241" y="466"/>
                    </a:lnTo>
                    <a:lnTo>
                      <a:pt x="3241" y="283"/>
                    </a:lnTo>
                    <a:lnTo>
                      <a:pt x="2327" y="200"/>
                    </a:lnTo>
                    <a:lnTo>
                      <a:pt x="2327" y="1"/>
                    </a:lnTo>
                    <a:lnTo>
                      <a:pt x="2044" y="1"/>
                    </a:lnTo>
                    <a:lnTo>
                      <a:pt x="2044" y="217"/>
                    </a:lnTo>
                    <a:lnTo>
                      <a:pt x="1862" y="217"/>
                    </a:lnTo>
                    <a:lnTo>
                      <a:pt x="1862" y="1"/>
                    </a:ln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8"/>
              <p:cNvSpPr/>
              <p:nvPr/>
            </p:nvSpPr>
            <p:spPr>
              <a:xfrm>
                <a:off x="605618" y="4160680"/>
                <a:ext cx="363390" cy="560550"/>
              </a:xfrm>
              <a:custGeom>
                <a:avLst/>
                <a:gdLst/>
                <a:ahLst/>
                <a:cxnLst/>
                <a:rect l="l" t="t" r="r" b="b"/>
                <a:pathLst>
                  <a:path w="5052" h="7793" extrusionOk="0">
                    <a:moveTo>
                      <a:pt x="1911" y="1"/>
                    </a:moveTo>
                    <a:lnTo>
                      <a:pt x="1911" y="349"/>
                    </a:lnTo>
                    <a:lnTo>
                      <a:pt x="1712" y="349"/>
                    </a:lnTo>
                    <a:lnTo>
                      <a:pt x="1712" y="100"/>
                    </a:lnTo>
                    <a:lnTo>
                      <a:pt x="1380" y="183"/>
                    </a:lnTo>
                    <a:lnTo>
                      <a:pt x="1380" y="5167"/>
                    </a:lnTo>
                    <a:lnTo>
                      <a:pt x="1" y="5267"/>
                    </a:lnTo>
                    <a:lnTo>
                      <a:pt x="67" y="7061"/>
                    </a:lnTo>
                    <a:lnTo>
                      <a:pt x="283" y="7061"/>
                    </a:lnTo>
                    <a:lnTo>
                      <a:pt x="632" y="7792"/>
                    </a:lnTo>
                    <a:lnTo>
                      <a:pt x="1130" y="7792"/>
                    </a:lnTo>
                    <a:cubicBezTo>
                      <a:pt x="1197" y="7626"/>
                      <a:pt x="1346" y="7493"/>
                      <a:pt x="1513" y="7444"/>
                    </a:cubicBezTo>
                    <a:cubicBezTo>
                      <a:pt x="1654" y="7432"/>
                      <a:pt x="1795" y="7420"/>
                      <a:pt x="1930" y="7420"/>
                    </a:cubicBezTo>
                    <a:cubicBezTo>
                      <a:pt x="1986" y="7420"/>
                      <a:pt x="2041" y="7422"/>
                      <a:pt x="2094" y="7427"/>
                    </a:cubicBezTo>
                    <a:lnTo>
                      <a:pt x="2493" y="7410"/>
                    </a:lnTo>
                    <a:lnTo>
                      <a:pt x="2808" y="7444"/>
                    </a:lnTo>
                    <a:cubicBezTo>
                      <a:pt x="2808" y="7444"/>
                      <a:pt x="2571" y="7127"/>
                      <a:pt x="2791" y="7127"/>
                    </a:cubicBezTo>
                    <a:cubicBezTo>
                      <a:pt x="2797" y="7127"/>
                      <a:pt x="2802" y="7128"/>
                      <a:pt x="2808" y="7128"/>
                    </a:cubicBezTo>
                    <a:cubicBezTo>
                      <a:pt x="2975" y="7145"/>
                      <a:pt x="3124" y="7211"/>
                      <a:pt x="3257" y="7311"/>
                    </a:cubicBezTo>
                    <a:lnTo>
                      <a:pt x="4088" y="6463"/>
                    </a:lnTo>
                    <a:lnTo>
                      <a:pt x="4088" y="5467"/>
                    </a:lnTo>
                    <a:lnTo>
                      <a:pt x="4437" y="4985"/>
                    </a:lnTo>
                    <a:lnTo>
                      <a:pt x="5051" y="4985"/>
                    </a:lnTo>
                    <a:lnTo>
                      <a:pt x="5051" y="914"/>
                    </a:lnTo>
                    <a:lnTo>
                      <a:pt x="4387" y="914"/>
                    </a:lnTo>
                    <a:lnTo>
                      <a:pt x="4237" y="532"/>
                    </a:lnTo>
                    <a:lnTo>
                      <a:pt x="4237" y="416"/>
                    </a:lnTo>
                    <a:lnTo>
                      <a:pt x="3506" y="416"/>
                    </a:lnTo>
                    <a:lnTo>
                      <a:pt x="3506" y="300"/>
                    </a:lnTo>
                    <a:lnTo>
                      <a:pt x="3041" y="300"/>
                    </a:lnTo>
                    <a:lnTo>
                      <a:pt x="3041" y="466"/>
                    </a:lnTo>
                    <a:lnTo>
                      <a:pt x="2443" y="466"/>
                    </a:lnTo>
                    <a:lnTo>
                      <a:pt x="2443" y="732"/>
                    </a:lnTo>
                    <a:lnTo>
                      <a:pt x="2210" y="732"/>
                    </a:lnTo>
                    <a:lnTo>
                      <a:pt x="2244" y="1"/>
                    </a:ln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8"/>
              <p:cNvSpPr/>
              <p:nvPr/>
            </p:nvSpPr>
            <p:spPr>
              <a:xfrm>
                <a:off x="906791" y="4273035"/>
                <a:ext cx="32297" cy="246216"/>
              </a:xfrm>
              <a:custGeom>
                <a:avLst/>
                <a:gdLst/>
                <a:ahLst/>
                <a:cxnLst/>
                <a:rect l="l" t="t" r="r" b="b"/>
                <a:pathLst>
                  <a:path w="449" h="3423" extrusionOk="0">
                    <a:moveTo>
                      <a:pt x="0" y="0"/>
                    </a:moveTo>
                    <a:cubicBezTo>
                      <a:pt x="0" y="34"/>
                      <a:pt x="0" y="2044"/>
                      <a:pt x="0" y="2044"/>
                    </a:cubicBezTo>
                    <a:cubicBezTo>
                      <a:pt x="0" y="2044"/>
                      <a:pt x="96" y="2029"/>
                      <a:pt x="160" y="2029"/>
                    </a:cubicBezTo>
                    <a:cubicBezTo>
                      <a:pt x="192" y="2029"/>
                      <a:pt x="216" y="2033"/>
                      <a:pt x="216" y="2044"/>
                    </a:cubicBezTo>
                    <a:lnTo>
                      <a:pt x="216" y="3423"/>
                    </a:lnTo>
                    <a:lnTo>
                      <a:pt x="449" y="3423"/>
                    </a:lnTo>
                    <a:lnTo>
                      <a:pt x="449" y="1977"/>
                    </a:lnTo>
                    <a:lnTo>
                      <a:pt x="349" y="1894"/>
                    </a:lnTo>
                    <a:lnTo>
                      <a:pt x="349" y="0"/>
                    </a:lnTo>
                    <a:lnTo>
                      <a:pt x="150" y="0"/>
                    </a:lnTo>
                    <a:lnTo>
                      <a:pt x="150" y="166"/>
                    </a:lnTo>
                    <a:lnTo>
                      <a:pt x="0" y="0"/>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8"/>
              <p:cNvSpPr/>
              <p:nvPr/>
            </p:nvSpPr>
            <p:spPr>
              <a:xfrm>
                <a:off x="835076" y="4269439"/>
                <a:ext cx="39490" cy="249813"/>
              </a:xfrm>
              <a:custGeom>
                <a:avLst/>
                <a:gdLst/>
                <a:ahLst/>
                <a:cxnLst/>
                <a:rect l="l" t="t" r="r" b="b"/>
                <a:pathLst>
                  <a:path w="549" h="3473" extrusionOk="0">
                    <a:moveTo>
                      <a:pt x="100" y="0"/>
                    </a:moveTo>
                    <a:lnTo>
                      <a:pt x="100" y="167"/>
                    </a:lnTo>
                    <a:lnTo>
                      <a:pt x="1" y="167"/>
                    </a:lnTo>
                    <a:lnTo>
                      <a:pt x="1" y="2376"/>
                    </a:lnTo>
                    <a:lnTo>
                      <a:pt x="150" y="2376"/>
                    </a:lnTo>
                    <a:lnTo>
                      <a:pt x="150" y="3473"/>
                    </a:lnTo>
                    <a:lnTo>
                      <a:pt x="549" y="3473"/>
                    </a:lnTo>
                    <a:lnTo>
                      <a:pt x="549" y="167"/>
                    </a:lnTo>
                    <a:lnTo>
                      <a:pt x="366" y="167"/>
                    </a:lnTo>
                    <a:lnTo>
                      <a:pt x="366" y="0"/>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8"/>
              <p:cNvSpPr/>
              <p:nvPr/>
            </p:nvSpPr>
            <p:spPr>
              <a:xfrm>
                <a:off x="776525" y="4265842"/>
                <a:ext cx="28772" cy="253409"/>
              </a:xfrm>
              <a:custGeom>
                <a:avLst/>
                <a:gdLst/>
                <a:ahLst/>
                <a:cxnLst/>
                <a:rect l="l" t="t" r="r" b="b"/>
                <a:pathLst>
                  <a:path w="400" h="3523" extrusionOk="0">
                    <a:moveTo>
                      <a:pt x="1" y="1"/>
                    </a:moveTo>
                    <a:lnTo>
                      <a:pt x="1" y="3257"/>
                    </a:lnTo>
                    <a:lnTo>
                      <a:pt x="150" y="3257"/>
                    </a:lnTo>
                    <a:lnTo>
                      <a:pt x="150" y="3523"/>
                    </a:lnTo>
                    <a:lnTo>
                      <a:pt x="399" y="3523"/>
                    </a:lnTo>
                    <a:lnTo>
                      <a:pt x="399" y="100"/>
                    </a:lnTo>
                    <a:lnTo>
                      <a:pt x="216" y="100"/>
                    </a:lnTo>
                    <a:lnTo>
                      <a:pt x="117" y="1"/>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8"/>
              <p:cNvSpPr/>
              <p:nvPr/>
            </p:nvSpPr>
            <p:spPr>
              <a:xfrm>
                <a:off x="726317" y="4259872"/>
                <a:ext cx="31146" cy="259380"/>
              </a:xfrm>
              <a:custGeom>
                <a:avLst/>
                <a:gdLst/>
                <a:ahLst/>
                <a:cxnLst/>
                <a:rect l="l" t="t" r="r" b="b"/>
                <a:pathLst>
                  <a:path w="433" h="3606" extrusionOk="0">
                    <a:moveTo>
                      <a:pt x="1" y="1"/>
                    </a:moveTo>
                    <a:lnTo>
                      <a:pt x="51" y="3606"/>
                    </a:lnTo>
                    <a:lnTo>
                      <a:pt x="233" y="3606"/>
                    </a:lnTo>
                    <a:lnTo>
                      <a:pt x="233" y="183"/>
                    </a:lnTo>
                    <a:lnTo>
                      <a:pt x="433" y="183"/>
                    </a:lnTo>
                    <a:lnTo>
                      <a:pt x="433" y="1"/>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8"/>
              <p:cNvSpPr/>
              <p:nvPr/>
            </p:nvSpPr>
            <p:spPr>
              <a:xfrm>
                <a:off x="3981597" y="4043578"/>
                <a:ext cx="1845220" cy="194858"/>
              </a:xfrm>
              <a:custGeom>
                <a:avLst/>
                <a:gdLst/>
                <a:ahLst/>
                <a:cxnLst/>
                <a:rect l="l" t="t" r="r" b="b"/>
                <a:pathLst>
                  <a:path w="25653" h="2709" extrusionOk="0">
                    <a:moveTo>
                      <a:pt x="7527" y="0"/>
                    </a:moveTo>
                    <a:cubicBezTo>
                      <a:pt x="7494" y="0"/>
                      <a:pt x="7460" y="17"/>
                      <a:pt x="7427" y="17"/>
                    </a:cubicBezTo>
                    <a:cubicBezTo>
                      <a:pt x="7394" y="17"/>
                      <a:pt x="7344" y="34"/>
                      <a:pt x="7311" y="67"/>
                    </a:cubicBezTo>
                    <a:cubicBezTo>
                      <a:pt x="7278" y="83"/>
                      <a:pt x="7261" y="133"/>
                      <a:pt x="7278" y="167"/>
                    </a:cubicBezTo>
                    <a:lnTo>
                      <a:pt x="7078" y="167"/>
                    </a:lnTo>
                    <a:cubicBezTo>
                      <a:pt x="7045" y="167"/>
                      <a:pt x="6995" y="167"/>
                      <a:pt x="6962" y="183"/>
                    </a:cubicBezTo>
                    <a:cubicBezTo>
                      <a:pt x="6962" y="216"/>
                      <a:pt x="6945" y="233"/>
                      <a:pt x="6945" y="266"/>
                    </a:cubicBezTo>
                    <a:cubicBezTo>
                      <a:pt x="6912" y="333"/>
                      <a:pt x="6846" y="349"/>
                      <a:pt x="6779" y="383"/>
                    </a:cubicBezTo>
                    <a:cubicBezTo>
                      <a:pt x="6630" y="449"/>
                      <a:pt x="6513" y="532"/>
                      <a:pt x="6397" y="648"/>
                    </a:cubicBezTo>
                    <a:lnTo>
                      <a:pt x="6048" y="947"/>
                    </a:lnTo>
                    <a:cubicBezTo>
                      <a:pt x="5982" y="1014"/>
                      <a:pt x="5899" y="1064"/>
                      <a:pt x="5816" y="1114"/>
                    </a:cubicBezTo>
                    <a:cubicBezTo>
                      <a:pt x="5732" y="1147"/>
                      <a:pt x="5649" y="1147"/>
                      <a:pt x="5566" y="1147"/>
                    </a:cubicBezTo>
                    <a:cubicBezTo>
                      <a:pt x="5417" y="1147"/>
                      <a:pt x="5251" y="1163"/>
                      <a:pt x="5118" y="1197"/>
                    </a:cubicBezTo>
                    <a:cubicBezTo>
                      <a:pt x="4985" y="1246"/>
                      <a:pt x="4869" y="1346"/>
                      <a:pt x="4752" y="1413"/>
                    </a:cubicBezTo>
                    <a:cubicBezTo>
                      <a:pt x="4619" y="1462"/>
                      <a:pt x="4453" y="1496"/>
                      <a:pt x="4337" y="1579"/>
                    </a:cubicBezTo>
                    <a:cubicBezTo>
                      <a:pt x="4237" y="1645"/>
                      <a:pt x="4138" y="1712"/>
                      <a:pt x="4038" y="1745"/>
                    </a:cubicBezTo>
                    <a:cubicBezTo>
                      <a:pt x="4026" y="1749"/>
                      <a:pt x="4013" y="1751"/>
                      <a:pt x="4001" y="1751"/>
                    </a:cubicBezTo>
                    <a:cubicBezTo>
                      <a:pt x="3960" y="1751"/>
                      <a:pt x="3922" y="1729"/>
                      <a:pt x="3922" y="1678"/>
                    </a:cubicBezTo>
                    <a:lnTo>
                      <a:pt x="3922" y="1379"/>
                    </a:lnTo>
                    <a:lnTo>
                      <a:pt x="2842" y="1379"/>
                    </a:lnTo>
                    <a:lnTo>
                      <a:pt x="2426" y="1845"/>
                    </a:lnTo>
                    <a:lnTo>
                      <a:pt x="399" y="1845"/>
                    </a:lnTo>
                    <a:lnTo>
                      <a:pt x="366" y="2326"/>
                    </a:lnTo>
                    <a:lnTo>
                      <a:pt x="1" y="2426"/>
                    </a:lnTo>
                    <a:lnTo>
                      <a:pt x="1" y="2708"/>
                    </a:lnTo>
                    <a:lnTo>
                      <a:pt x="25652" y="1894"/>
                    </a:lnTo>
                    <a:lnTo>
                      <a:pt x="25121" y="1462"/>
                    </a:lnTo>
                    <a:cubicBezTo>
                      <a:pt x="25054" y="1379"/>
                      <a:pt x="24988" y="1296"/>
                      <a:pt x="24921" y="1230"/>
                    </a:cubicBezTo>
                    <a:cubicBezTo>
                      <a:pt x="24866" y="1163"/>
                      <a:pt x="24794" y="1141"/>
                      <a:pt x="24723" y="1141"/>
                    </a:cubicBezTo>
                    <a:cubicBezTo>
                      <a:pt x="24580" y="1141"/>
                      <a:pt x="24440" y="1230"/>
                      <a:pt x="24440" y="1230"/>
                    </a:cubicBezTo>
                    <a:cubicBezTo>
                      <a:pt x="24340" y="1030"/>
                      <a:pt x="24273" y="831"/>
                      <a:pt x="24207" y="615"/>
                    </a:cubicBezTo>
                    <a:cubicBezTo>
                      <a:pt x="24145" y="411"/>
                      <a:pt x="24049" y="363"/>
                      <a:pt x="23974" y="363"/>
                    </a:cubicBezTo>
                    <a:cubicBezTo>
                      <a:pt x="23908" y="363"/>
                      <a:pt x="23858" y="399"/>
                      <a:pt x="23858" y="399"/>
                    </a:cubicBezTo>
                    <a:cubicBezTo>
                      <a:pt x="23840" y="397"/>
                      <a:pt x="23821" y="397"/>
                      <a:pt x="23803" y="397"/>
                    </a:cubicBezTo>
                    <a:cubicBezTo>
                      <a:pt x="23639" y="397"/>
                      <a:pt x="23479" y="462"/>
                      <a:pt x="23360" y="582"/>
                    </a:cubicBezTo>
                    <a:cubicBezTo>
                      <a:pt x="23276" y="685"/>
                      <a:pt x="23244" y="714"/>
                      <a:pt x="23165" y="714"/>
                    </a:cubicBezTo>
                    <a:cubicBezTo>
                      <a:pt x="23103" y="714"/>
                      <a:pt x="23012" y="696"/>
                      <a:pt x="22845" y="682"/>
                    </a:cubicBezTo>
                    <a:cubicBezTo>
                      <a:pt x="22662" y="682"/>
                      <a:pt x="22496" y="632"/>
                      <a:pt x="22346" y="515"/>
                    </a:cubicBezTo>
                    <a:cubicBezTo>
                      <a:pt x="22247" y="515"/>
                      <a:pt x="22147" y="482"/>
                      <a:pt x="22064" y="416"/>
                    </a:cubicBezTo>
                    <a:cubicBezTo>
                      <a:pt x="22044" y="386"/>
                      <a:pt x="22013" y="375"/>
                      <a:pt x="21981" y="375"/>
                    </a:cubicBezTo>
                    <a:cubicBezTo>
                      <a:pt x="21904" y="375"/>
                      <a:pt x="21815" y="432"/>
                      <a:pt x="21815" y="432"/>
                    </a:cubicBezTo>
                    <a:lnTo>
                      <a:pt x="21416" y="515"/>
                    </a:lnTo>
                    <a:cubicBezTo>
                      <a:pt x="21341" y="549"/>
                      <a:pt x="21258" y="565"/>
                      <a:pt x="21175" y="565"/>
                    </a:cubicBezTo>
                    <a:cubicBezTo>
                      <a:pt x="21092" y="565"/>
                      <a:pt x="21009" y="549"/>
                      <a:pt x="20934" y="515"/>
                    </a:cubicBezTo>
                    <a:cubicBezTo>
                      <a:pt x="20865" y="498"/>
                      <a:pt x="20821" y="492"/>
                      <a:pt x="20791" y="492"/>
                    </a:cubicBezTo>
                    <a:cubicBezTo>
                      <a:pt x="20697" y="492"/>
                      <a:pt x="20753" y="558"/>
                      <a:pt x="20662" y="558"/>
                    </a:cubicBezTo>
                    <a:cubicBezTo>
                      <a:pt x="20644" y="558"/>
                      <a:pt x="20619" y="555"/>
                      <a:pt x="20585" y="549"/>
                    </a:cubicBezTo>
                    <a:cubicBezTo>
                      <a:pt x="20319" y="482"/>
                      <a:pt x="20103" y="515"/>
                      <a:pt x="19921" y="366"/>
                    </a:cubicBezTo>
                    <a:cubicBezTo>
                      <a:pt x="19866" y="317"/>
                      <a:pt x="19831" y="300"/>
                      <a:pt x="19799" y="300"/>
                    </a:cubicBezTo>
                    <a:cubicBezTo>
                      <a:pt x="19732" y="300"/>
                      <a:pt x="19673" y="371"/>
                      <a:pt x="19472" y="383"/>
                    </a:cubicBezTo>
                    <a:cubicBezTo>
                      <a:pt x="19173" y="416"/>
                      <a:pt x="19339" y="549"/>
                      <a:pt x="19223" y="632"/>
                    </a:cubicBezTo>
                    <a:cubicBezTo>
                      <a:pt x="19107" y="731"/>
                      <a:pt x="19073" y="698"/>
                      <a:pt x="18940" y="1014"/>
                    </a:cubicBezTo>
                    <a:cubicBezTo>
                      <a:pt x="18847" y="1236"/>
                      <a:pt x="18614" y="1269"/>
                      <a:pt x="18483" y="1269"/>
                    </a:cubicBezTo>
                    <a:cubicBezTo>
                      <a:pt x="18429" y="1269"/>
                      <a:pt x="18392" y="1263"/>
                      <a:pt x="18392" y="1263"/>
                    </a:cubicBezTo>
                    <a:cubicBezTo>
                      <a:pt x="18259" y="1263"/>
                      <a:pt x="18143" y="1197"/>
                      <a:pt x="18043" y="1114"/>
                    </a:cubicBezTo>
                    <a:cubicBezTo>
                      <a:pt x="18002" y="1072"/>
                      <a:pt x="17964" y="1057"/>
                      <a:pt x="17926" y="1057"/>
                    </a:cubicBezTo>
                    <a:cubicBezTo>
                      <a:pt x="17840" y="1057"/>
                      <a:pt x="17755" y="1134"/>
                      <a:pt x="17627" y="1134"/>
                    </a:cubicBezTo>
                    <a:cubicBezTo>
                      <a:pt x="17612" y="1134"/>
                      <a:pt x="17595" y="1133"/>
                      <a:pt x="17578" y="1130"/>
                    </a:cubicBezTo>
                    <a:cubicBezTo>
                      <a:pt x="17346" y="1097"/>
                      <a:pt x="17346" y="1080"/>
                      <a:pt x="17179" y="864"/>
                    </a:cubicBezTo>
                    <a:cubicBezTo>
                      <a:pt x="17099" y="768"/>
                      <a:pt x="16946" y="742"/>
                      <a:pt x="16781" y="742"/>
                    </a:cubicBezTo>
                    <a:cubicBezTo>
                      <a:pt x="16603" y="742"/>
                      <a:pt x="16411" y="773"/>
                      <a:pt x="16282" y="781"/>
                    </a:cubicBezTo>
                    <a:cubicBezTo>
                      <a:pt x="16033" y="815"/>
                      <a:pt x="16083" y="1047"/>
                      <a:pt x="15767" y="1163"/>
                    </a:cubicBezTo>
                    <a:cubicBezTo>
                      <a:pt x="15468" y="1280"/>
                      <a:pt x="15684" y="1147"/>
                      <a:pt x="15435" y="1462"/>
                    </a:cubicBezTo>
                    <a:cubicBezTo>
                      <a:pt x="15352" y="1562"/>
                      <a:pt x="15256" y="1595"/>
                      <a:pt x="15165" y="1595"/>
                    </a:cubicBezTo>
                    <a:cubicBezTo>
                      <a:pt x="14983" y="1595"/>
                      <a:pt x="14820" y="1462"/>
                      <a:pt x="14820" y="1462"/>
                    </a:cubicBezTo>
                    <a:lnTo>
                      <a:pt x="14471" y="1462"/>
                    </a:lnTo>
                    <a:cubicBezTo>
                      <a:pt x="14471" y="1462"/>
                      <a:pt x="14355" y="1396"/>
                      <a:pt x="14289" y="1114"/>
                    </a:cubicBezTo>
                    <a:cubicBezTo>
                      <a:pt x="14271" y="1017"/>
                      <a:pt x="14245" y="984"/>
                      <a:pt x="14209" y="984"/>
                    </a:cubicBezTo>
                    <a:cubicBezTo>
                      <a:pt x="14140" y="984"/>
                      <a:pt x="14037" y="1103"/>
                      <a:pt x="13906" y="1114"/>
                    </a:cubicBezTo>
                    <a:cubicBezTo>
                      <a:pt x="13882" y="1115"/>
                      <a:pt x="13861" y="1116"/>
                      <a:pt x="13841" y="1116"/>
                    </a:cubicBezTo>
                    <a:cubicBezTo>
                      <a:pt x="13685" y="1116"/>
                      <a:pt x="13657" y="1051"/>
                      <a:pt x="13524" y="815"/>
                    </a:cubicBezTo>
                    <a:cubicBezTo>
                      <a:pt x="13460" y="699"/>
                      <a:pt x="13333" y="672"/>
                      <a:pt x="13204" y="672"/>
                    </a:cubicBezTo>
                    <a:cubicBezTo>
                      <a:pt x="13083" y="672"/>
                      <a:pt x="12961" y="696"/>
                      <a:pt x="12887" y="696"/>
                    </a:cubicBezTo>
                    <a:cubicBezTo>
                      <a:pt x="12859" y="696"/>
                      <a:pt x="12837" y="692"/>
                      <a:pt x="12827" y="682"/>
                    </a:cubicBezTo>
                    <a:cubicBezTo>
                      <a:pt x="12807" y="662"/>
                      <a:pt x="12782" y="653"/>
                      <a:pt x="12752" y="653"/>
                    </a:cubicBezTo>
                    <a:cubicBezTo>
                      <a:pt x="12657" y="653"/>
                      <a:pt x="12518" y="742"/>
                      <a:pt x="12378" y="831"/>
                    </a:cubicBezTo>
                    <a:cubicBezTo>
                      <a:pt x="12312" y="873"/>
                      <a:pt x="12237" y="893"/>
                      <a:pt x="12160" y="893"/>
                    </a:cubicBezTo>
                    <a:cubicBezTo>
                      <a:pt x="12083" y="893"/>
                      <a:pt x="12004" y="873"/>
                      <a:pt x="11929" y="831"/>
                    </a:cubicBezTo>
                    <a:cubicBezTo>
                      <a:pt x="11813" y="798"/>
                      <a:pt x="11680" y="599"/>
                      <a:pt x="11414" y="449"/>
                    </a:cubicBezTo>
                    <a:cubicBezTo>
                      <a:pt x="11353" y="414"/>
                      <a:pt x="11263" y="401"/>
                      <a:pt x="11160" y="401"/>
                    </a:cubicBezTo>
                    <a:cubicBezTo>
                      <a:pt x="10816" y="401"/>
                      <a:pt x="10334" y="549"/>
                      <a:pt x="10334" y="549"/>
                    </a:cubicBezTo>
                    <a:lnTo>
                      <a:pt x="10052" y="748"/>
                    </a:lnTo>
                    <a:lnTo>
                      <a:pt x="9637" y="582"/>
                    </a:lnTo>
                    <a:lnTo>
                      <a:pt x="9338" y="150"/>
                    </a:lnTo>
                    <a:lnTo>
                      <a:pt x="8474" y="150"/>
                    </a:lnTo>
                    <a:cubicBezTo>
                      <a:pt x="8459" y="165"/>
                      <a:pt x="8442" y="171"/>
                      <a:pt x="8424" y="171"/>
                    </a:cubicBezTo>
                    <a:cubicBezTo>
                      <a:pt x="8384" y="171"/>
                      <a:pt x="8337" y="140"/>
                      <a:pt x="8291" y="117"/>
                    </a:cubicBezTo>
                    <a:cubicBezTo>
                      <a:pt x="8241" y="83"/>
                      <a:pt x="8175" y="50"/>
                      <a:pt x="8125" y="34"/>
                    </a:cubicBezTo>
                    <a:cubicBezTo>
                      <a:pt x="8113" y="31"/>
                      <a:pt x="8102" y="29"/>
                      <a:pt x="8090" y="29"/>
                    </a:cubicBezTo>
                    <a:cubicBezTo>
                      <a:pt x="8032" y="29"/>
                      <a:pt x="7975" y="62"/>
                      <a:pt x="7975" y="117"/>
                    </a:cubicBezTo>
                    <a:cubicBezTo>
                      <a:pt x="7956" y="123"/>
                      <a:pt x="7937" y="126"/>
                      <a:pt x="7918" y="126"/>
                    </a:cubicBezTo>
                    <a:cubicBezTo>
                      <a:pt x="7791" y="126"/>
                      <a:pt x="7671" y="0"/>
                      <a:pt x="7527" y="0"/>
                    </a:cubicBezTo>
                    <a:close/>
                  </a:path>
                </a:pathLst>
              </a:custGeom>
              <a:solidFill>
                <a:srgbClr val="FBC4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8"/>
              <p:cNvSpPr/>
              <p:nvPr/>
            </p:nvSpPr>
            <p:spPr>
              <a:xfrm>
                <a:off x="3497650" y="3973086"/>
                <a:ext cx="484017" cy="194858"/>
              </a:xfrm>
              <a:custGeom>
                <a:avLst/>
                <a:gdLst/>
                <a:ahLst/>
                <a:cxnLst/>
                <a:rect l="l" t="t" r="r" b="b"/>
                <a:pathLst>
                  <a:path w="6729" h="2709" extrusionOk="0">
                    <a:moveTo>
                      <a:pt x="1645" y="0"/>
                    </a:moveTo>
                    <a:lnTo>
                      <a:pt x="1645" y="299"/>
                    </a:lnTo>
                    <a:lnTo>
                      <a:pt x="1745" y="382"/>
                    </a:lnTo>
                    <a:lnTo>
                      <a:pt x="1745" y="598"/>
                    </a:lnTo>
                    <a:lnTo>
                      <a:pt x="0" y="499"/>
                    </a:lnTo>
                    <a:lnTo>
                      <a:pt x="0" y="1180"/>
                    </a:lnTo>
                    <a:lnTo>
                      <a:pt x="3190" y="1180"/>
                    </a:lnTo>
                    <a:lnTo>
                      <a:pt x="3190" y="1894"/>
                    </a:lnTo>
                    <a:lnTo>
                      <a:pt x="2941" y="1894"/>
                    </a:lnTo>
                    <a:lnTo>
                      <a:pt x="2941" y="2625"/>
                    </a:lnTo>
                    <a:lnTo>
                      <a:pt x="6463" y="2708"/>
                    </a:lnTo>
                    <a:lnTo>
                      <a:pt x="6463" y="216"/>
                    </a:lnTo>
                    <a:lnTo>
                      <a:pt x="6729" y="216"/>
                    </a:lnTo>
                    <a:lnTo>
                      <a:pt x="6729" y="0"/>
                    </a:ln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8"/>
              <p:cNvSpPr/>
              <p:nvPr/>
            </p:nvSpPr>
            <p:spPr>
              <a:xfrm>
                <a:off x="3136703" y="4013727"/>
                <a:ext cx="64593" cy="243843"/>
              </a:xfrm>
              <a:custGeom>
                <a:avLst/>
                <a:gdLst/>
                <a:ahLst/>
                <a:cxnLst/>
                <a:rect l="l" t="t" r="r" b="b"/>
                <a:pathLst>
                  <a:path w="898" h="3390" extrusionOk="0">
                    <a:moveTo>
                      <a:pt x="1" y="0"/>
                    </a:moveTo>
                    <a:lnTo>
                      <a:pt x="1" y="2027"/>
                    </a:lnTo>
                    <a:lnTo>
                      <a:pt x="250" y="2027"/>
                    </a:lnTo>
                    <a:lnTo>
                      <a:pt x="250" y="3389"/>
                    </a:lnTo>
                    <a:lnTo>
                      <a:pt x="682" y="3389"/>
                    </a:lnTo>
                    <a:lnTo>
                      <a:pt x="682" y="3223"/>
                    </a:lnTo>
                    <a:lnTo>
                      <a:pt x="499" y="3223"/>
                    </a:lnTo>
                    <a:lnTo>
                      <a:pt x="499" y="3057"/>
                    </a:lnTo>
                    <a:lnTo>
                      <a:pt x="898" y="3057"/>
                    </a:lnTo>
                    <a:lnTo>
                      <a:pt x="898" y="1944"/>
                    </a:lnTo>
                    <a:lnTo>
                      <a:pt x="682" y="1944"/>
                    </a:lnTo>
                    <a:lnTo>
                      <a:pt x="682" y="0"/>
                    </a:ln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8"/>
              <p:cNvSpPr/>
              <p:nvPr/>
            </p:nvSpPr>
            <p:spPr>
              <a:xfrm>
                <a:off x="2210600" y="4204917"/>
                <a:ext cx="721818" cy="215143"/>
              </a:xfrm>
              <a:custGeom>
                <a:avLst/>
                <a:gdLst/>
                <a:ahLst/>
                <a:cxnLst/>
                <a:rect l="l" t="t" r="r" b="b"/>
                <a:pathLst>
                  <a:path w="10035" h="2991" extrusionOk="0">
                    <a:moveTo>
                      <a:pt x="764" y="0"/>
                    </a:moveTo>
                    <a:lnTo>
                      <a:pt x="0" y="449"/>
                    </a:lnTo>
                    <a:lnTo>
                      <a:pt x="0" y="2476"/>
                    </a:lnTo>
                    <a:cubicBezTo>
                      <a:pt x="0" y="2476"/>
                      <a:pt x="25" y="2465"/>
                      <a:pt x="66" y="2465"/>
                    </a:cubicBezTo>
                    <a:cubicBezTo>
                      <a:pt x="114" y="2465"/>
                      <a:pt x="185" y="2480"/>
                      <a:pt x="266" y="2542"/>
                    </a:cubicBezTo>
                    <a:cubicBezTo>
                      <a:pt x="326" y="2591"/>
                      <a:pt x="371" y="2602"/>
                      <a:pt x="409" y="2602"/>
                    </a:cubicBezTo>
                    <a:cubicBezTo>
                      <a:pt x="440" y="2602"/>
                      <a:pt x="467" y="2594"/>
                      <a:pt x="492" y="2594"/>
                    </a:cubicBezTo>
                    <a:cubicBezTo>
                      <a:pt x="521" y="2594"/>
                      <a:pt x="548" y="2603"/>
                      <a:pt x="582" y="2642"/>
                    </a:cubicBezTo>
                    <a:cubicBezTo>
                      <a:pt x="698" y="2758"/>
                      <a:pt x="714" y="2758"/>
                      <a:pt x="698" y="2841"/>
                    </a:cubicBezTo>
                    <a:cubicBezTo>
                      <a:pt x="698" y="2908"/>
                      <a:pt x="714" y="2958"/>
                      <a:pt x="764" y="2991"/>
                    </a:cubicBezTo>
                    <a:cubicBezTo>
                      <a:pt x="764" y="2991"/>
                      <a:pt x="766" y="2991"/>
                      <a:pt x="769" y="2991"/>
                    </a:cubicBezTo>
                    <a:cubicBezTo>
                      <a:pt x="795" y="2991"/>
                      <a:pt x="926" y="2978"/>
                      <a:pt x="1030" y="2725"/>
                    </a:cubicBezTo>
                    <a:cubicBezTo>
                      <a:pt x="1097" y="2509"/>
                      <a:pt x="1263" y="2359"/>
                      <a:pt x="1479" y="2310"/>
                    </a:cubicBezTo>
                    <a:cubicBezTo>
                      <a:pt x="1528" y="2291"/>
                      <a:pt x="1559" y="2286"/>
                      <a:pt x="1580" y="2286"/>
                    </a:cubicBezTo>
                    <a:cubicBezTo>
                      <a:pt x="1605" y="2286"/>
                      <a:pt x="1616" y="2293"/>
                      <a:pt x="1626" y="2293"/>
                    </a:cubicBezTo>
                    <a:cubicBezTo>
                      <a:pt x="1645" y="2293"/>
                      <a:pt x="1661" y="2268"/>
                      <a:pt x="1761" y="2127"/>
                    </a:cubicBezTo>
                    <a:cubicBezTo>
                      <a:pt x="1948" y="1882"/>
                      <a:pt x="2211" y="1662"/>
                      <a:pt x="2385" y="1662"/>
                    </a:cubicBezTo>
                    <a:cubicBezTo>
                      <a:pt x="2412" y="1662"/>
                      <a:pt x="2437" y="1667"/>
                      <a:pt x="2459" y="1678"/>
                    </a:cubicBezTo>
                    <a:cubicBezTo>
                      <a:pt x="2525" y="1695"/>
                      <a:pt x="2596" y="1703"/>
                      <a:pt x="2667" y="1703"/>
                    </a:cubicBezTo>
                    <a:cubicBezTo>
                      <a:pt x="2737" y="1703"/>
                      <a:pt x="2808" y="1695"/>
                      <a:pt x="2874" y="1678"/>
                    </a:cubicBezTo>
                    <a:cubicBezTo>
                      <a:pt x="2874" y="1678"/>
                      <a:pt x="3917" y="1553"/>
                      <a:pt x="4222" y="1553"/>
                    </a:cubicBezTo>
                    <a:cubicBezTo>
                      <a:pt x="4267" y="1553"/>
                      <a:pt x="4297" y="1555"/>
                      <a:pt x="4303" y="1562"/>
                    </a:cubicBezTo>
                    <a:cubicBezTo>
                      <a:pt x="4536" y="1595"/>
                      <a:pt x="4785" y="1612"/>
                      <a:pt x="5017" y="1612"/>
                    </a:cubicBezTo>
                    <a:lnTo>
                      <a:pt x="5665" y="1579"/>
                    </a:lnTo>
                    <a:lnTo>
                      <a:pt x="5665" y="848"/>
                    </a:lnTo>
                    <a:lnTo>
                      <a:pt x="10035" y="848"/>
                    </a:lnTo>
                    <a:lnTo>
                      <a:pt x="9819" y="681"/>
                    </a:lnTo>
                    <a:lnTo>
                      <a:pt x="8905" y="117"/>
                    </a:lnTo>
                    <a:lnTo>
                      <a:pt x="764" y="0"/>
                    </a:ln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8"/>
              <p:cNvSpPr/>
              <p:nvPr/>
            </p:nvSpPr>
            <p:spPr>
              <a:xfrm>
                <a:off x="2210600" y="4237142"/>
                <a:ext cx="656145" cy="82576"/>
              </a:xfrm>
              <a:custGeom>
                <a:avLst/>
                <a:gdLst/>
                <a:ahLst/>
                <a:cxnLst/>
                <a:rect l="l" t="t" r="r" b="b"/>
                <a:pathLst>
                  <a:path w="9122" h="1148" extrusionOk="0">
                    <a:moveTo>
                      <a:pt x="0" y="1"/>
                    </a:moveTo>
                    <a:lnTo>
                      <a:pt x="0" y="117"/>
                    </a:lnTo>
                    <a:lnTo>
                      <a:pt x="1894" y="117"/>
                    </a:lnTo>
                    <a:lnTo>
                      <a:pt x="1894" y="317"/>
                    </a:lnTo>
                    <a:lnTo>
                      <a:pt x="4619" y="317"/>
                    </a:lnTo>
                    <a:lnTo>
                      <a:pt x="4619" y="433"/>
                    </a:lnTo>
                    <a:lnTo>
                      <a:pt x="4768" y="433"/>
                    </a:lnTo>
                    <a:lnTo>
                      <a:pt x="4768" y="1147"/>
                    </a:lnTo>
                    <a:lnTo>
                      <a:pt x="4901" y="1147"/>
                    </a:lnTo>
                    <a:lnTo>
                      <a:pt x="4901" y="317"/>
                    </a:lnTo>
                    <a:lnTo>
                      <a:pt x="4768" y="317"/>
                    </a:lnTo>
                    <a:lnTo>
                      <a:pt x="4768" y="84"/>
                    </a:lnTo>
                    <a:lnTo>
                      <a:pt x="7792" y="117"/>
                    </a:lnTo>
                    <a:lnTo>
                      <a:pt x="9121" y="383"/>
                    </a:lnTo>
                    <a:lnTo>
                      <a:pt x="9121" y="383"/>
                    </a:lnTo>
                    <a:lnTo>
                      <a:pt x="7908" y="34"/>
                    </a:lnTo>
                    <a:lnTo>
                      <a:pt x="0" y="1"/>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2248795" y="4264619"/>
                <a:ext cx="14458" cy="63442"/>
              </a:xfrm>
              <a:custGeom>
                <a:avLst/>
                <a:gdLst/>
                <a:ahLst/>
                <a:cxnLst/>
                <a:rect l="l" t="t" r="r" b="b"/>
                <a:pathLst>
                  <a:path w="201" h="882" extrusionOk="0">
                    <a:moveTo>
                      <a:pt x="1" y="1"/>
                    </a:moveTo>
                    <a:lnTo>
                      <a:pt x="1" y="882"/>
                    </a:lnTo>
                    <a:lnTo>
                      <a:pt x="200" y="882"/>
                    </a:lnTo>
                    <a:lnTo>
                      <a:pt x="200" y="1"/>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2306196" y="4264619"/>
                <a:ext cx="13163" cy="63442"/>
              </a:xfrm>
              <a:custGeom>
                <a:avLst/>
                <a:gdLst/>
                <a:ahLst/>
                <a:cxnLst/>
                <a:rect l="l" t="t" r="r" b="b"/>
                <a:pathLst>
                  <a:path w="183" h="882" extrusionOk="0">
                    <a:moveTo>
                      <a:pt x="0" y="1"/>
                    </a:moveTo>
                    <a:lnTo>
                      <a:pt x="0" y="882"/>
                    </a:lnTo>
                    <a:lnTo>
                      <a:pt x="183" y="882"/>
                    </a:lnTo>
                    <a:lnTo>
                      <a:pt x="183" y="1"/>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1928561" y="4026818"/>
                <a:ext cx="353752" cy="414748"/>
              </a:xfrm>
              <a:custGeom>
                <a:avLst/>
                <a:gdLst/>
                <a:ahLst/>
                <a:cxnLst/>
                <a:rect l="l" t="t" r="r" b="b"/>
                <a:pathLst>
                  <a:path w="4918" h="5766" extrusionOk="0">
                    <a:moveTo>
                      <a:pt x="4386" y="1"/>
                    </a:moveTo>
                    <a:lnTo>
                      <a:pt x="4386" y="632"/>
                    </a:lnTo>
                    <a:lnTo>
                      <a:pt x="3157" y="632"/>
                    </a:lnTo>
                    <a:lnTo>
                      <a:pt x="3157" y="466"/>
                    </a:lnTo>
                    <a:lnTo>
                      <a:pt x="2957" y="466"/>
                    </a:lnTo>
                    <a:lnTo>
                      <a:pt x="2957" y="732"/>
                    </a:lnTo>
                    <a:lnTo>
                      <a:pt x="2775" y="732"/>
                    </a:lnTo>
                    <a:lnTo>
                      <a:pt x="2775" y="915"/>
                    </a:lnTo>
                    <a:lnTo>
                      <a:pt x="3140" y="915"/>
                    </a:lnTo>
                    <a:lnTo>
                      <a:pt x="3140" y="1147"/>
                    </a:lnTo>
                    <a:lnTo>
                      <a:pt x="2924" y="1147"/>
                    </a:lnTo>
                    <a:lnTo>
                      <a:pt x="2924" y="1513"/>
                    </a:lnTo>
                    <a:lnTo>
                      <a:pt x="2609" y="1513"/>
                    </a:lnTo>
                    <a:lnTo>
                      <a:pt x="2609" y="1114"/>
                    </a:lnTo>
                    <a:lnTo>
                      <a:pt x="1462" y="1247"/>
                    </a:lnTo>
                    <a:lnTo>
                      <a:pt x="1462" y="1479"/>
                    </a:lnTo>
                    <a:lnTo>
                      <a:pt x="1246" y="1479"/>
                    </a:lnTo>
                    <a:lnTo>
                      <a:pt x="1196" y="1263"/>
                    </a:lnTo>
                    <a:lnTo>
                      <a:pt x="947" y="1263"/>
                    </a:lnTo>
                    <a:lnTo>
                      <a:pt x="881" y="1729"/>
                    </a:lnTo>
                    <a:lnTo>
                      <a:pt x="731" y="1762"/>
                    </a:lnTo>
                    <a:lnTo>
                      <a:pt x="349" y="1762"/>
                    </a:lnTo>
                    <a:lnTo>
                      <a:pt x="349" y="2443"/>
                    </a:lnTo>
                    <a:lnTo>
                      <a:pt x="0" y="2692"/>
                    </a:lnTo>
                    <a:lnTo>
                      <a:pt x="0" y="5766"/>
                    </a:lnTo>
                    <a:lnTo>
                      <a:pt x="3921" y="4968"/>
                    </a:lnTo>
                    <a:lnTo>
                      <a:pt x="3921" y="2925"/>
                    </a:lnTo>
                    <a:lnTo>
                      <a:pt x="4702" y="2476"/>
                    </a:lnTo>
                    <a:lnTo>
                      <a:pt x="4702" y="1097"/>
                    </a:lnTo>
                    <a:lnTo>
                      <a:pt x="4918" y="1097"/>
                    </a:lnTo>
                    <a:lnTo>
                      <a:pt x="4918" y="832"/>
                    </a:lnTo>
                    <a:lnTo>
                      <a:pt x="4752" y="832"/>
                    </a:lnTo>
                    <a:lnTo>
                      <a:pt x="4752" y="1"/>
                    </a:ln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3505994" y="4090188"/>
                <a:ext cx="33519" cy="80130"/>
              </a:xfrm>
              <a:custGeom>
                <a:avLst/>
                <a:gdLst/>
                <a:ahLst/>
                <a:cxnLst/>
                <a:rect l="l" t="t" r="r" b="b"/>
                <a:pathLst>
                  <a:path w="466" h="1114" extrusionOk="0">
                    <a:moveTo>
                      <a:pt x="0" y="0"/>
                    </a:moveTo>
                    <a:lnTo>
                      <a:pt x="0" y="1113"/>
                    </a:lnTo>
                    <a:lnTo>
                      <a:pt x="349" y="1113"/>
                    </a:lnTo>
                    <a:lnTo>
                      <a:pt x="349" y="283"/>
                    </a:lnTo>
                    <a:lnTo>
                      <a:pt x="466" y="283"/>
                    </a:lnTo>
                    <a:lnTo>
                      <a:pt x="466" y="0"/>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3546635" y="4090188"/>
                <a:ext cx="33519" cy="80130"/>
              </a:xfrm>
              <a:custGeom>
                <a:avLst/>
                <a:gdLst/>
                <a:ahLst/>
                <a:cxnLst/>
                <a:rect l="l" t="t" r="r" b="b"/>
                <a:pathLst>
                  <a:path w="466" h="1114" extrusionOk="0">
                    <a:moveTo>
                      <a:pt x="0" y="0"/>
                    </a:moveTo>
                    <a:lnTo>
                      <a:pt x="0" y="1113"/>
                    </a:lnTo>
                    <a:lnTo>
                      <a:pt x="349" y="1113"/>
                    </a:lnTo>
                    <a:lnTo>
                      <a:pt x="349" y="283"/>
                    </a:lnTo>
                    <a:lnTo>
                      <a:pt x="465" y="283"/>
                    </a:lnTo>
                    <a:lnTo>
                      <a:pt x="465" y="0"/>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3587275" y="4090188"/>
                <a:ext cx="33519" cy="80130"/>
              </a:xfrm>
              <a:custGeom>
                <a:avLst/>
                <a:gdLst/>
                <a:ahLst/>
                <a:cxnLst/>
                <a:rect l="l" t="t" r="r" b="b"/>
                <a:pathLst>
                  <a:path w="466" h="1114" extrusionOk="0">
                    <a:moveTo>
                      <a:pt x="0" y="0"/>
                    </a:moveTo>
                    <a:lnTo>
                      <a:pt x="0" y="1113"/>
                    </a:lnTo>
                    <a:lnTo>
                      <a:pt x="349" y="1113"/>
                    </a:lnTo>
                    <a:lnTo>
                      <a:pt x="349" y="283"/>
                    </a:lnTo>
                    <a:lnTo>
                      <a:pt x="465" y="283"/>
                    </a:lnTo>
                    <a:lnTo>
                      <a:pt x="465" y="0"/>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8"/>
              <p:cNvSpPr/>
              <p:nvPr/>
            </p:nvSpPr>
            <p:spPr>
              <a:xfrm>
                <a:off x="3627916" y="4090188"/>
                <a:ext cx="33519" cy="80130"/>
              </a:xfrm>
              <a:custGeom>
                <a:avLst/>
                <a:gdLst/>
                <a:ahLst/>
                <a:cxnLst/>
                <a:rect l="l" t="t" r="r" b="b"/>
                <a:pathLst>
                  <a:path w="466" h="1114" extrusionOk="0">
                    <a:moveTo>
                      <a:pt x="0" y="0"/>
                    </a:moveTo>
                    <a:lnTo>
                      <a:pt x="0" y="1113"/>
                    </a:lnTo>
                    <a:lnTo>
                      <a:pt x="349" y="1113"/>
                    </a:lnTo>
                    <a:lnTo>
                      <a:pt x="349" y="283"/>
                    </a:lnTo>
                    <a:lnTo>
                      <a:pt x="465" y="283"/>
                    </a:lnTo>
                    <a:lnTo>
                      <a:pt x="465" y="0"/>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8"/>
              <p:cNvSpPr/>
              <p:nvPr/>
            </p:nvSpPr>
            <p:spPr>
              <a:xfrm>
                <a:off x="3668485" y="4090188"/>
                <a:ext cx="33591" cy="80130"/>
              </a:xfrm>
              <a:custGeom>
                <a:avLst/>
                <a:gdLst/>
                <a:ahLst/>
                <a:cxnLst/>
                <a:rect l="l" t="t" r="r" b="b"/>
                <a:pathLst>
                  <a:path w="467" h="1114" extrusionOk="0">
                    <a:moveTo>
                      <a:pt x="1" y="0"/>
                    </a:moveTo>
                    <a:lnTo>
                      <a:pt x="1" y="1113"/>
                    </a:lnTo>
                    <a:lnTo>
                      <a:pt x="350" y="1113"/>
                    </a:lnTo>
                    <a:lnTo>
                      <a:pt x="350" y="283"/>
                    </a:lnTo>
                    <a:lnTo>
                      <a:pt x="466" y="283"/>
                    </a:lnTo>
                    <a:lnTo>
                      <a:pt x="466" y="0"/>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8"/>
              <p:cNvSpPr/>
              <p:nvPr/>
            </p:nvSpPr>
            <p:spPr>
              <a:xfrm>
                <a:off x="3615904" y="3973086"/>
                <a:ext cx="365764" cy="52653"/>
              </a:xfrm>
              <a:custGeom>
                <a:avLst/>
                <a:gdLst/>
                <a:ahLst/>
                <a:cxnLst/>
                <a:rect l="l" t="t" r="r" b="b"/>
                <a:pathLst>
                  <a:path w="5085" h="732" extrusionOk="0">
                    <a:moveTo>
                      <a:pt x="1" y="0"/>
                    </a:moveTo>
                    <a:lnTo>
                      <a:pt x="1" y="299"/>
                    </a:lnTo>
                    <a:lnTo>
                      <a:pt x="964" y="299"/>
                    </a:lnTo>
                    <a:lnTo>
                      <a:pt x="964" y="582"/>
                    </a:lnTo>
                    <a:lnTo>
                      <a:pt x="2194" y="582"/>
                    </a:lnTo>
                    <a:lnTo>
                      <a:pt x="2194" y="432"/>
                    </a:lnTo>
                    <a:lnTo>
                      <a:pt x="2327" y="432"/>
                    </a:lnTo>
                    <a:lnTo>
                      <a:pt x="2327" y="731"/>
                    </a:lnTo>
                    <a:lnTo>
                      <a:pt x="3805" y="731"/>
                    </a:lnTo>
                    <a:lnTo>
                      <a:pt x="3805" y="515"/>
                    </a:lnTo>
                    <a:lnTo>
                      <a:pt x="4188" y="515"/>
                    </a:lnTo>
                    <a:lnTo>
                      <a:pt x="4188" y="299"/>
                    </a:lnTo>
                    <a:lnTo>
                      <a:pt x="4586" y="299"/>
                    </a:lnTo>
                    <a:lnTo>
                      <a:pt x="4586" y="233"/>
                    </a:lnTo>
                    <a:lnTo>
                      <a:pt x="5085" y="233"/>
                    </a:lnTo>
                    <a:lnTo>
                      <a:pt x="5085" y="0"/>
                    </a:lnTo>
                    <a:close/>
                  </a:path>
                </a:pathLst>
              </a:custGeom>
              <a:solidFill>
                <a:srgbClr val="F7DE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8"/>
              <p:cNvSpPr/>
              <p:nvPr/>
            </p:nvSpPr>
            <p:spPr>
              <a:xfrm>
                <a:off x="3802347" y="3990997"/>
                <a:ext cx="104083" cy="8416"/>
              </a:xfrm>
              <a:custGeom>
                <a:avLst/>
                <a:gdLst/>
                <a:ahLst/>
                <a:cxnLst/>
                <a:rect l="l" t="t" r="r" b="b"/>
                <a:pathLst>
                  <a:path w="1447" h="117" extrusionOk="0">
                    <a:moveTo>
                      <a:pt x="1" y="0"/>
                    </a:moveTo>
                    <a:lnTo>
                      <a:pt x="1" y="117"/>
                    </a:lnTo>
                    <a:lnTo>
                      <a:pt x="1446" y="117"/>
                    </a:lnTo>
                    <a:lnTo>
                      <a:pt x="1446" y="0"/>
                    </a:ln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8"/>
              <p:cNvSpPr/>
              <p:nvPr/>
            </p:nvSpPr>
            <p:spPr>
              <a:xfrm>
                <a:off x="3425935" y="4005311"/>
                <a:ext cx="35893" cy="165007"/>
              </a:xfrm>
              <a:custGeom>
                <a:avLst/>
                <a:gdLst/>
                <a:ahLst/>
                <a:cxnLst/>
                <a:rect l="l" t="t" r="r" b="b"/>
                <a:pathLst>
                  <a:path w="499" h="2294" extrusionOk="0">
                    <a:moveTo>
                      <a:pt x="316" y="1"/>
                    </a:moveTo>
                    <a:lnTo>
                      <a:pt x="0" y="17"/>
                    </a:lnTo>
                    <a:lnTo>
                      <a:pt x="0" y="2293"/>
                    </a:lnTo>
                    <a:lnTo>
                      <a:pt x="499" y="2293"/>
                    </a:lnTo>
                    <a:lnTo>
                      <a:pt x="499" y="283"/>
                    </a:lnTo>
                    <a:lnTo>
                      <a:pt x="316" y="283"/>
                    </a:lnTo>
                    <a:lnTo>
                      <a:pt x="316" y="1"/>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8"/>
              <p:cNvSpPr/>
              <p:nvPr/>
            </p:nvSpPr>
            <p:spPr>
              <a:xfrm>
                <a:off x="3373354" y="4005311"/>
                <a:ext cx="34742" cy="165007"/>
              </a:xfrm>
              <a:custGeom>
                <a:avLst/>
                <a:gdLst/>
                <a:ahLst/>
                <a:cxnLst/>
                <a:rect l="l" t="t" r="r" b="b"/>
                <a:pathLst>
                  <a:path w="483" h="2294" extrusionOk="0">
                    <a:moveTo>
                      <a:pt x="316" y="1"/>
                    </a:moveTo>
                    <a:lnTo>
                      <a:pt x="0" y="17"/>
                    </a:lnTo>
                    <a:lnTo>
                      <a:pt x="0" y="2293"/>
                    </a:lnTo>
                    <a:lnTo>
                      <a:pt x="482" y="2293"/>
                    </a:lnTo>
                    <a:lnTo>
                      <a:pt x="482" y="283"/>
                    </a:lnTo>
                    <a:lnTo>
                      <a:pt x="316" y="283"/>
                    </a:lnTo>
                    <a:lnTo>
                      <a:pt x="316" y="1"/>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8"/>
              <p:cNvSpPr/>
              <p:nvPr/>
            </p:nvSpPr>
            <p:spPr>
              <a:xfrm>
                <a:off x="3320773" y="4005311"/>
                <a:ext cx="34742" cy="165007"/>
              </a:xfrm>
              <a:custGeom>
                <a:avLst/>
                <a:gdLst/>
                <a:ahLst/>
                <a:cxnLst/>
                <a:rect l="l" t="t" r="r" b="b"/>
                <a:pathLst>
                  <a:path w="483" h="2294" extrusionOk="0">
                    <a:moveTo>
                      <a:pt x="299" y="1"/>
                    </a:moveTo>
                    <a:lnTo>
                      <a:pt x="0" y="17"/>
                    </a:lnTo>
                    <a:lnTo>
                      <a:pt x="0" y="2293"/>
                    </a:lnTo>
                    <a:lnTo>
                      <a:pt x="482" y="2293"/>
                    </a:lnTo>
                    <a:lnTo>
                      <a:pt x="482" y="283"/>
                    </a:lnTo>
                    <a:lnTo>
                      <a:pt x="299" y="283"/>
                    </a:lnTo>
                    <a:lnTo>
                      <a:pt x="299" y="1"/>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8"/>
              <p:cNvSpPr/>
              <p:nvPr/>
            </p:nvSpPr>
            <p:spPr>
              <a:xfrm>
                <a:off x="3268192" y="4005311"/>
                <a:ext cx="34742" cy="165007"/>
              </a:xfrm>
              <a:custGeom>
                <a:avLst/>
                <a:gdLst/>
                <a:ahLst/>
                <a:cxnLst/>
                <a:rect l="l" t="t" r="r" b="b"/>
                <a:pathLst>
                  <a:path w="483" h="2294" extrusionOk="0">
                    <a:moveTo>
                      <a:pt x="299" y="1"/>
                    </a:moveTo>
                    <a:lnTo>
                      <a:pt x="0" y="17"/>
                    </a:lnTo>
                    <a:lnTo>
                      <a:pt x="0" y="2293"/>
                    </a:lnTo>
                    <a:lnTo>
                      <a:pt x="482" y="2293"/>
                    </a:lnTo>
                    <a:lnTo>
                      <a:pt x="482" y="283"/>
                    </a:lnTo>
                    <a:lnTo>
                      <a:pt x="299" y="283"/>
                    </a:lnTo>
                    <a:lnTo>
                      <a:pt x="299" y="1"/>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8"/>
              <p:cNvSpPr/>
              <p:nvPr/>
            </p:nvSpPr>
            <p:spPr>
              <a:xfrm>
                <a:off x="3215611" y="4005311"/>
                <a:ext cx="34742" cy="165007"/>
              </a:xfrm>
              <a:custGeom>
                <a:avLst/>
                <a:gdLst/>
                <a:ahLst/>
                <a:cxnLst/>
                <a:rect l="l" t="t" r="r" b="b"/>
                <a:pathLst>
                  <a:path w="483" h="2294" extrusionOk="0">
                    <a:moveTo>
                      <a:pt x="316" y="1"/>
                    </a:moveTo>
                    <a:lnTo>
                      <a:pt x="0" y="17"/>
                    </a:lnTo>
                    <a:lnTo>
                      <a:pt x="0" y="2293"/>
                    </a:lnTo>
                    <a:lnTo>
                      <a:pt x="482" y="2293"/>
                    </a:lnTo>
                    <a:lnTo>
                      <a:pt x="482" y="283"/>
                    </a:lnTo>
                    <a:lnTo>
                      <a:pt x="316" y="283"/>
                    </a:lnTo>
                    <a:lnTo>
                      <a:pt x="316" y="1"/>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8"/>
              <p:cNvSpPr/>
              <p:nvPr/>
            </p:nvSpPr>
            <p:spPr>
              <a:xfrm>
                <a:off x="9016291" y="4445092"/>
                <a:ext cx="162634" cy="501999"/>
              </a:xfrm>
              <a:custGeom>
                <a:avLst/>
                <a:gdLst/>
                <a:ahLst/>
                <a:cxnLst/>
                <a:rect l="l" t="t" r="r" b="b"/>
                <a:pathLst>
                  <a:path w="2261" h="6979" extrusionOk="0">
                    <a:moveTo>
                      <a:pt x="1" y="1"/>
                    </a:moveTo>
                    <a:lnTo>
                      <a:pt x="333" y="5899"/>
                    </a:lnTo>
                    <a:lnTo>
                      <a:pt x="2260" y="6978"/>
                    </a:lnTo>
                    <a:lnTo>
                      <a:pt x="1712" y="2958"/>
                    </a:lnTo>
                    <a:lnTo>
                      <a:pt x="333" y="1"/>
                    </a:lnTo>
                    <a:close/>
                  </a:path>
                </a:pathLst>
              </a:custGeom>
              <a:solidFill>
                <a:srgbClr val="F4C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8"/>
              <p:cNvSpPr/>
              <p:nvPr/>
            </p:nvSpPr>
            <p:spPr>
              <a:xfrm>
                <a:off x="8780863" y="4482136"/>
                <a:ext cx="153067" cy="488836"/>
              </a:xfrm>
              <a:custGeom>
                <a:avLst/>
                <a:gdLst/>
                <a:ahLst/>
                <a:cxnLst/>
                <a:rect l="l" t="t" r="r" b="b"/>
                <a:pathLst>
                  <a:path w="2128" h="6796" extrusionOk="0">
                    <a:moveTo>
                      <a:pt x="1" y="1"/>
                    </a:moveTo>
                    <a:lnTo>
                      <a:pt x="150" y="3888"/>
                    </a:lnTo>
                    <a:lnTo>
                      <a:pt x="1197" y="5450"/>
                    </a:lnTo>
                    <a:cubicBezTo>
                      <a:pt x="1197" y="5450"/>
                      <a:pt x="1230" y="6796"/>
                      <a:pt x="1214" y="6796"/>
                    </a:cubicBezTo>
                    <a:lnTo>
                      <a:pt x="2127" y="6796"/>
                    </a:lnTo>
                    <a:lnTo>
                      <a:pt x="1662" y="2443"/>
                    </a:lnTo>
                    <a:lnTo>
                      <a:pt x="350" y="1"/>
                    </a:lnTo>
                    <a:close/>
                  </a:path>
                </a:pathLst>
              </a:custGeom>
              <a:solidFill>
                <a:srgbClr val="F4C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8"/>
              <p:cNvSpPr/>
              <p:nvPr/>
            </p:nvSpPr>
            <p:spPr>
              <a:xfrm>
                <a:off x="8660164" y="4482136"/>
                <a:ext cx="105234" cy="496029"/>
              </a:xfrm>
              <a:custGeom>
                <a:avLst/>
                <a:gdLst/>
                <a:ahLst/>
                <a:cxnLst/>
                <a:rect l="l" t="t" r="r" b="b"/>
                <a:pathLst>
                  <a:path w="1463" h="6896" extrusionOk="0">
                    <a:moveTo>
                      <a:pt x="1" y="1"/>
                    </a:moveTo>
                    <a:lnTo>
                      <a:pt x="134" y="6895"/>
                    </a:lnTo>
                    <a:lnTo>
                      <a:pt x="1463" y="6895"/>
                    </a:lnTo>
                    <a:lnTo>
                      <a:pt x="1463" y="1745"/>
                    </a:lnTo>
                    <a:lnTo>
                      <a:pt x="416" y="1"/>
                    </a:lnTo>
                    <a:close/>
                  </a:path>
                </a:pathLst>
              </a:custGeom>
              <a:solidFill>
                <a:srgbClr val="F4C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8"/>
              <p:cNvSpPr/>
              <p:nvPr/>
            </p:nvSpPr>
            <p:spPr>
              <a:xfrm>
                <a:off x="8549031" y="4497673"/>
                <a:ext cx="96890" cy="480492"/>
              </a:xfrm>
              <a:custGeom>
                <a:avLst/>
                <a:gdLst/>
                <a:ahLst/>
                <a:cxnLst/>
                <a:rect l="l" t="t" r="r" b="b"/>
                <a:pathLst>
                  <a:path w="1347" h="6680" extrusionOk="0">
                    <a:moveTo>
                      <a:pt x="1" y="1"/>
                    </a:moveTo>
                    <a:lnTo>
                      <a:pt x="100" y="3340"/>
                    </a:lnTo>
                    <a:cubicBezTo>
                      <a:pt x="100" y="3340"/>
                      <a:pt x="815" y="5234"/>
                      <a:pt x="815" y="5300"/>
                    </a:cubicBezTo>
                    <a:cubicBezTo>
                      <a:pt x="815" y="5367"/>
                      <a:pt x="931" y="6679"/>
                      <a:pt x="931" y="6679"/>
                    </a:cubicBezTo>
                    <a:lnTo>
                      <a:pt x="1346" y="6679"/>
                    </a:lnTo>
                    <a:lnTo>
                      <a:pt x="1197" y="1878"/>
                    </a:lnTo>
                    <a:lnTo>
                      <a:pt x="266" y="1"/>
                    </a:lnTo>
                    <a:close/>
                  </a:path>
                </a:pathLst>
              </a:custGeom>
              <a:solidFill>
                <a:srgbClr val="F4C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8"/>
              <p:cNvSpPr/>
              <p:nvPr/>
            </p:nvSpPr>
            <p:spPr>
              <a:xfrm>
                <a:off x="8419988" y="4392511"/>
                <a:ext cx="107607" cy="585654"/>
              </a:xfrm>
              <a:custGeom>
                <a:avLst/>
                <a:gdLst/>
                <a:ahLst/>
                <a:cxnLst/>
                <a:rect l="l" t="t" r="r" b="b"/>
                <a:pathLst>
                  <a:path w="1496" h="8142" extrusionOk="0">
                    <a:moveTo>
                      <a:pt x="0" y="1"/>
                    </a:moveTo>
                    <a:lnTo>
                      <a:pt x="216" y="8042"/>
                    </a:lnTo>
                    <a:lnTo>
                      <a:pt x="1197" y="8141"/>
                    </a:lnTo>
                    <a:lnTo>
                      <a:pt x="1496" y="8141"/>
                    </a:lnTo>
                    <a:lnTo>
                      <a:pt x="1496" y="3672"/>
                    </a:lnTo>
                    <a:lnTo>
                      <a:pt x="233" y="1"/>
                    </a:lnTo>
                    <a:close/>
                  </a:path>
                </a:pathLst>
              </a:custGeom>
              <a:solidFill>
                <a:srgbClr val="F4C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8"/>
              <p:cNvSpPr/>
              <p:nvPr/>
            </p:nvSpPr>
            <p:spPr>
              <a:xfrm>
                <a:off x="8294470" y="4434374"/>
                <a:ext cx="125590" cy="556954"/>
              </a:xfrm>
              <a:custGeom>
                <a:avLst/>
                <a:gdLst/>
                <a:ahLst/>
                <a:cxnLst/>
                <a:rect l="l" t="t" r="r" b="b"/>
                <a:pathLst>
                  <a:path w="1746" h="7743" extrusionOk="0">
                    <a:moveTo>
                      <a:pt x="1" y="0"/>
                    </a:moveTo>
                    <a:lnTo>
                      <a:pt x="366" y="7742"/>
                    </a:lnTo>
                    <a:lnTo>
                      <a:pt x="1745" y="7659"/>
                    </a:lnTo>
                    <a:lnTo>
                      <a:pt x="1413" y="2459"/>
                    </a:lnTo>
                    <a:lnTo>
                      <a:pt x="350" y="0"/>
                    </a:lnTo>
                    <a:close/>
                  </a:path>
                </a:pathLst>
              </a:custGeom>
              <a:solidFill>
                <a:srgbClr val="F4C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8"/>
              <p:cNvSpPr/>
              <p:nvPr/>
            </p:nvSpPr>
            <p:spPr>
              <a:xfrm>
                <a:off x="8147516" y="4635132"/>
                <a:ext cx="115951" cy="450354"/>
              </a:xfrm>
              <a:custGeom>
                <a:avLst/>
                <a:gdLst/>
                <a:ahLst/>
                <a:cxnLst/>
                <a:rect l="l" t="t" r="r" b="b"/>
                <a:pathLst>
                  <a:path w="1612" h="6261" extrusionOk="0">
                    <a:moveTo>
                      <a:pt x="0" y="0"/>
                    </a:moveTo>
                    <a:cubicBezTo>
                      <a:pt x="0" y="0"/>
                      <a:pt x="183" y="4004"/>
                      <a:pt x="183" y="4071"/>
                    </a:cubicBezTo>
                    <a:cubicBezTo>
                      <a:pt x="183" y="4137"/>
                      <a:pt x="914" y="6164"/>
                      <a:pt x="914" y="6247"/>
                    </a:cubicBezTo>
                    <a:cubicBezTo>
                      <a:pt x="914" y="6257"/>
                      <a:pt x="924" y="6261"/>
                      <a:pt x="940" y="6261"/>
                    </a:cubicBezTo>
                    <a:cubicBezTo>
                      <a:pt x="1067" y="6261"/>
                      <a:pt x="1612" y="6014"/>
                      <a:pt x="1612" y="6014"/>
                    </a:cubicBezTo>
                    <a:lnTo>
                      <a:pt x="1379" y="2011"/>
                    </a:lnTo>
                    <a:lnTo>
                      <a:pt x="399" y="0"/>
                    </a:lnTo>
                    <a:close/>
                  </a:path>
                </a:pathLst>
              </a:custGeom>
              <a:solidFill>
                <a:srgbClr val="F4C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8"/>
              <p:cNvSpPr/>
              <p:nvPr/>
            </p:nvSpPr>
            <p:spPr>
              <a:xfrm>
                <a:off x="7919281" y="4379348"/>
                <a:ext cx="174502" cy="663338"/>
              </a:xfrm>
              <a:custGeom>
                <a:avLst/>
                <a:gdLst/>
                <a:ahLst/>
                <a:cxnLst/>
                <a:rect l="l" t="t" r="r" b="b"/>
                <a:pathLst>
                  <a:path w="2426" h="9222" extrusionOk="0">
                    <a:moveTo>
                      <a:pt x="0" y="1"/>
                    </a:moveTo>
                    <a:lnTo>
                      <a:pt x="698" y="8657"/>
                    </a:lnTo>
                    <a:lnTo>
                      <a:pt x="2426" y="9222"/>
                    </a:lnTo>
                    <a:lnTo>
                      <a:pt x="1745" y="2593"/>
                    </a:lnTo>
                    <a:lnTo>
                      <a:pt x="283" y="1"/>
                    </a:lnTo>
                    <a:close/>
                  </a:path>
                </a:pathLst>
              </a:custGeom>
              <a:solidFill>
                <a:srgbClr val="F4C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8"/>
              <p:cNvSpPr/>
              <p:nvPr/>
            </p:nvSpPr>
            <p:spPr>
              <a:xfrm>
                <a:off x="7608542" y="4295693"/>
                <a:ext cx="99263" cy="682472"/>
              </a:xfrm>
              <a:custGeom>
                <a:avLst/>
                <a:gdLst/>
                <a:ahLst/>
                <a:cxnLst/>
                <a:rect l="l" t="t" r="r" b="b"/>
                <a:pathLst>
                  <a:path w="1380" h="9488" extrusionOk="0">
                    <a:moveTo>
                      <a:pt x="1" y="1"/>
                    </a:moveTo>
                    <a:cubicBezTo>
                      <a:pt x="1" y="2"/>
                      <a:pt x="1" y="2"/>
                      <a:pt x="1" y="3"/>
                    </a:cubicBezTo>
                    <a:lnTo>
                      <a:pt x="1" y="3"/>
                    </a:lnTo>
                    <a:lnTo>
                      <a:pt x="1" y="1"/>
                    </a:lnTo>
                    <a:close/>
                    <a:moveTo>
                      <a:pt x="1" y="3"/>
                    </a:moveTo>
                    <a:lnTo>
                      <a:pt x="466" y="9487"/>
                    </a:lnTo>
                    <a:lnTo>
                      <a:pt x="1380" y="9388"/>
                    </a:lnTo>
                    <a:lnTo>
                      <a:pt x="715" y="3407"/>
                    </a:lnTo>
                    <a:cubicBezTo>
                      <a:pt x="715" y="3407"/>
                      <a:pt x="11" y="133"/>
                      <a:pt x="1" y="3"/>
                    </a:cubicBezTo>
                    <a:close/>
                  </a:path>
                </a:pathLst>
              </a:custGeom>
              <a:solidFill>
                <a:srgbClr val="F1BF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8"/>
              <p:cNvSpPr/>
              <p:nvPr/>
            </p:nvSpPr>
            <p:spPr>
              <a:xfrm>
                <a:off x="7179549" y="4259872"/>
                <a:ext cx="77756" cy="741023"/>
              </a:xfrm>
              <a:custGeom>
                <a:avLst/>
                <a:gdLst/>
                <a:ahLst/>
                <a:cxnLst/>
                <a:rect l="l" t="t" r="r" b="b"/>
                <a:pathLst>
                  <a:path w="1081" h="10302" extrusionOk="0">
                    <a:moveTo>
                      <a:pt x="0" y="1"/>
                    </a:moveTo>
                    <a:lnTo>
                      <a:pt x="532" y="10301"/>
                    </a:lnTo>
                    <a:lnTo>
                      <a:pt x="1080" y="10301"/>
                    </a:lnTo>
                    <a:lnTo>
                      <a:pt x="731" y="3888"/>
                    </a:lnTo>
                    <a:lnTo>
                      <a:pt x="0" y="1"/>
                    </a:lnTo>
                    <a:close/>
                  </a:path>
                </a:pathLst>
              </a:custGeom>
              <a:solidFill>
                <a:srgbClr val="F4C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8"/>
              <p:cNvSpPr/>
              <p:nvPr/>
            </p:nvSpPr>
            <p:spPr>
              <a:xfrm>
                <a:off x="7385054" y="4237142"/>
                <a:ext cx="251036" cy="631042"/>
              </a:xfrm>
              <a:custGeom>
                <a:avLst/>
                <a:gdLst/>
                <a:ahLst/>
                <a:cxnLst/>
                <a:rect l="l" t="t" r="r" b="b"/>
                <a:pathLst>
                  <a:path w="3490" h="8773" extrusionOk="0">
                    <a:moveTo>
                      <a:pt x="1" y="1"/>
                    </a:moveTo>
                    <a:lnTo>
                      <a:pt x="1" y="84"/>
                    </a:lnTo>
                    <a:lnTo>
                      <a:pt x="1031" y="6613"/>
                    </a:lnTo>
                    <a:lnTo>
                      <a:pt x="1380" y="6613"/>
                    </a:lnTo>
                    <a:lnTo>
                      <a:pt x="1380" y="7311"/>
                    </a:lnTo>
                    <a:lnTo>
                      <a:pt x="1762" y="7444"/>
                    </a:lnTo>
                    <a:lnTo>
                      <a:pt x="2094" y="7676"/>
                    </a:lnTo>
                    <a:lnTo>
                      <a:pt x="2094" y="8092"/>
                    </a:lnTo>
                    <a:lnTo>
                      <a:pt x="1978" y="8590"/>
                    </a:lnTo>
                    <a:lnTo>
                      <a:pt x="3490" y="8773"/>
                    </a:lnTo>
                    <a:lnTo>
                      <a:pt x="3108" y="217"/>
                    </a:lnTo>
                    <a:lnTo>
                      <a:pt x="815" y="117"/>
                    </a:lnTo>
                    <a:lnTo>
                      <a:pt x="1" y="1"/>
                    </a:lnTo>
                    <a:close/>
                  </a:path>
                </a:pathLst>
              </a:custGeom>
              <a:solidFill>
                <a:srgbClr val="E793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8"/>
              <p:cNvSpPr/>
              <p:nvPr/>
            </p:nvSpPr>
            <p:spPr>
              <a:xfrm>
                <a:off x="6360910" y="4163054"/>
                <a:ext cx="87323" cy="540266"/>
              </a:xfrm>
              <a:custGeom>
                <a:avLst/>
                <a:gdLst/>
                <a:ahLst/>
                <a:cxnLst/>
                <a:rect l="l" t="t" r="r" b="b"/>
                <a:pathLst>
                  <a:path w="1214" h="7511" extrusionOk="0">
                    <a:moveTo>
                      <a:pt x="1" y="1"/>
                    </a:moveTo>
                    <a:lnTo>
                      <a:pt x="748" y="7510"/>
                    </a:lnTo>
                    <a:cubicBezTo>
                      <a:pt x="859" y="7441"/>
                      <a:pt x="993" y="7406"/>
                      <a:pt x="1121" y="7406"/>
                    </a:cubicBezTo>
                    <a:cubicBezTo>
                      <a:pt x="1147" y="7406"/>
                      <a:pt x="1172" y="7408"/>
                      <a:pt x="1197" y="7411"/>
                    </a:cubicBezTo>
                    <a:lnTo>
                      <a:pt x="1214" y="6796"/>
                    </a:lnTo>
                    <a:lnTo>
                      <a:pt x="1" y="1"/>
                    </a:ln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8"/>
              <p:cNvSpPr/>
              <p:nvPr/>
            </p:nvSpPr>
            <p:spPr>
              <a:xfrm>
                <a:off x="6469668" y="3575096"/>
                <a:ext cx="260602" cy="573714"/>
              </a:xfrm>
              <a:custGeom>
                <a:avLst/>
                <a:gdLst/>
                <a:ahLst/>
                <a:cxnLst/>
                <a:rect l="l" t="t" r="r" b="b"/>
                <a:pathLst>
                  <a:path w="3623" h="7976" extrusionOk="0">
                    <a:moveTo>
                      <a:pt x="516" y="1"/>
                    </a:moveTo>
                    <a:lnTo>
                      <a:pt x="516" y="416"/>
                    </a:lnTo>
                    <a:lnTo>
                      <a:pt x="1" y="416"/>
                    </a:lnTo>
                    <a:lnTo>
                      <a:pt x="1" y="1994"/>
                    </a:lnTo>
                    <a:lnTo>
                      <a:pt x="266" y="1994"/>
                    </a:lnTo>
                    <a:lnTo>
                      <a:pt x="333" y="7294"/>
                    </a:lnTo>
                    <a:lnTo>
                      <a:pt x="1330" y="7294"/>
                    </a:lnTo>
                    <a:lnTo>
                      <a:pt x="1330" y="7477"/>
                    </a:lnTo>
                    <a:lnTo>
                      <a:pt x="1064" y="7477"/>
                    </a:lnTo>
                    <a:lnTo>
                      <a:pt x="1064" y="7743"/>
                    </a:lnTo>
                    <a:lnTo>
                      <a:pt x="1579" y="7975"/>
                    </a:lnTo>
                    <a:lnTo>
                      <a:pt x="1579" y="6912"/>
                    </a:lnTo>
                    <a:lnTo>
                      <a:pt x="3091" y="6862"/>
                    </a:lnTo>
                    <a:lnTo>
                      <a:pt x="3091" y="2775"/>
                    </a:lnTo>
                    <a:lnTo>
                      <a:pt x="3340" y="2526"/>
                    </a:lnTo>
                    <a:lnTo>
                      <a:pt x="3340" y="1047"/>
                    </a:lnTo>
                    <a:lnTo>
                      <a:pt x="3622" y="1047"/>
                    </a:lnTo>
                    <a:lnTo>
                      <a:pt x="3622" y="566"/>
                    </a:lnTo>
                    <a:lnTo>
                      <a:pt x="3091" y="566"/>
                    </a:lnTo>
                    <a:lnTo>
                      <a:pt x="516" y="1"/>
                    </a:ln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8"/>
              <p:cNvSpPr/>
              <p:nvPr/>
            </p:nvSpPr>
            <p:spPr>
              <a:xfrm>
                <a:off x="1032237" y="4028041"/>
                <a:ext cx="475745" cy="484089"/>
              </a:xfrm>
              <a:custGeom>
                <a:avLst/>
                <a:gdLst/>
                <a:ahLst/>
                <a:cxnLst/>
                <a:rect l="l" t="t" r="r" b="b"/>
                <a:pathLst>
                  <a:path w="6614" h="6730" extrusionOk="0">
                    <a:moveTo>
                      <a:pt x="1" y="0"/>
                    </a:moveTo>
                    <a:lnTo>
                      <a:pt x="1" y="748"/>
                    </a:lnTo>
                    <a:lnTo>
                      <a:pt x="466" y="748"/>
                    </a:lnTo>
                    <a:lnTo>
                      <a:pt x="466" y="997"/>
                    </a:lnTo>
                    <a:lnTo>
                      <a:pt x="150" y="997"/>
                    </a:lnTo>
                    <a:lnTo>
                      <a:pt x="150" y="1512"/>
                    </a:lnTo>
                    <a:lnTo>
                      <a:pt x="1" y="1512"/>
                    </a:lnTo>
                    <a:lnTo>
                      <a:pt x="1" y="6729"/>
                    </a:lnTo>
                    <a:lnTo>
                      <a:pt x="616" y="6729"/>
                    </a:lnTo>
                    <a:lnTo>
                      <a:pt x="616" y="3140"/>
                    </a:lnTo>
                    <a:lnTo>
                      <a:pt x="1513" y="3140"/>
                    </a:lnTo>
                    <a:lnTo>
                      <a:pt x="1513" y="6729"/>
                    </a:lnTo>
                    <a:lnTo>
                      <a:pt x="2593" y="6729"/>
                    </a:lnTo>
                    <a:lnTo>
                      <a:pt x="2593" y="2642"/>
                    </a:lnTo>
                    <a:lnTo>
                      <a:pt x="6613" y="2642"/>
                    </a:lnTo>
                    <a:lnTo>
                      <a:pt x="6613" y="316"/>
                    </a:lnTo>
                    <a:lnTo>
                      <a:pt x="3307" y="316"/>
                    </a:lnTo>
                    <a:lnTo>
                      <a:pt x="3307" y="615"/>
                    </a:lnTo>
                    <a:lnTo>
                      <a:pt x="3124" y="615"/>
                    </a:lnTo>
                    <a:lnTo>
                      <a:pt x="3124" y="848"/>
                    </a:lnTo>
                    <a:lnTo>
                      <a:pt x="2609" y="848"/>
                    </a:lnTo>
                    <a:lnTo>
                      <a:pt x="2576" y="798"/>
                    </a:lnTo>
                    <a:lnTo>
                      <a:pt x="2144" y="798"/>
                    </a:lnTo>
                    <a:lnTo>
                      <a:pt x="2144" y="565"/>
                    </a:lnTo>
                    <a:lnTo>
                      <a:pt x="915" y="565"/>
                    </a:lnTo>
                    <a:lnTo>
                      <a:pt x="915" y="0"/>
                    </a:ln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8"/>
              <p:cNvSpPr/>
              <p:nvPr/>
            </p:nvSpPr>
            <p:spPr>
              <a:xfrm>
                <a:off x="1256947" y="4273035"/>
                <a:ext cx="35893" cy="225932"/>
              </a:xfrm>
              <a:custGeom>
                <a:avLst/>
                <a:gdLst/>
                <a:ahLst/>
                <a:cxnLst/>
                <a:rect l="l" t="t" r="r" b="b"/>
                <a:pathLst>
                  <a:path w="499" h="3141" extrusionOk="0">
                    <a:moveTo>
                      <a:pt x="0" y="0"/>
                    </a:moveTo>
                    <a:lnTo>
                      <a:pt x="0" y="216"/>
                    </a:lnTo>
                    <a:lnTo>
                      <a:pt x="183" y="216"/>
                    </a:lnTo>
                    <a:lnTo>
                      <a:pt x="183" y="3140"/>
                    </a:lnTo>
                    <a:lnTo>
                      <a:pt x="499" y="3140"/>
                    </a:lnTo>
                    <a:lnTo>
                      <a:pt x="499" y="0"/>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8"/>
              <p:cNvSpPr/>
              <p:nvPr/>
            </p:nvSpPr>
            <p:spPr>
              <a:xfrm>
                <a:off x="1316650" y="4273035"/>
                <a:ext cx="35965" cy="225932"/>
              </a:xfrm>
              <a:custGeom>
                <a:avLst/>
                <a:gdLst/>
                <a:ahLst/>
                <a:cxnLst/>
                <a:rect l="l" t="t" r="r" b="b"/>
                <a:pathLst>
                  <a:path w="500" h="3141" extrusionOk="0">
                    <a:moveTo>
                      <a:pt x="1" y="0"/>
                    </a:moveTo>
                    <a:lnTo>
                      <a:pt x="1" y="216"/>
                    </a:lnTo>
                    <a:lnTo>
                      <a:pt x="184" y="216"/>
                    </a:lnTo>
                    <a:lnTo>
                      <a:pt x="184" y="3140"/>
                    </a:lnTo>
                    <a:lnTo>
                      <a:pt x="499" y="3140"/>
                    </a:lnTo>
                    <a:lnTo>
                      <a:pt x="499" y="0"/>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8"/>
              <p:cNvSpPr/>
              <p:nvPr/>
            </p:nvSpPr>
            <p:spPr>
              <a:xfrm>
                <a:off x="1375273" y="4273035"/>
                <a:ext cx="35893" cy="225932"/>
              </a:xfrm>
              <a:custGeom>
                <a:avLst/>
                <a:gdLst/>
                <a:ahLst/>
                <a:cxnLst/>
                <a:rect l="l" t="t" r="r" b="b"/>
                <a:pathLst>
                  <a:path w="499" h="3141" extrusionOk="0">
                    <a:moveTo>
                      <a:pt x="0" y="0"/>
                    </a:moveTo>
                    <a:lnTo>
                      <a:pt x="0" y="216"/>
                    </a:lnTo>
                    <a:lnTo>
                      <a:pt x="183" y="216"/>
                    </a:lnTo>
                    <a:lnTo>
                      <a:pt x="183" y="3140"/>
                    </a:lnTo>
                    <a:lnTo>
                      <a:pt x="498" y="3140"/>
                    </a:lnTo>
                    <a:lnTo>
                      <a:pt x="498" y="0"/>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8"/>
              <p:cNvSpPr/>
              <p:nvPr/>
            </p:nvSpPr>
            <p:spPr>
              <a:xfrm>
                <a:off x="1433824" y="4273035"/>
                <a:ext cx="37116" cy="225932"/>
              </a:xfrm>
              <a:custGeom>
                <a:avLst/>
                <a:gdLst/>
                <a:ahLst/>
                <a:cxnLst/>
                <a:rect l="l" t="t" r="r" b="b"/>
                <a:pathLst>
                  <a:path w="516" h="3141" extrusionOk="0">
                    <a:moveTo>
                      <a:pt x="0" y="0"/>
                    </a:moveTo>
                    <a:lnTo>
                      <a:pt x="0" y="216"/>
                    </a:lnTo>
                    <a:lnTo>
                      <a:pt x="199" y="216"/>
                    </a:lnTo>
                    <a:lnTo>
                      <a:pt x="199" y="3140"/>
                    </a:lnTo>
                    <a:lnTo>
                      <a:pt x="515" y="3140"/>
                    </a:lnTo>
                    <a:lnTo>
                      <a:pt x="515" y="0"/>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8"/>
              <p:cNvSpPr/>
              <p:nvPr/>
            </p:nvSpPr>
            <p:spPr>
              <a:xfrm>
                <a:off x="1493526" y="4273035"/>
                <a:ext cx="35965" cy="225932"/>
              </a:xfrm>
              <a:custGeom>
                <a:avLst/>
                <a:gdLst/>
                <a:ahLst/>
                <a:cxnLst/>
                <a:rect l="l" t="t" r="r" b="b"/>
                <a:pathLst>
                  <a:path w="500" h="3141" extrusionOk="0">
                    <a:moveTo>
                      <a:pt x="1" y="0"/>
                    </a:moveTo>
                    <a:lnTo>
                      <a:pt x="1" y="216"/>
                    </a:lnTo>
                    <a:lnTo>
                      <a:pt x="184" y="216"/>
                    </a:lnTo>
                    <a:lnTo>
                      <a:pt x="184" y="3140"/>
                    </a:lnTo>
                    <a:lnTo>
                      <a:pt x="499" y="3140"/>
                    </a:lnTo>
                    <a:lnTo>
                      <a:pt x="499" y="0"/>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8"/>
              <p:cNvSpPr/>
              <p:nvPr/>
            </p:nvSpPr>
            <p:spPr>
              <a:xfrm>
                <a:off x="1552078" y="4273035"/>
                <a:ext cx="37116" cy="225932"/>
              </a:xfrm>
              <a:custGeom>
                <a:avLst/>
                <a:gdLst/>
                <a:ahLst/>
                <a:cxnLst/>
                <a:rect l="l" t="t" r="r" b="b"/>
                <a:pathLst>
                  <a:path w="516" h="3141" extrusionOk="0">
                    <a:moveTo>
                      <a:pt x="1" y="0"/>
                    </a:moveTo>
                    <a:lnTo>
                      <a:pt x="1" y="216"/>
                    </a:lnTo>
                    <a:lnTo>
                      <a:pt x="200" y="216"/>
                    </a:lnTo>
                    <a:lnTo>
                      <a:pt x="200" y="3140"/>
                    </a:lnTo>
                    <a:lnTo>
                      <a:pt x="516" y="3140"/>
                    </a:lnTo>
                    <a:lnTo>
                      <a:pt x="516" y="0"/>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8"/>
              <p:cNvSpPr/>
              <p:nvPr/>
            </p:nvSpPr>
            <p:spPr>
              <a:xfrm>
                <a:off x="1611852" y="4273035"/>
                <a:ext cx="35893" cy="225932"/>
              </a:xfrm>
              <a:custGeom>
                <a:avLst/>
                <a:gdLst/>
                <a:ahLst/>
                <a:cxnLst/>
                <a:rect l="l" t="t" r="r" b="b"/>
                <a:pathLst>
                  <a:path w="499" h="3141" extrusionOk="0">
                    <a:moveTo>
                      <a:pt x="1" y="0"/>
                    </a:moveTo>
                    <a:lnTo>
                      <a:pt x="1" y="216"/>
                    </a:lnTo>
                    <a:lnTo>
                      <a:pt x="183" y="216"/>
                    </a:lnTo>
                    <a:lnTo>
                      <a:pt x="183" y="3140"/>
                    </a:lnTo>
                    <a:lnTo>
                      <a:pt x="499" y="3140"/>
                    </a:lnTo>
                    <a:lnTo>
                      <a:pt x="499" y="0"/>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8"/>
              <p:cNvSpPr/>
              <p:nvPr/>
            </p:nvSpPr>
            <p:spPr>
              <a:xfrm>
                <a:off x="1670403" y="4273035"/>
                <a:ext cx="37116" cy="225932"/>
              </a:xfrm>
              <a:custGeom>
                <a:avLst/>
                <a:gdLst/>
                <a:ahLst/>
                <a:cxnLst/>
                <a:rect l="l" t="t" r="r" b="b"/>
                <a:pathLst>
                  <a:path w="516" h="3141" extrusionOk="0">
                    <a:moveTo>
                      <a:pt x="1" y="0"/>
                    </a:moveTo>
                    <a:lnTo>
                      <a:pt x="1" y="216"/>
                    </a:lnTo>
                    <a:lnTo>
                      <a:pt x="200" y="216"/>
                    </a:lnTo>
                    <a:lnTo>
                      <a:pt x="200" y="3140"/>
                    </a:lnTo>
                    <a:lnTo>
                      <a:pt x="516" y="3140"/>
                    </a:lnTo>
                    <a:lnTo>
                      <a:pt x="516" y="0"/>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8"/>
              <p:cNvSpPr/>
              <p:nvPr/>
            </p:nvSpPr>
            <p:spPr>
              <a:xfrm>
                <a:off x="1730177" y="4273035"/>
                <a:ext cx="35893" cy="225932"/>
              </a:xfrm>
              <a:custGeom>
                <a:avLst/>
                <a:gdLst/>
                <a:ahLst/>
                <a:cxnLst/>
                <a:rect l="l" t="t" r="r" b="b"/>
                <a:pathLst>
                  <a:path w="499" h="3141" extrusionOk="0">
                    <a:moveTo>
                      <a:pt x="0" y="0"/>
                    </a:moveTo>
                    <a:lnTo>
                      <a:pt x="0" y="216"/>
                    </a:lnTo>
                    <a:lnTo>
                      <a:pt x="183" y="216"/>
                    </a:lnTo>
                    <a:lnTo>
                      <a:pt x="183" y="3140"/>
                    </a:lnTo>
                    <a:lnTo>
                      <a:pt x="499" y="3140"/>
                    </a:lnTo>
                    <a:lnTo>
                      <a:pt x="499" y="0"/>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8"/>
              <p:cNvSpPr/>
              <p:nvPr/>
            </p:nvSpPr>
            <p:spPr>
              <a:xfrm>
                <a:off x="1788729" y="4273035"/>
                <a:ext cx="37116" cy="225932"/>
              </a:xfrm>
              <a:custGeom>
                <a:avLst/>
                <a:gdLst/>
                <a:ahLst/>
                <a:cxnLst/>
                <a:rect l="l" t="t" r="r" b="b"/>
                <a:pathLst>
                  <a:path w="516" h="3141" extrusionOk="0">
                    <a:moveTo>
                      <a:pt x="0" y="0"/>
                    </a:moveTo>
                    <a:lnTo>
                      <a:pt x="0" y="216"/>
                    </a:lnTo>
                    <a:lnTo>
                      <a:pt x="200" y="216"/>
                    </a:lnTo>
                    <a:lnTo>
                      <a:pt x="200" y="3140"/>
                    </a:lnTo>
                    <a:lnTo>
                      <a:pt x="515" y="3140"/>
                    </a:lnTo>
                    <a:lnTo>
                      <a:pt x="515" y="0"/>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8"/>
              <p:cNvSpPr/>
              <p:nvPr/>
            </p:nvSpPr>
            <p:spPr>
              <a:xfrm>
                <a:off x="1848503" y="4273035"/>
                <a:ext cx="35893" cy="225932"/>
              </a:xfrm>
              <a:custGeom>
                <a:avLst/>
                <a:gdLst/>
                <a:ahLst/>
                <a:cxnLst/>
                <a:rect l="l" t="t" r="r" b="b"/>
                <a:pathLst>
                  <a:path w="499" h="3141" extrusionOk="0">
                    <a:moveTo>
                      <a:pt x="0" y="0"/>
                    </a:moveTo>
                    <a:lnTo>
                      <a:pt x="0" y="216"/>
                    </a:lnTo>
                    <a:lnTo>
                      <a:pt x="183" y="216"/>
                    </a:lnTo>
                    <a:lnTo>
                      <a:pt x="183" y="3140"/>
                    </a:lnTo>
                    <a:lnTo>
                      <a:pt x="498" y="3140"/>
                    </a:lnTo>
                    <a:lnTo>
                      <a:pt x="498" y="0"/>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8"/>
              <p:cNvSpPr/>
              <p:nvPr/>
            </p:nvSpPr>
            <p:spPr>
              <a:xfrm>
                <a:off x="1529420" y="4005311"/>
                <a:ext cx="541417" cy="213992"/>
              </a:xfrm>
              <a:custGeom>
                <a:avLst/>
                <a:gdLst/>
                <a:ahLst/>
                <a:cxnLst/>
                <a:rect l="l" t="t" r="r" b="b"/>
                <a:pathLst>
                  <a:path w="7527" h="2975" extrusionOk="0">
                    <a:moveTo>
                      <a:pt x="5001" y="1"/>
                    </a:moveTo>
                    <a:lnTo>
                      <a:pt x="5001" y="1081"/>
                    </a:lnTo>
                    <a:lnTo>
                      <a:pt x="3024" y="1081"/>
                    </a:lnTo>
                    <a:lnTo>
                      <a:pt x="3024" y="848"/>
                    </a:lnTo>
                    <a:lnTo>
                      <a:pt x="2459" y="848"/>
                    </a:lnTo>
                    <a:lnTo>
                      <a:pt x="2060" y="433"/>
                    </a:lnTo>
                    <a:lnTo>
                      <a:pt x="0" y="632"/>
                    </a:lnTo>
                    <a:cubicBezTo>
                      <a:pt x="17" y="699"/>
                      <a:pt x="0" y="2975"/>
                      <a:pt x="0" y="2975"/>
                    </a:cubicBezTo>
                    <a:lnTo>
                      <a:pt x="1811" y="2975"/>
                    </a:lnTo>
                    <a:lnTo>
                      <a:pt x="1811" y="2659"/>
                    </a:lnTo>
                    <a:lnTo>
                      <a:pt x="2110" y="2659"/>
                    </a:lnTo>
                    <a:lnTo>
                      <a:pt x="2110" y="1646"/>
                    </a:lnTo>
                    <a:lnTo>
                      <a:pt x="2791" y="1646"/>
                    </a:lnTo>
                    <a:lnTo>
                      <a:pt x="2791" y="2775"/>
                    </a:lnTo>
                    <a:lnTo>
                      <a:pt x="3041" y="2775"/>
                    </a:lnTo>
                    <a:lnTo>
                      <a:pt x="3041" y="2244"/>
                    </a:lnTo>
                    <a:lnTo>
                      <a:pt x="3356" y="2244"/>
                    </a:lnTo>
                    <a:lnTo>
                      <a:pt x="3356" y="2759"/>
                    </a:lnTo>
                    <a:lnTo>
                      <a:pt x="5549" y="2759"/>
                    </a:lnTo>
                    <a:lnTo>
                      <a:pt x="5549" y="2460"/>
                    </a:lnTo>
                    <a:lnTo>
                      <a:pt x="5234" y="2460"/>
                    </a:lnTo>
                    <a:lnTo>
                      <a:pt x="5234" y="2144"/>
                    </a:lnTo>
                    <a:lnTo>
                      <a:pt x="4934" y="2144"/>
                    </a:lnTo>
                    <a:lnTo>
                      <a:pt x="4934" y="2410"/>
                    </a:lnTo>
                    <a:lnTo>
                      <a:pt x="4104" y="2410"/>
                    </a:lnTo>
                    <a:lnTo>
                      <a:pt x="4104" y="1562"/>
                    </a:lnTo>
                    <a:lnTo>
                      <a:pt x="3605" y="1562"/>
                    </a:lnTo>
                    <a:lnTo>
                      <a:pt x="3605" y="1263"/>
                    </a:lnTo>
                    <a:lnTo>
                      <a:pt x="7526" y="1263"/>
                    </a:lnTo>
                    <a:lnTo>
                      <a:pt x="7526" y="998"/>
                    </a:lnTo>
                    <a:lnTo>
                      <a:pt x="6280" y="998"/>
                    </a:lnTo>
                    <a:lnTo>
                      <a:pt x="6280" y="100"/>
                    </a:lnTo>
                    <a:lnTo>
                      <a:pt x="5848" y="100"/>
                    </a:lnTo>
                    <a:lnTo>
                      <a:pt x="5848" y="1031"/>
                    </a:lnTo>
                    <a:lnTo>
                      <a:pt x="5433" y="1031"/>
                    </a:lnTo>
                    <a:lnTo>
                      <a:pt x="5433" y="1"/>
                    </a:ln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8"/>
              <p:cNvSpPr/>
              <p:nvPr/>
            </p:nvSpPr>
            <p:spPr>
              <a:xfrm>
                <a:off x="1619045" y="4073429"/>
                <a:ext cx="33519" cy="121058"/>
              </a:xfrm>
              <a:custGeom>
                <a:avLst/>
                <a:gdLst/>
                <a:ahLst/>
                <a:cxnLst/>
                <a:rect l="l" t="t" r="r" b="b"/>
                <a:pathLst>
                  <a:path w="466" h="1683" extrusionOk="0">
                    <a:moveTo>
                      <a:pt x="0" y="1"/>
                    </a:moveTo>
                    <a:lnTo>
                      <a:pt x="0" y="1646"/>
                    </a:lnTo>
                    <a:cubicBezTo>
                      <a:pt x="0" y="1646"/>
                      <a:pt x="207" y="1682"/>
                      <a:pt x="345" y="1682"/>
                    </a:cubicBezTo>
                    <a:cubicBezTo>
                      <a:pt x="414" y="1682"/>
                      <a:pt x="465" y="1673"/>
                      <a:pt x="465" y="1646"/>
                    </a:cubicBezTo>
                    <a:lnTo>
                      <a:pt x="465" y="1"/>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8"/>
              <p:cNvSpPr/>
              <p:nvPr/>
            </p:nvSpPr>
            <p:spPr>
              <a:xfrm>
                <a:off x="1782758" y="3945609"/>
                <a:ext cx="14386" cy="37116"/>
              </a:xfrm>
              <a:custGeom>
                <a:avLst/>
                <a:gdLst/>
                <a:ahLst/>
                <a:cxnLst/>
                <a:rect l="l" t="t" r="r" b="b"/>
                <a:pathLst>
                  <a:path w="200" h="516" extrusionOk="0">
                    <a:moveTo>
                      <a:pt x="0" y="0"/>
                    </a:moveTo>
                    <a:lnTo>
                      <a:pt x="0" y="515"/>
                    </a:lnTo>
                    <a:lnTo>
                      <a:pt x="200" y="515"/>
                    </a:lnTo>
                    <a:lnTo>
                      <a:pt x="200" y="0"/>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8"/>
              <p:cNvSpPr/>
              <p:nvPr/>
            </p:nvSpPr>
            <p:spPr>
              <a:xfrm>
                <a:off x="1517479" y="4498896"/>
                <a:ext cx="738577" cy="469703"/>
              </a:xfrm>
              <a:custGeom>
                <a:avLst/>
                <a:gdLst/>
                <a:ahLst/>
                <a:cxnLst/>
                <a:rect l="l" t="t" r="r" b="b"/>
                <a:pathLst>
                  <a:path w="10268" h="6530" extrusionOk="0">
                    <a:moveTo>
                      <a:pt x="0" y="0"/>
                    </a:moveTo>
                    <a:lnTo>
                      <a:pt x="0" y="6530"/>
                    </a:lnTo>
                    <a:lnTo>
                      <a:pt x="10267" y="6530"/>
                    </a:lnTo>
                    <a:lnTo>
                      <a:pt x="10267" y="814"/>
                    </a:lnTo>
                    <a:cubicBezTo>
                      <a:pt x="10267" y="814"/>
                      <a:pt x="9985" y="648"/>
                      <a:pt x="9869" y="598"/>
                    </a:cubicBezTo>
                    <a:cubicBezTo>
                      <a:pt x="9752" y="549"/>
                      <a:pt x="10068" y="565"/>
                      <a:pt x="10168" y="366"/>
                    </a:cubicBezTo>
                    <a:cubicBezTo>
                      <a:pt x="10214" y="274"/>
                      <a:pt x="10129" y="249"/>
                      <a:pt x="10024" y="249"/>
                    </a:cubicBezTo>
                    <a:cubicBezTo>
                      <a:pt x="9902" y="249"/>
                      <a:pt x="9752" y="283"/>
                      <a:pt x="9752" y="283"/>
                    </a:cubicBezTo>
                    <a:lnTo>
                      <a:pt x="0" y="0"/>
                    </a:ln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8"/>
              <p:cNvSpPr/>
              <p:nvPr/>
            </p:nvSpPr>
            <p:spPr>
              <a:xfrm>
                <a:off x="1369231" y="4754608"/>
                <a:ext cx="24025" cy="96890"/>
              </a:xfrm>
              <a:custGeom>
                <a:avLst/>
                <a:gdLst/>
                <a:ahLst/>
                <a:cxnLst/>
                <a:rect l="l" t="t" r="r" b="b"/>
                <a:pathLst>
                  <a:path w="334" h="1347" extrusionOk="0">
                    <a:moveTo>
                      <a:pt x="1" y="1"/>
                    </a:moveTo>
                    <a:lnTo>
                      <a:pt x="1" y="1346"/>
                    </a:lnTo>
                    <a:lnTo>
                      <a:pt x="333" y="1346"/>
                    </a:lnTo>
                    <a:lnTo>
                      <a:pt x="333" y="1"/>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8"/>
              <p:cNvSpPr/>
              <p:nvPr/>
            </p:nvSpPr>
            <p:spPr>
              <a:xfrm>
                <a:off x="1322692" y="4754608"/>
                <a:ext cx="22730" cy="96890"/>
              </a:xfrm>
              <a:custGeom>
                <a:avLst/>
                <a:gdLst/>
                <a:ahLst/>
                <a:cxnLst/>
                <a:rect l="l" t="t" r="r" b="b"/>
                <a:pathLst>
                  <a:path w="316" h="1347" extrusionOk="0">
                    <a:moveTo>
                      <a:pt x="0" y="1"/>
                    </a:moveTo>
                    <a:lnTo>
                      <a:pt x="0" y="1346"/>
                    </a:lnTo>
                    <a:lnTo>
                      <a:pt x="316" y="1346"/>
                    </a:lnTo>
                    <a:lnTo>
                      <a:pt x="316" y="1"/>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8"/>
              <p:cNvSpPr/>
              <p:nvPr/>
            </p:nvSpPr>
            <p:spPr>
              <a:xfrm>
                <a:off x="766958" y="4678002"/>
                <a:ext cx="549761" cy="365620"/>
              </a:xfrm>
              <a:custGeom>
                <a:avLst/>
                <a:gdLst/>
                <a:ahLst/>
                <a:cxnLst/>
                <a:rect l="l" t="t" r="r" b="b"/>
                <a:pathLst>
                  <a:path w="7643" h="5083" extrusionOk="0">
                    <a:moveTo>
                      <a:pt x="4154" y="0"/>
                    </a:moveTo>
                    <a:cubicBezTo>
                      <a:pt x="4138" y="0"/>
                      <a:pt x="4121" y="1"/>
                      <a:pt x="4104" y="2"/>
                    </a:cubicBezTo>
                    <a:cubicBezTo>
                      <a:pt x="3905" y="19"/>
                      <a:pt x="3722" y="102"/>
                      <a:pt x="3573" y="218"/>
                    </a:cubicBezTo>
                    <a:cubicBezTo>
                      <a:pt x="3489" y="285"/>
                      <a:pt x="3390" y="335"/>
                      <a:pt x="3274" y="368"/>
                    </a:cubicBezTo>
                    <a:cubicBezTo>
                      <a:pt x="3241" y="376"/>
                      <a:pt x="3207" y="379"/>
                      <a:pt x="3174" y="379"/>
                    </a:cubicBezTo>
                    <a:cubicBezTo>
                      <a:pt x="3046" y="379"/>
                      <a:pt x="2912" y="332"/>
                      <a:pt x="2777" y="332"/>
                    </a:cubicBezTo>
                    <a:cubicBezTo>
                      <a:pt x="2732" y="332"/>
                      <a:pt x="2687" y="337"/>
                      <a:pt x="2642" y="351"/>
                    </a:cubicBezTo>
                    <a:cubicBezTo>
                      <a:pt x="2393" y="418"/>
                      <a:pt x="2260" y="750"/>
                      <a:pt x="1994" y="800"/>
                    </a:cubicBezTo>
                    <a:cubicBezTo>
                      <a:pt x="1861" y="833"/>
                      <a:pt x="1712" y="800"/>
                      <a:pt x="1596" y="883"/>
                    </a:cubicBezTo>
                    <a:cubicBezTo>
                      <a:pt x="1496" y="949"/>
                      <a:pt x="1479" y="1082"/>
                      <a:pt x="1396" y="1149"/>
                    </a:cubicBezTo>
                    <a:cubicBezTo>
                      <a:pt x="1296" y="1215"/>
                      <a:pt x="1097" y="1199"/>
                      <a:pt x="948" y="1232"/>
                    </a:cubicBezTo>
                    <a:cubicBezTo>
                      <a:pt x="632" y="1315"/>
                      <a:pt x="516" y="1680"/>
                      <a:pt x="266" y="1880"/>
                    </a:cubicBezTo>
                    <a:cubicBezTo>
                      <a:pt x="200" y="1913"/>
                      <a:pt x="150" y="1946"/>
                      <a:pt x="100" y="1996"/>
                    </a:cubicBezTo>
                    <a:cubicBezTo>
                      <a:pt x="50" y="2079"/>
                      <a:pt x="34" y="2179"/>
                      <a:pt x="34" y="2278"/>
                    </a:cubicBezTo>
                    <a:cubicBezTo>
                      <a:pt x="34" y="2644"/>
                      <a:pt x="17" y="3026"/>
                      <a:pt x="17" y="3392"/>
                    </a:cubicBezTo>
                    <a:cubicBezTo>
                      <a:pt x="1" y="3508"/>
                      <a:pt x="17" y="3624"/>
                      <a:pt x="50" y="3724"/>
                    </a:cubicBezTo>
                    <a:cubicBezTo>
                      <a:pt x="100" y="3840"/>
                      <a:pt x="200" y="3940"/>
                      <a:pt x="300" y="4023"/>
                    </a:cubicBezTo>
                    <a:cubicBezTo>
                      <a:pt x="997" y="4604"/>
                      <a:pt x="1961" y="4804"/>
                      <a:pt x="2858" y="4920"/>
                    </a:cubicBezTo>
                    <a:cubicBezTo>
                      <a:pt x="3406" y="4987"/>
                      <a:pt x="3971" y="5036"/>
                      <a:pt x="4520" y="5070"/>
                    </a:cubicBezTo>
                    <a:cubicBezTo>
                      <a:pt x="4686" y="5078"/>
                      <a:pt x="4856" y="5082"/>
                      <a:pt x="5026" y="5082"/>
                    </a:cubicBezTo>
                    <a:cubicBezTo>
                      <a:pt x="5197" y="5082"/>
                      <a:pt x="5367" y="5078"/>
                      <a:pt x="5533" y="5070"/>
                    </a:cubicBezTo>
                    <a:cubicBezTo>
                      <a:pt x="6015" y="5020"/>
                      <a:pt x="6713" y="4920"/>
                      <a:pt x="7111" y="4621"/>
                    </a:cubicBezTo>
                    <a:cubicBezTo>
                      <a:pt x="7377" y="4455"/>
                      <a:pt x="7643" y="3608"/>
                      <a:pt x="7194" y="3508"/>
                    </a:cubicBezTo>
                    <a:cubicBezTo>
                      <a:pt x="7128" y="3491"/>
                      <a:pt x="7045" y="3508"/>
                      <a:pt x="6978" y="3458"/>
                    </a:cubicBezTo>
                    <a:cubicBezTo>
                      <a:pt x="6929" y="3408"/>
                      <a:pt x="6962" y="3358"/>
                      <a:pt x="6929" y="3325"/>
                    </a:cubicBezTo>
                    <a:cubicBezTo>
                      <a:pt x="6895" y="3292"/>
                      <a:pt x="6862" y="3275"/>
                      <a:pt x="6812" y="3259"/>
                    </a:cubicBezTo>
                    <a:cubicBezTo>
                      <a:pt x="6546" y="3126"/>
                      <a:pt x="6380" y="2877"/>
                      <a:pt x="6364" y="2578"/>
                    </a:cubicBezTo>
                    <a:cubicBezTo>
                      <a:pt x="6364" y="2478"/>
                      <a:pt x="6380" y="2362"/>
                      <a:pt x="6314" y="2295"/>
                    </a:cubicBezTo>
                    <a:cubicBezTo>
                      <a:pt x="6231" y="2229"/>
                      <a:pt x="6148" y="2245"/>
                      <a:pt x="6065" y="2195"/>
                    </a:cubicBezTo>
                    <a:cubicBezTo>
                      <a:pt x="5865" y="2079"/>
                      <a:pt x="6065" y="1714"/>
                      <a:pt x="5898" y="1514"/>
                    </a:cubicBezTo>
                    <a:cubicBezTo>
                      <a:pt x="5799" y="1381"/>
                      <a:pt x="5583" y="1415"/>
                      <a:pt x="5433" y="1315"/>
                    </a:cubicBezTo>
                    <a:cubicBezTo>
                      <a:pt x="5284" y="1215"/>
                      <a:pt x="5251" y="1066"/>
                      <a:pt x="5118" y="983"/>
                    </a:cubicBezTo>
                    <a:cubicBezTo>
                      <a:pt x="5035" y="933"/>
                      <a:pt x="4935" y="916"/>
                      <a:pt x="4868" y="866"/>
                    </a:cubicBezTo>
                    <a:cubicBezTo>
                      <a:pt x="4669" y="733"/>
                      <a:pt x="4719" y="434"/>
                      <a:pt x="4603" y="235"/>
                    </a:cubicBezTo>
                    <a:cubicBezTo>
                      <a:pt x="4496" y="83"/>
                      <a:pt x="4334" y="0"/>
                      <a:pt x="4154" y="0"/>
                    </a:cubicBezTo>
                    <a:close/>
                  </a:path>
                </a:pathLst>
              </a:custGeom>
              <a:solidFill>
                <a:srgbClr val="FBC4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8"/>
              <p:cNvSpPr/>
              <p:nvPr/>
            </p:nvSpPr>
            <p:spPr>
              <a:xfrm>
                <a:off x="4993801" y="4204917"/>
                <a:ext cx="153067" cy="601191"/>
              </a:xfrm>
              <a:custGeom>
                <a:avLst/>
                <a:gdLst/>
                <a:ahLst/>
                <a:cxnLst/>
                <a:rect l="l" t="t" r="r" b="b"/>
                <a:pathLst>
                  <a:path w="2128" h="8358" extrusionOk="0">
                    <a:moveTo>
                      <a:pt x="466" y="0"/>
                    </a:moveTo>
                    <a:lnTo>
                      <a:pt x="1" y="17"/>
                    </a:lnTo>
                    <a:lnTo>
                      <a:pt x="2127" y="8357"/>
                    </a:lnTo>
                    <a:lnTo>
                      <a:pt x="466" y="0"/>
                    </a:lnTo>
                    <a:close/>
                    <a:moveTo>
                      <a:pt x="2127" y="8357"/>
                    </a:moveTo>
                    <a:lnTo>
                      <a:pt x="2127" y="8357"/>
                    </a:lnTo>
                    <a:lnTo>
                      <a:pt x="2127" y="8357"/>
                    </a:ln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8"/>
              <p:cNvSpPr/>
              <p:nvPr/>
            </p:nvSpPr>
            <p:spPr>
              <a:xfrm>
                <a:off x="3939806" y="4238365"/>
                <a:ext cx="41863" cy="395615"/>
              </a:xfrm>
              <a:custGeom>
                <a:avLst/>
                <a:gdLst/>
                <a:ahLst/>
                <a:cxnLst/>
                <a:rect l="l" t="t" r="r" b="b"/>
                <a:pathLst>
                  <a:path w="582" h="5500" extrusionOk="0">
                    <a:moveTo>
                      <a:pt x="582" y="0"/>
                    </a:moveTo>
                    <a:lnTo>
                      <a:pt x="0" y="50"/>
                    </a:lnTo>
                    <a:lnTo>
                      <a:pt x="582" y="5500"/>
                    </a:lnTo>
                    <a:lnTo>
                      <a:pt x="582" y="0"/>
                    </a:ln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8"/>
              <p:cNvSpPr/>
              <p:nvPr/>
            </p:nvSpPr>
            <p:spPr>
              <a:xfrm>
                <a:off x="2947886" y="4087815"/>
                <a:ext cx="57472" cy="176876"/>
              </a:xfrm>
              <a:custGeom>
                <a:avLst/>
                <a:gdLst/>
                <a:ahLst/>
                <a:cxnLst/>
                <a:rect l="l" t="t" r="r" b="b"/>
                <a:pathLst>
                  <a:path w="799" h="2459" extrusionOk="0">
                    <a:moveTo>
                      <a:pt x="1" y="0"/>
                    </a:moveTo>
                    <a:lnTo>
                      <a:pt x="1" y="183"/>
                    </a:lnTo>
                    <a:lnTo>
                      <a:pt x="150" y="183"/>
                    </a:lnTo>
                    <a:lnTo>
                      <a:pt x="150" y="2459"/>
                    </a:lnTo>
                    <a:lnTo>
                      <a:pt x="798" y="2426"/>
                    </a:lnTo>
                    <a:lnTo>
                      <a:pt x="798" y="0"/>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8"/>
              <p:cNvSpPr/>
              <p:nvPr/>
            </p:nvSpPr>
            <p:spPr>
              <a:xfrm>
                <a:off x="3042331" y="4082995"/>
                <a:ext cx="57400" cy="175725"/>
              </a:xfrm>
              <a:custGeom>
                <a:avLst/>
                <a:gdLst/>
                <a:ahLst/>
                <a:cxnLst/>
                <a:rect l="l" t="t" r="r" b="b"/>
                <a:pathLst>
                  <a:path w="798" h="2443" extrusionOk="0">
                    <a:moveTo>
                      <a:pt x="0" y="1"/>
                    </a:moveTo>
                    <a:lnTo>
                      <a:pt x="0" y="183"/>
                    </a:lnTo>
                    <a:lnTo>
                      <a:pt x="150" y="183"/>
                    </a:lnTo>
                    <a:lnTo>
                      <a:pt x="150" y="2443"/>
                    </a:lnTo>
                    <a:lnTo>
                      <a:pt x="798" y="2426"/>
                    </a:lnTo>
                    <a:lnTo>
                      <a:pt x="798" y="1"/>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8"/>
              <p:cNvSpPr/>
              <p:nvPr/>
            </p:nvSpPr>
            <p:spPr>
              <a:xfrm>
                <a:off x="2931198" y="4031637"/>
                <a:ext cx="199606" cy="16760"/>
              </a:xfrm>
              <a:custGeom>
                <a:avLst/>
                <a:gdLst/>
                <a:ahLst/>
                <a:cxnLst/>
                <a:rect l="l" t="t" r="r" b="b"/>
                <a:pathLst>
                  <a:path w="2775" h="233" extrusionOk="0">
                    <a:moveTo>
                      <a:pt x="2775" y="0"/>
                    </a:moveTo>
                    <a:lnTo>
                      <a:pt x="0" y="67"/>
                    </a:lnTo>
                    <a:lnTo>
                      <a:pt x="0" y="233"/>
                    </a:lnTo>
                    <a:lnTo>
                      <a:pt x="2775" y="166"/>
                    </a:lnTo>
                    <a:lnTo>
                      <a:pt x="2775" y="0"/>
                    </a:ln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8"/>
              <p:cNvSpPr/>
              <p:nvPr/>
            </p:nvSpPr>
            <p:spPr>
              <a:xfrm>
                <a:off x="6351343" y="3762762"/>
                <a:ext cx="69412" cy="339438"/>
              </a:xfrm>
              <a:custGeom>
                <a:avLst/>
                <a:gdLst/>
                <a:ahLst/>
                <a:cxnLst/>
                <a:rect l="l" t="t" r="r" b="b"/>
                <a:pathLst>
                  <a:path w="965" h="4719" extrusionOk="0">
                    <a:moveTo>
                      <a:pt x="250" y="0"/>
                    </a:moveTo>
                    <a:lnTo>
                      <a:pt x="250" y="349"/>
                    </a:lnTo>
                    <a:lnTo>
                      <a:pt x="1" y="349"/>
                    </a:lnTo>
                    <a:lnTo>
                      <a:pt x="1" y="4719"/>
                    </a:lnTo>
                    <a:lnTo>
                      <a:pt x="964" y="4719"/>
                    </a:lnTo>
                    <a:lnTo>
                      <a:pt x="964" y="366"/>
                    </a:lnTo>
                    <a:lnTo>
                      <a:pt x="699" y="366"/>
                    </a:lnTo>
                    <a:lnTo>
                      <a:pt x="699" y="0"/>
                    </a:lnTo>
                    <a:close/>
                  </a:path>
                </a:pathLst>
              </a:custGeom>
              <a:solidFill>
                <a:srgbClr val="E793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8"/>
              <p:cNvSpPr/>
              <p:nvPr/>
            </p:nvSpPr>
            <p:spPr>
              <a:xfrm>
                <a:off x="6225897" y="3762762"/>
                <a:ext cx="69412" cy="339438"/>
              </a:xfrm>
              <a:custGeom>
                <a:avLst/>
                <a:gdLst/>
                <a:ahLst/>
                <a:cxnLst/>
                <a:rect l="l" t="t" r="r" b="b"/>
                <a:pathLst>
                  <a:path w="965" h="4719" extrusionOk="0">
                    <a:moveTo>
                      <a:pt x="233" y="0"/>
                    </a:moveTo>
                    <a:lnTo>
                      <a:pt x="233" y="349"/>
                    </a:lnTo>
                    <a:lnTo>
                      <a:pt x="0" y="349"/>
                    </a:lnTo>
                    <a:lnTo>
                      <a:pt x="0" y="4719"/>
                    </a:lnTo>
                    <a:lnTo>
                      <a:pt x="964" y="4719"/>
                    </a:lnTo>
                    <a:lnTo>
                      <a:pt x="964" y="366"/>
                    </a:lnTo>
                    <a:lnTo>
                      <a:pt x="698" y="366"/>
                    </a:lnTo>
                    <a:lnTo>
                      <a:pt x="698" y="0"/>
                    </a:lnTo>
                    <a:close/>
                  </a:path>
                </a:pathLst>
              </a:custGeom>
              <a:solidFill>
                <a:srgbClr val="E793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8"/>
              <p:cNvSpPr/>
              <p:nvPr/>
            </p:nvSpPr>
            <p:spPr>
              <a:xfrm>
                <a:off x="6536636" y="3719748"/>
                <a:ext cx="45460" cy="369289"/>
              </a:xfrm>
              <a:custGeom>
                <a:avLst/>
                <a:gdLst/>
                <a:ahLst/>
                <a:cxnLst/>
                <a:rect l="l" t="t" r="r" b="b"/>
                <a:pathLst>
                  <a:path w="632" h="5134" extrusionOk="0">
                    <a:moveTo>
                      <a:pt x="316" y="0"/>
                    </a:moveTo>
                    <a:lnTo>
                      <a:pt x="316" y="183"/>
                    </a:lnTo>
                    <a:lnTo>
                      <a:pt x="0" y="283"/>
                    </a:lnTo>
                    <a:lnTo>
                      <a:pt x="66" y="5134"/>
                    </a:lnTo>
                    <a:lnTo>
                      <a:pt x="199" y="5134"/>
                    </a:lnTo>
                    <a:lnTo>
                      <a:pt x="150" y="598"/>
                    </a:lnTo>
                    <a:lnTo>
                      <a:pt x="382" y="465"/>
                    </a:lnTo>
                    <a:lnTo>
                      <a:pt x="382" y="283"/>
                    </a:lnTo>
                    <a:lnTo>
                      <a:pt x="631" y="283"/>
                    </a:lnTo>
                    <a:lnTo>
                      <a:pt x="581" y="0"/>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8"/>
              <p:cNvSpPr/>
              <p:nvPr/>
            </p:nvSpPr>
            <p:spPr>
              <a:xfrm>
                <a:off x="6593964" y="3723273"/>
                <a:ext cx="45460" cy="349076"/>
              </a:xfrm>
              <a:custGeom>
                <a:avLst/>
                <a:gdLst/>
                <a:ahLst/>
                <a:cxnLst/>
                <a:rect l="l" t="t" r="r" b="b"/>
                <a:pathLst>
                  <a:path w="632" h="4853" extrusionOk="0">
                    <a:moveTo>
                      <a:pt x="316" y="1"/>
                    </a:moveTo>
                    <a:lnTo>
                      <a:pt x="316" y="200"/>
                    </a:lnTo>
                    <a:lnTo>
                      <a:pt x="0" y="300"/>
                    </a:lnTo>
                    <a:lnTo>
                      <a:pt x="67" y="4852"/>
                    </a:lnTo>
                    <a:lnTo>
                      <a:pt x="216" y="4852"/>
                    </a:lnTo>
                    <a:lnTo>
                      <a:pt x="150" y="616"/>
                    </a:lnTo>
                    <a:lnTo>
                      <a:pt x="383" y="466"/>
                    </a:lnTo>
                    <a:lnTo>
                      <a:pt x="383" y="300"/>
                    </a:lnTo>
                    <a:lnTo>
                      <a:pt x="632" y="300"/>
                    </a:lnTo>
                    <a:lnTo>
                      <a:pt x="599" y="1"/>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8"/>
              <p:cNvSpPr/>
              <p:nvPr/>
            </p:nvSpPr>
            <p:spPr>
              <a:xfrm>
                <a:off x="6648919" y="3731688"/>
                <a:ext cx="45532" cy="338215"/>
              </a:xfrm>
              <a:custGeom>
                <a:avLst/>
                <a:gdLst/>
                <a:ahLst/>
                <a:cxnLst/>
                <a:rect l="l" t="t" r="r" b="b"/>
                <a:pathLst>
                  <a:path w="633" h="4702" extrusionOk="0">
                    <a:moveTo>
                      <a:pt x="316" y="0"/>
                    </a:moveTo>
                    <a:lnTo>
                      <a:pt x="316" y="200"/>
                    </a:lnTo>
                    <a:lnTo>
                      <a:pt x="1" y="299"/>
                    </a:lnTo>
                    <a:lnTo>
                      <a:pt x="67" y="4702"/>
                    </a:lnTo>
                    <a:lnTo>
                      <a:pt x="200" y="4702"/>
                    </a:lnTo>
                    <a:lnTo>
                      <a:pt x="150" y="615"/>
                    </a:lnTo>
                    <a:lnTo>
                      <a:pt x="383" y="465"/>
                    </a:lnTo>
                    <a:lnTo>
                      <a:pt x="383" y="299"/>
                    </a:lnTo>
                    <a:lnTo>
                      <a:pt x="632" y="299"/>
                    </a:lnTo>
                    <a:lnTo>
                      <a:pt x="582" y="0"/>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8"/>
              <p:cNvSpPr/>
              <p:nvPr/>
            </p:nvSpPr>
            <p:spPr>
              <a:xfrm>
                <a:off x="1256947" y="4434878"/>
                <a:ext cx="7950567" cy="744044"/>
              </a:xfrm>
              <a:custGeom>
                <a:avLst/>
                <a:gdLst/>
                <a:ahLst/>
                <a:cxnLst/>
                <a:rect l="l" t="t" r="r" b="b"/>
                <a:pathLst>
                  <a:path w="110532" h="10344" extrusionOk="0">
                    <a:moveTo>
                      <a:pt x="20163" y="1"/>
                    </a:moveTo>
                    <a:cubicBezTo>
                      <a:pt x="18839" y="1"/>
                      <a:pt x="17525" y="322"/>
                      <a:pt x="16332" y="940"/>
                    </a:cubicBezTo>
                    <a:cubicBezTo>
                      <a:pt x="15983" y="1372"/>
                      <a:pt x="15351" y="1455"/>
                      <a:pt x="14803" y="1522"/>
                    </a:cubicBezTo>
                    <a:cubicBezTo>
                      <a:pt x="13291" y="1738"/>
                      <a:pt x="11563" y="2319"/>
                      <a:pt x="11098" y="3781"/>
                    </a:cubicBezTo>
                    <a:cubicBezTo>
                      <a:pt x="10986" y="3741"/>
                      <a:pt x="10875" y="3723"/>
                      <a:pt x="10766" y="3723"/>
                    </a:cubicBezTo>
                    <a:cubicBezTo>
                      <a:pt x="9833" y="3723"/>
                      <a:pt x="8998" y="5032"/>
                      <a:pt x="8038" y="5032"/>
                    </a:cubicBezTo>
                    <a:cubicBezTo>
                      <a:pt x="7946" y="5032"/>
                      <a:pt x="7853" y="5020"/>
                      <a:pt x="7759" y="4994"/>
                    </a:cubicBezTo>
                    <a:cubicBezTo>
                      <a:pt x="7580" y="4952"/>
                      <a:pt x="7382" y="4870"/>
                      <a:pt x="7214" y="4870"/>
                    </a:cubicBezTo>
                    <a:cubicBezTo>
                      <a:pt x="7116" y="4870"/>
                      <a:pt x="7029" y="4898"/>
                      <a:pt x="6961" y="4977"/>
                    </a:cubicBezTo>
                    <a:cubicBezTo>
                      <a:pt x="6862" y="5094"/>
                      <a:pt x="6878" y="5293"/>
                      <a:pt x="6878" y="5459"/>
                    </a:cubicBezTo>
                    <a:cubicBezTo>
                      <a:pt x="6845" y="6124"/>
                      <a:pt x="6214" y="6605"/>
                      <a:pt x="5599" y="6821"/>
                    </a:cubicBezTo>
                    <a:cubicBezTo>
                      <a:pt x="4968" y="7037"/>
                      <a:pt x="4270" y="7087"/>
                      <a:pt x="3672" y="7386"/>
                    </a:cubicBezTo>
                    <a:cubicBezTo>
                      <a:pt x="3373" y="7552"/>
                      <a:pt x="3090" y="7752"/>
                      <a:pt x="2825" y="7968"/>
                    </a:cubicBezTo>
                    <a:lnTo>
                      <a:pt x="17" y="10227"/>
                    </a:lnTo>
                    <a:cubicBezTo>
                      <a:pt x="17" y="10260"/>
                      <a:pt x="17" y="10294"/>
                      <a:pt x="0" y="10344"/>
                    </a:cubicBezTo>
                    <a:lnTo>
                      <a:pt x="110532" y="10344"/>
                    </a:lnTo>
                    <a:lnTo>
                      <a:pt x="110532" y="6921"/>
                    </a:lnTo>
                    <a:cubicBezTo>
                      <a:pt x="110399" y="6805"/>
                      <a:pt x="110283" y="6722"/>
                      <a:pt x="110150" y="6639"/>
                    </a:cubicBezTo>
                    <a:cubicBezTo>
                      <a:pt x="109404" y="6129"/>
                      <a:pt x="108501" y="5611"/>
                      <a:pt x="107648" y="5611"/>
                    </a:cubicBezTo>
                    <a:cubicBezTo>
                      <a:pt x="107360" y="5611"/>
                      <a:pt x="107079" y="5670"/>
                      <a:pt x="106810" y="5808"/>
                    </a:cubicBezTo>
                    <a:cubicBezTo>
                      <a:pt x="107010" y="6041"/>
                      <a:pt x="106877" y="6423"/>
                      <a:pt x="106628" y="6589"/>
                    </a:cubicBezTo>
                    <a:cubicBezTo>
                      <a:pt x="106407" y="6713"/>
                      <a:pt x="106151" y="6780"/>
                      <a:pt x="105900" y="6780"/>
                    </a:cubicBezTo>
                    <a:cubicBezTo>
                      <a:pt x="105849" y="6780"/>
                      <a:pt x="105798" y="6777"/>
                      <a:pt x="105747" y="6772"/>
                    </a:cubicBezTo>
                    <a:cubicBezTo>
                      <a:pt x="104318" y="6772"/>
                      <a:pt x="102906" y="6522"/>
                      <a:pt x="101494" y="6522"/>
                    </a:cubicBezTo>
                    <a:cubicBezTo>
                      <a:pt x="100065" y="6522"/>
                      <a:pt x="98587" y="6805"/>
                      <a:pt x="97507" y="7735"/>
                    </a:cubicBezTo>
                    <a:cubicBezTo>
                      <a:pt x="97340" y="7935"/>
                      <a:pt x="97125" y="8084"/>
                      <a:pt x="96909" y="8200"/>
                    </a:cubicBezTo>
                    <a:cubicBezTo>
                      <a:pt x="96806" y="8235"/>
                      <a:pt x="96701" y="8249"/>
                      <a:pt x="96596" y="8249"/>
                    </a:cubicBezTo>
                    <a:cubicBezTo>
                      <a:pt x="96290" y="8249"/>
                      <a:pt x="95975" y="8129"/>
                      <a:pt x="95679" y="8018"/>
                    </a:cubicBezTo>
                    <a:cubicBezTo>
                      <a:pt x="92508" y="6755"/>
                      <a:pt x="89146" y="5792"/>
                      <a:pt x="85754" y="5792"/>
                    </a:cubicBezTo>
                    <a:cubicBezTo>
                      <a:pt x="85397" y="5792"/>
                      <a:pt x="85039" y="5802"/>
                      <a:pt x="84681" y="5825"/>
                    </a:cubicBezTo>
                    <a:cubicBezTo>
                      <a:pt x="84619" y="5829"/>
                      <a:pt x="84559" y="5832"/>
                      <a:pt x="84498" y="5832"/>
                    </a:cubicBezTo>
                    <a:cubicBezTo>
                      <a:pt x="84148" y="5832"/>
                      <a:pt x="83810" y="5753"/>
                      <a:pt x="83485" y="5625"/>
                    </a:cubicBezTo>
                    <a:cubicBezTo>
                      <a:pt x="82927" y="5369"/>
                      <a:pt x="82384" y="4895"/>
                      <a:pt x="81792" y="4895"/>
                    </a:cubicBezTo>
                    <a:cubicBezTo>
                      <a:pt x="81731" y="4895"/>
                      <a:pt x="81669" y="4900"/>
                      <a:pt x="81607" y="4911"/>
                    </a:cubicBezTo>
                    <a:cubicBezTo>
                      <a:pt x="81403" y="4940"/>
                      <a:pt x="81212" y="5033"/>
                      <a:pt x="81011" y="5033"/>
                    </a:cubicBezTo>
                    <a:cubicBezTo>
                      <a:pt x="80983" y="5033"/>
                      <a:pt x="80955" y="5031"/>
                      <a:pt x="80926" y="5027"/>
                    </a:cubicBezTo>
                    <a:cubicBezTo>
                      <a:pt x="80777" y="4977"/>
                      <a:pt x="80644" y="4911"/>
                      <a:pt x="80511" y="4811"/>
                    </a:cubicBezTo>
                    <a:cubicBezTo>
                      <a:pt x="80245" y="4628"/>
                      <a:pt x="79946" y="4479"/>
                      <a:pt x="79630" y="4379"/>
                    </a:cubicBezTo>
                    <a:cubicBezTo>
                      <a:pt x="79528" y="4354"/>
                      <a:pt x="79425" y="4341"/>
                      <a:pt x="79323" y="4341"/>
                    </a:cubicBezTo>
                    <a:cubicBezTo>
                      <a:pt x="79092" y="4341"/>
                      <a:pt x="78868" y="4407"/>
                      <a:pt x="78683" y="4545"/>
                    </a:cubicBezTo>
                    <a:cubicBezTo>
                      <a:pt x="78650" y="4263"/>
                      <a:pt x="78301" y="4180"/>
                      <a:pt x="78019" y="4130"/>
                    </a:cubicBezTo>
                    <a:cubicBezTo>
                      <a:pt x="77637" y="4064"/>
                      <a:pt x="77254" y="3947"/>
                      <a:pt x="76906" y="3764"/>
                    </a:cubicBezTo>
                    <a:cubicBezTo>
                      <a:pt x="76886" y="3759"/>
                      <a:pt x="76867" y="3756"/>
                      <a:pt x="76849" y="3756"/>
                    </a:cubicBezTo>
                    <a:cubicBezTo>
                      <a:pt x="76689" y="3756"/>
                      <a:pt x="76540" y="3944"/>
                      <a:pt x="76408" y="3944"/>
                    </a:cubicBezTo>
                    <a:cubicBezTo>
                      <a:pt x="76379" y="3944"/>
                      <a:pt x="76351" y="3936"/>
                      <a:pt x="76324" y="3914"/>
                    </a:cubicBezTo>
                    <a:cubicBezTo>
                      <a:pt x="76274" y="3881"/>
                      <a:pt x="76274" y="3814"/>
                      <a:pt x="76241" y="3764"/>
                    </a:cubicBezTo>
                    <a:cubicBezTo>
                      <a:pt x="76197" y="3701"/>
                      <a:pt x="76131" y="3677"/>
                      <a:pt x="76058" y="3677"/>
                    </a:cubicBezTo>
                    <a:cubicBezTo>
                      <a:pt x="75939" y="3677"/>
                      <a:pt x="75802" y="3742"/>
                      <a:pt x="75709" y="3814"/>
                    </a:cubicBezTo>
                    <a:cubicBezTo>
                      <a:pt x="75592" y="3896"/>
                      <a:pt x="75443" y="3986"/>
                      <a:pt x="75312" y="3986"/>
                    </a:cubicBezTo>
                    <a:cubicBezTo>
                      <a:pt x="75257" y="3986"/>
                      <a:pt x="75205" y="3970"/>
                      <a:pt x="75161" y="3931"/>
                    </a:cubicBezTo>
                    <a:cubicBezTo>
                      <a:pt x="75095" y="3864"/>
                      <a:pt x="75078" y="3748"/>
                      <a:pt x="74978" y="3698"/>
                    </a:cubicBezTo>
                    <a:cubicBezTo>
                      <a:pt x="74956" y="3687"/>
                      <a:pt x="74933" y="3682"/>
                      <a:pt x="74910" y="3682"/>
                    </a:cubicBezTo>
                    <a:cubicBezTo>
                      <a:pt x="74753" y="3682"/>
                      <a:pt x="74589" y="3914"/>
                      <a:pt x="74432" y="3914"/>
                    </a:cubicBezTo>
                    <a:cubicBezTo>
                      <a:pt x="74409" y="3914"/>
                      <a:pt x="74386" y="3909"/>
                      <a:pt x="74364" y="3897"/>
                    </a:cubicBezTo>
                    <a:cubicBezTo>
                      <a:pt x="74181" y="3831"/>
                      <a:pt x="74264" y="3515"/>
                      <a:pt x="74114" y="3416"/>
                    </a:cubicBezTo>
                    <a:cubicBezTo>
                      <a:pt x="74087" y="3395"/>
                      <a:pt x="74057" y="3386"/>
                      <a:pt x="74023" y="3386"/>
                    </a:cubicBezTo>
                    <a:cubicBezTo>
                      <a:pt x="73876" y="3386"/>
                      <a:pt x="73676" y="3549"/>
                      <a:pt x="73503" y="3549"/>
                    </a:cubicBezTo>
                    <a:cubicBezTo>
                      <a:pt x="73496" y="3549"/>
                      <a:pt x="73490" y="3549"/>
                      <a:pt x="73483" y="3549"/>
                    </a:cubicBezTo>
                    <a:cubicBezTo>
                      <a:pt x="73334" y="3549"/>
                      <a:pt x="73234" y="3399"/>
                      <a:pt x="73118" y="3299"/>
                    </a:cubicBezTo>
                    <a:cubicBezTo>
                      <a:pt x="72915" y="3110"/>
                      <a:pt x="72647" y="2998"/>
                      <a:pt x="72376" y="2998"/>
                    </a:cubicBezTo>
                    <a:cubicBezTo>
                      <a:pt x="72313" y="2998"/>
                      <a:pt x="72250" y="3004"/>
                      <a:pt x="72187" y="3017"/>
                    </a:cubicBezTo>
                    <a:cubicBezTo>
                      <a:pt x="72187" y="3216"/>
                      <a:pt x="72171" y="3432"/>
                      <a:pt x="72171" y="3632"/>
                    </a:cubicBezTo>
                    <a:cubicBezTo>
                      <a:pt x="72114" y="3609"/>
                      <a:pt x="72057" y="3598"/>
                      <a:pt x="72002" y="3598"/>
                    </a:cubicBezTo>
                    <a:cubicBezTo>
                      <a:pt x="71896" y="3598"/>
                      <a:pt x="71798" y="3638"/>
                      <a:pt x="71722" y="3715"/>
                    </a:cubicBezTo>
                    <a:cubicBezTo>
                      <a:pt x="71589" y="3831"/>
                      <a:pt x="71506" y="3964"/>
                      <a:pt x="71373" y="4064"/>
                    </a:cubicBezTo>
                    <a:cubicBezTo>
                      <a:pt x="71222" y="4177"/>
                      <a:pt x="71042" y="4218"/>
                      <a:pt x="70853" y="4218"/>
                    </a:cubicBezTo>
                    <a:cubicBezTo>
                      <a:pt x="70627" y="4218"/>
                      <a:pt x="70386" y="4160"/>
                      <a:pt x="70160" y="4097"/>
                    </a:cubicBezTo>
                    <a:lnTo>
                      <a:pt x="70160" y="4097"/>
                    </a:lnTo>
                    <a:cubicBezTo>
                      <a:pt x="70227" y="4329"/>
                      <a:pt x="70144" y="4562"/>
                      <a:pt x="69944" y="4695"/>
                    </a:cubicBezTo>
                    <a:cubicBezTo>
                      <a:pt x="69861" y="4728"/>
                      <a:pt x="69778" y="4778"/>
                      <a:pt x="69712" y="4844"/>
                    </a:cubicBezTo>
                    <a:cubicBezTo>
                      <a:pt x="69612" y="4994"/>
                      <a:pt x="69712" y="5210"/>
                      <a:pt x="69745" y="5376"/>
                    </a:cubicBezTo>
                    <a:cubicBezTo>
                      <a:pt x="69788" y="5535"/>
                      <a:pt x="69781" y="5794"/>
                      <a:pt x="69670" y="5794"/>
                    </a:cubicBezTo>
                    <a:cubicBezTo>
                      <a:pt x="69653" y="5794"/>
                      <a:pt x="69634" y="5788"/>
                      <a:pt x="69612" y="5775"/>
                    </a:cubicBezTo>
                    <a:cubicBezTo>
                      <a:pt x="69238" y="5541"/>
                      <a:pt x="68819" y="5307"/>
                      <a:pt x="68384" y="5307"/>
                    </a:cubicBezTo>
                    <a:cubicBezTo>
                      <a:pt x="68356" y="5307"/>
                      <a:pt x="68328" y="5308"/>
                      <a:pt x="68300" y="5310"/>
                    </a:cubicBezTo>
                    <a:cubicBezTo>
                      <a:pt x="68150" y="5326"/>
                      <a:pt x="68001" y="5359"/>
                      <a:pt x="67851" y="5376"/>
                    </a:cubicBezTo>
                    <a:cubicBezTo>
                      <a:pt x="67602" y="5376"/>
                      <a:pt x="67353" y="5343"/>
                      <a:pt x="67103" y="5260"/>
                    </a:cubicBezTo>
                    <a:lnTo>
                      <a:pt x="64462" y="4562"/>
                    </a:lnTo>
                    <a:cubicBezTo>
                      <a:pt x="64325" y="4521"/>
                      <a:pt x="64188" y="4491"/>
                      <a:pt x="64061" y="4491"/>
                    </a:cubicBezTo>
                    <a:cubicBezTo>
                      <a:pt x="64033" y="4491"/>
                      <a:pt x="64006" y="4493"/>
                      <a:pt x="63980" y="4495"/>
                    </a:cubicBezTo>
                    <a:cubicBezTo>
                      <a:pt x="63763" y="4495"/>
                      <a:pt x="63560" y="4597"/>
                      <a:pt x="63345" y="4597"/>
                    </a:cubicBezTo>
                    <a:cubicBezTo>
                      <a:pt x="63330" y="4597"/>
                      <a:pt x="63314" y="4596"/>
                      <a:pt x="63299" y="4595"/>
                    </a:cubicBezTo>
                    <a:cubicBezTo>
                      <a:pt x="63149" y="4562"/>
                      <a:pt x="62983" y="4512"/>
                      <a:pt x="62834" y="4462"/>
                    </a:cubicBezTo>
                    <a:cubicBezTo>
                      <a:pt x="62684" y="4415"/>
                      <a:pt x="62529" y="4398"/>
                      <a:pt x="62370" y="4398"/>
                    </a:cubicBezTo>
                    <a:cubicBezTo>
                      <a:pt x="62141" y="4398"/>
                      <a:pt x="61906" y="4433"/>
                      <a:pt x="61671" y="4462"/>
                    </a:cubicBezTo>
                    <a:cubicBezTo>
                      <a:pt x="61397" y="4497"/>
                      <a:pt x="61124" y="4514"/>
                      <a:pt x="60852" y="4514"/>
                    </a:cubicBezTo>
                    <a:cubicBezTo>
                      <a:pt x="60213" y="4514"/>
                      <a:pt x="59580" y="4421"/>
                      <a:pt x="58963" y="4246"/>
                    </a:cubicBezTo>
                    <a:cubicBezTo>
                      <a:pt x="58730" y="4163"/>
                      <a:pt x="58514" y="4113"/>
                      <a:pt x="58281" y="4097"/>
                    </a:cubicBezTo>
                    <a:cubicBezTo>
                      <a:pt x="57933" y="4113"/>
                      <a:pt x="57617" y="4329"/>
                      <a:pt x="57285" y="4396"/>
                    </a:cubicBezTo>
                    <a:cubicBezTo>
                      <a:pt x="57197" y="4410"/>
                      <a:pt x="57109" y="4416"/>
                      <a:pt x="57021" y="4416"/>
                    </a:cubicBezTo>
                    <a:cubicBezTo>
                      <a:pt x="56668" y="4416"/>
                      <a:pt x="56316" y="4321"/>
                      <a:pt x="55971" y="4321"/>
                    </a:cubicBezTo>
                    <a:cubicBezTo>
                      <a:pt x="55916" y="4321"/>
                      <a:pt x="55861" y="4324"/>
                      <a:pt x="55806" y="4329"/>
                    </a:cubicBezTo>
                    <a:cubicBezTo>
                      <a:pt x="55455" y="4376"/>
                      <a:pt x="55104" y="4530"/>
                      <a:pt x="54788" y="4530"/>
                    </a:cubicBezTo>
                    <a:cubicBezTo>
                      <a:pt x="54655" y="4530"/>
                      <a:pt x="54528" y="4503"/>
                      <a:pt x="54410" y="4429"/>
                    </a:cubicBezTo>
                    <a:cubicBezTo>
                      <a:pt x="54361" y="4379"/>
                      <a:pt x="54294" y="4346"/>
                      <a:pt x="54228" y="4329"/>
                    </a:cubicBezTo>
                    <a:cubicBezTo>
                      <a:pt x="54215" y="4327"/>
                      <a:pt x="54203" y="4326"/>
                      <a:pt x="54190" y="4326"/>
                    </a:cubicBezTo>
                    <a:cubicBezTo>
                      <a:pt x="53973" y="4326"/>
                      <a:pt x="53843" y="4713"/>
                      <a:pt x="53622" y="4713"/>
                    </a:cubicBezTo>
                    <a:cubicBezTo>
                      <a:pt x="53613" y="4713"/>
                      <a:pt x="53605" y="4713"/>
                      <a:pt x="53596" y="4711"/>
                    </a:cubicBezTo>
                    <a:cubicBezTo>
                      <a:pt x="53463" y="4695"/>
                      <a:pt x="53380" y="4562"/>
                      <a:pt x="53264" y="4529"/>
                    </a:cubicBezTo>
                    <a:cubicBezTo>
                      <a:pt x="53236" y="4519"/>
                      <a:pt x="53208" y="4514"/>
                      <a:pt x="53180" y="4514"/>
                    </a:cubicBezTo>
                    <a:cubicBezTo>
                      <a:pt x="52953" y="4514"/>
                      <a:pt x="52752" y="4818"/>
                      <a:pt x="52511" y="4818"/>
                    </a:cubicBezTo>
                    <a:cubicBezTo>
                      <a:pt x="52491" y="4818"/>
                      <a:pt x="52471" y="4816"/>
                      <a:pt x="52450" y="4811"/>
                    </a:cubicBezTo>
                    <a:cubicBezTo>
                      <a:pt x="52300" y="4778"/>
                      <a:pt x="52184" y="4595"/>
                      <a:pt x="52035" y="4579"/>
                    </a:cubicBezTo>
                    <a:cubicBezTo>
                      <a:pt x="52027" y="4578"/>
                      <a:pt x="52020" y="4578"/>
                      <a:pt x="52013" y="4578"/>
                    </a:cubicBezTo>
                    <a:cubicBezTo>
                      <a:pt x="51816" y="4578"/>
                      <a:pt x="51673" y="4779"/>
                      <a:pt x="51490" y="4779"/>
                    </a:cubicBezTo>
                    <a:cubicBezTo>
                      <a:pt x="51483" y="4779"/>
                      <a:pt x="51477" y="4778"/>
                      <a:pt x="51470" y="4778"/>
                    </a:cubicBezTo>
                    <a:cubicBezTo>
                      <a:pt x="51353" y="4761"/>
                      <a:pt x="51254" y="4662"/>
                      <a:pt x="51154" y="4612"/>
                    </a:cubicBezTo>
                    <a:cubicBezTo>
                      <a:pt x="51104" y="4591"/>
                      <a:pt x="51053" y="4583"/>
                      <a:pt x="50999" y="4583"/>
                    </a:cubicBezTo>
                    <a:cubicBezTo>
                      <a:pt x="50755" y="4583"/>
                      <a:pt x="50485" y="4759"/>
                      <a:pt x="50272" y="4759"/>
                    </a:cubicBezTo>
                    <a:cubicBezTo>
                      <a:pt x="50190" y="4759"/>
                      <a:pt x="50117" y="4733"/>
                      <a:pt x="50058" y="4662"/>
                    </a:cubicBezTo>
                    <a:cubicBezTo>
                      <a:pt x="49917" y="4901"/>
                      <a:pt x="49704" y="5153"/>
                      <a:pt x="49450" y="5153"/>
                    </a:cubicBezTo>
                    <a:cubicBezTo>
                      <a:pt x="49405" y="5153"/>
                      <a:pt x="49358" y="5144"/>
                      <a:pt x="49310" y="5127"/>
                    </a:cubicBezTo>
                    <a:cubicBezTo>
                      <a:pt x="48192" y="4727"/>
                      <a:pt x="47012" y="4528"/>
                      <a:pt x="45830" y="4528"/>
                    </a:cubicBezTo>
                    <a:cubicBezTo>
                      <a:pt x="45783" y="4528"/>
                      <a:pt x="45735" y="4528"/>
                      <a:pt x="45688" y="4529"/>
                    </a:cubicBezTo>
                    <a:cubicBezTo>
                      <a:pt x="45212" y="4529"/>
                      <a:pt x="44736" y="4573"/>
                      <a:pt x="44259" y="4573"/>
                    </a:cubicBezTo>
                    <a:cubicBezTo>
                      <a:pt x="44021" y="4573"/>
                      <a:pt x="43783" y="4562"/>
                      <a:pt x="43545" y="4529"/>
                    </a:cubicBezTo>
                    <a:cubicBezTo>
                      <a:pt x="42432" y="4363"/>
                      <a:pt x="41435" y="3731"/>
                      <a:pt x="40438" y="3183"/>
                    </a:cubicBezTo>
                    <a:cubicBezTo>
                      <a:pt x="39990" y="2934"/>
                      <a:pt x="39524" y="2718"/>
                      <a:pt x="39059" y="2535"/>
                    </a:cubicBezTo>
                    <a:cubicBezTo>
                      <a:pt x="38677" y="2402"/>
                      <a:pt x="38295" y="2286"/>
                      <a:pt x="37913" y="2186"/>
                    </a:cubicBezTo>
                    <a:lnTo>
                      <a:pt x="35653" y="1555"/>
                    </a:lnTo>
                    <a:cubicBezTo>
                      <a:pt x="34374" y="1206"/>
                      <a:pt x="33095" y="840"/>
                      <a:pt x="31782" y="791"/>
                    </a:cubicBezTo>
                    <a:cubicBezTo>
                      <a:pt x="31660" y="785"/>
                      <a:pt x="31538" y="783"/>
                      <a:pt x="31416" y="783"/>
                    </a:cubicBezTo>
                    <a:cubicBezTo>
                      <a:pt x="30375" y="783"/>
                      <a:pt x="29334" y="963"/>
                      <a:pt x="28294" y="1156"/>
                    </a:cubicBezTo>
                    <a:cubicBezTo>
                      <a:pt x="28294" y="853"/>
                      <a:pt x="27956" y="657"/>
                      <a:pt x="27635" y="657"/>
                    </a:cubicBezTo>
                    <a:cubicBezTo>
                      <a:pt x="27622" y="657"/>
                      <a:pt x="27609" y="657"/>
                      <a:pt x="27596" y="658"/>
                    </a:cubicBezTo>
                    <a:cubicBezTo>
                      <a:pt x="27297" y="708"/>
                      <a:pt x="26981" y="807"/>
                      <a:pt x="26699" y="957"/>
                    </a:cubicBezTo>
                    <a:cubicBezTo>
                      <a:pt x="26369" y="1076"/>
                      <a:pt x="26033" y="1125"/>
                      <a:pt x="25694" y="1125"/>
                    </a:cubicBezTo>
                    <a:cubicBezTo>
                      <a:pt x="24566" y="1125"/>
                      <a:pt x="23400" y="582"/>
                      <a:pt x="22263" y="276"/>
                    </a:cubicBezTo>
                    <a:cubicBezTo>
                      <a:pt x="21571" y="91"/>
                      <a:pt x="20866" y="1"/>
                      <a:pt x="20163" y="1"/>
                    </a:cubicBezTo>
                    <a:close/>
                  </a:path>
                </a:pathLst>
              </a:custGeom>
              <a:solidFill>
                <a:srgbClr val="FBC7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8"/>
              <p:cNvSpPr/>
              <p:nvPr/>
            </p:nvSpPr>
            <p:spPr>
              <a:xfrm>
                <a:off x="1572434" y="4532056"/>
                <a:ext cx="2986462" cy="648089"/>
              </a:xfrm>
              <a:custGeom>
                <a:avLst/>
                <a:gdLst/>
                <a:ahLst/>
                <a:cxnLst/>
                <a:rect l="l" t="t" r="r" b="b"/>
                <a:pathLst>
                  <a:path w="41519" h="9010" extrusionOk="0">
                    <a:moveTo>
                      <a:pt x="16273" y="0"/>
                    </a:moveTo>
                    <a:cubicBezTo>
                      <a:pt x="16183" y="0"/>
                      <a:pt x="16092" y="17"/>
                      <a:pt x="15999" y="54"/>
                    </a:cubicBezTo>
                    <a:cubicBezTo>
                      <a:pt x="15667" y="187"/>
                      <a:pt x="15435" y="503"/>
                      <a:pt x="15086" y="603"/>
                    </a:cubicBezTo>
                    <a:cubicBezTo>
                      <a:pt x="15048" y="619"/>
                      <a:pt x="15009" y="626"/>
                      <a:pt x="14970" y="626"/>
                    </a:cubicBezTo>
                    <a:cubicBezTo>
                      <a:pt x="14888" y="626"/>
                      <a:pt x="14804" y="593"/>
                      <a:pt x="14737" y="536"/>
                    </a:cubicBezTo>
                    <a:cubicBezTo>
                      <a:pt x="14654" y="453"/>
                      <a:pt x="14637" y="287"/>
                      <a:pt x="14521" y="220"/>
                    </a:cubicBezTo>
                    <a:cubicBezTo>
                      <a:pt x="14494" y="207"/>
                      <a:pt x="14465" y="201"/>
                      <a:pt x="14436" y="201"/>
                    </a:cubicBezTo>
                    <a:cubicBezTo>
                      <a:pt x="14357" y="201"/>
                      <a:pt x="14279" y="247"/>
                      <a:pt x="14255" y="320"/>
                    </a:cubicBezTo>
                    <a:cubicBezTo>
                      <a:pt x="14222" y="403"/>
                      <a:pt x="14238" y="520"/>
                      <a:pt x="14155" y="553"/>
                    </a:cubicBezTo>
                    <a:cubicBezTo>
                      <a:pt x="14150" y="554"/>
                      <a:pt x="14145" y="554"/>
                      <a:pt x="14139" y="554"/>
                    </a:cubicBezTo>
                    <a:cubicBezTo>
                      <a:pt x="14066" y="554"/>
                      <a:pt x="14018" y="448"/>
                      <a:pt x="13956" y="370"/>
                    </a:cubicBezTo>
                    <a:cubicBezTo>
                      <a:pt x="13887" y="315"/>
                      <a:pt x="13784" y="283"/>
                      <a:pt x="13685" y="283"/>
                    </a:cubicBezTo>
                    <a:cubicBezTo>
                      <a:pt x="13664" y="283"/>
                      <a:pt x="13644" y="284"/>
                      <a:pt x="13624" y="287"/>
                    </a:cubicBezTo>
                    <a:cubicBezTo>
                      <a:pt x="13574" y="287"/>
                      <a:pt x="13524" y="304"/>
                      <a:pt x="13474" y="337"/>
                    </a:cubicBezTo>
                    <a:cubicBezTo>
                      <a:pt x="13424" y="387"/>
                      <a:pt x="13441" y="486"/>
                      <a:pt x="13391" y="553"/>
                    </a:cubicBezTo>
                    <a:cubicBezTo>
                      <a:pt x="13341" y="603"/>
                      <a:pt x="13192" y="586"/>
                      <a:pt x="13092" y="619"/>
                    </a:cubicBezTo>
                    <a:cubicBezTo>
                      <a:pt x="12976" y="652"/>
                      <a:pt x="12893" y="752"/>
                      <a:pt x="12876" y="868"/>
                    </a:cubicBezTo>
                    <a:cubicBezTo>
                      <a:pt x="12876" y="935"/>
                      <a:pt x="12843" y="985"/>
                      <a:pt x="12810" y="1035"/>
                    </a:cubicBezTo>
                    <a:cubicBezTo>
                      <a:pt x="12726" y="1118"/>
                      <a:pt x="12577" y="1084"/>
                      <a:pt x="12461" y="1101"/>
                    </a:cubicBezTo>
                    <a:cubicBezTo>
                      <a:pt x="12294" y="1134"/>
                      <a:pt x="12178" y="1267"/>
                      <a:pt x="12162" y="1433"/>
                    </a:cubicBezTo>
                    <a:cubicBezTo>
                      <a:pt x="12162" y="1533"/>
                      <a:pt x="12178" y="1633"/>
                      <a:pt x="12112" y="1716"/>
                    </a:cubicBezTo>
                    <a:cubicBezTo>
                      <a:pt x="12012" y="1832"/>
                      <a:pt x="11829" y="1749"/>
                      <a:pt x="11696" y="1815"/>
                    </a:cubicBezTo>
                    <a:cubicBezTo>
                      <a:pt x="11597" y="1882"/>
                      <a:pt x="11530" y="1998"/>
                      <a:pt x="11547" y="2114"/>
                    </a:cubicBezTo>
                    <a:cubicBezTo>
                      <a:pt x="11547" y="2164"/>
                      <a:pt x="11530" y="2214"/>
                      <a:pt x="11514" y="2264"/>
                    </a:cubicBezTo>
                    <a:cubicBezTo>
                      <a:pt x="11480" y="2297"/>
                      <a:pt x="11447" y="2314"/>
                      <a:pt x="11397" y="2330"/>
                    </a:cubicBezTo>
                    <a:cubicBezTo>
                      <a:pt x="11259" y="2400"/>
                      <a:pt x="11097" y="2434"/>
                      <a:pt x="10942" y="2434"/>
                    </a:cubicBezTo>
                    <a:cubicBezTo>
                      <a:pt x="10910" y="2434"/>
                      <a:pt x="10880" y="2433"/>
                      <a:pt x="10849" y="2430"/>
                    </a:cubicBezTo>
                    <a:cubicBezTo>
                      <a:pt x="10650" y="2380"/>
                      <a:pt x="10467" y="2314"/>
                      <a:pt x="10284" y="2247"/>
                    </a:cubicBezTo>
                    <a:cubicBezTo>
                      <a:pt x="9965" y="2141"/>
                      <a:pt x="9625" y="2088"/>
                      <a:pt x="9280" y="2088"/>
                    </a:cubicBezTo>
                    <a:cubicBezTo>
                      <a:pt x="9194" y="2088"/>
                      <a:pt x="9108" y="2091"/>
                      <a:pt x="9022" y="2098"/>
                    </a:cubicBezTo>
                    <a:cubicBezTo>
                      <a:pt x="8723" y="2114"/>
                      <a:pt x="8423" y="2181"/>
                      <a:pt x="8141" y="2264"/>
                    </a:cubicBezTo>
                    <a:cubicBezTo>
                      <a:pt x="7992" y="2314"/>
                      <a:pt x="7859" y="2364"/>
                      <a:pt x="7726" y="2430"/>
                    </a:cubicBezTo>
                    <a:cubicBezTo>
                      <a:pt x="7609" y="2480"/>
                      <a:pt x="7493" y="2546"/>
                      <a:pt x="7393" y="2613"/>
                    </a:cubicBezTo>
                    <a:cubicBezTo>
                      <a:pt x="7310" y="2696"/>
                      <a:pt x="7294" y="2812"/>
                      <a:pt x="7360" y="2895"/>
                    </a:cubicBezTo>
                    <a:cubicBezTo>
                      <a:pt x="7427" y="2945"/>
                      <a:pt x="7493" y="2962"/>
                      <a:pt x="7576" y="2962"/>
                    </a:cubicBezTo>
                    <a:cubicBezTo>
                      <a:pt x="7676" y="2962"/>
                      <a:pt x="7792" y="2945"/>
                      <a:pt x="7908" y="2929"/>
                    </a:cubicBezTo>
                    <a:cubicBezTo>
                      <a:pt x="7917" y="2920"/>
                      <a:pt x="7929" y="2916"/>
                      <a:pt x="7944" y="2916"/>
                    </a:cubicBezTo>
                    <a:cubicBezTo>
                      <a:pt x="7958" y="2916"/>
                      <a:pt x="7975" y="2920"/>
                      <a:pt x="7992" y="2929"/>
                    </a:cubicBezTo>
                    <a:cubicBezTo>
                      <a:pt x="8058" y="2945"/>
                      <a:pt x="8058" y="3028"/>
                      <a:pt x="8075" y="3095"/>
                    </a:cubicBezTo>
                    <a:cubicBezTo>
                      <a:pt x="8117" y="3207"/>
                      <a:pt x="8254" y="3248"/>
                      <a:pt x="8376" y="3248"/>
                    </a:cubicBezTo>
                    <a:cubicBezTo>
                      <a:pt x="8398" y="3248"/>
                      <a:pt x="8420" y="3247"/>
                      <a:pt x="8440" y="3244"/>
                    </a:cubicBezTo>
                    <a:cubicBezTo>
                      <a:pt x="8590" y="3244"/>
                      <a:pt x="8756" y="3244"/>
                      <a:pt x="8839" y="3360"/>
                    </a:cubicBezTo>
                    <a:cubicBezTo>
                      <a:pt x="8922" y="3477"/>
                      <a:pt x="8822" y="3709"/>
                      <a:pt x="8905" y="3875"/>
                    </a:cubicBezTo>
                    <a:cubicBezTo>
                      <a:pt x="8955" y="3975"/>
                      <a:pt x="9105" y="4025"/>
                      <a:pt x="9171" y="4125"/>
                    </a:cubicBezTo>
                    <a:cubicBezTo>
                      <a:pt x="9304" y="4307"/>
                      <a:pt x="9171" y="4590"/>
                      <a:pt x="9238" y="4822"/>
                    </a:cubicBezTo>
                    <a:cubicBezTo>
                      <a:pt x="9271" y="4906"/>
                      <a:pt x="9337" y="4989"/>
                      <a:pt x="9321" y="5088"/>
                    </a:cubicBezTo>
                    <a:cubicBezTo>
                      <a:pt x="9306" y="5178"/>
                      <a:pt x="9224" y="5240"/>
                      <a:pt x="9135" y="5240"/>
                    </a:cubicBezTo>
                    <a:cubicBezTo>
                      <a:pt x="9125" y="5240"/>
                      <a:pt x="9115" y="5240"/>
                      <a:pt x="9105" y="5238"/>
                    </a:cubicBezTo>
                    <a:cubicBezTo>
                      <a:pt x="8988" y="5188"/>
                      <a:pt x="8939" y="5055"/>
                      <a:pt x="8922" y="4922"/>
                    </a:cubicBezTo>
                    <a:cubicBezTo>
                      <a:pt x="8939" y="4789"/>
                      <a:pt x="8889" y="4673"/>
                      <a:pt x="8789" y="4590"/>
                    </a:cubicBezTo>
                    <a:cubicBezTo>
                      <a:pt x="8723" y="4557"/>
                      <a:pt x="8623" y="4540"/>
                      <a:pt x="8590" y="4474"/>
                    </a:cubicBezTo>
                    <a:cubicBezTo>
                      <a:pt x="8540" y="4407"/>
                      <a:pt x="8573" y="4341"/>
                      <a:pt x="8540" y="4274"/>
                    </a:cubicBezTo>
                    <a:cubicBezTo>
                      <a:pt x="8507" y="4191"/>
                      <a:pt x="8423" y="4141"/>
                      <a:pt x="8340" y="4141"/>
                    </a:cubicBezTo>
                    <a:cubicBezTo>
                      <a:pt x="8257" y="4125"/>
                      <a:pt x="8174" y="4108"/>
                      <a:pt x="8091" y="4058"/>
                    </a:cubicBezTo>
                    <a:cubicBezTo>
                      <a:pt x="8058" y="4025"/>
                      <a:pt x="8025" y="3992"/>
                      <a:pt x="8008" y="3942"/>
                    </a:cubicBezTo>
                    <a:cubicBezTo>
                      <a:pt x="7892" y="3776"/>
                      <a:pt x="7759" y="3626"/>
                      <a:pt x="7593" y="3527"/>
                    </a:cubicBezTo>
                    <a:cubicBezTo>
                      <a:pt x="7543" y="3493"/>
                      <a:pt x="7493" y="3477"/>
                      <a:pt x="7443" y="3477"/>
                    </a:cubicBezTo>
                    <a:cubicBezTo>
                      <a:pt x="7393" y="3477"/>
                      <a:pt x="7360" y="3493"/>
                      <a:pt x="7310" y="3510"/>
                    </a:cubicBezTo>
                    <a:cubicBezTo>
                      <a:pt x="7287" y="3515"/>
                      <a:pt x="7263" y="3517"/>
                      <a:pt x="7240" y="3517"/>
                    </a:cubicBezTo>
                    <a:cubicBezTo>
                      <a:pt x="7097" y="3517"/>
                      <a:pt x="6955" y="3441"/>
                      <a:pt x="6812" y="3427"/>
                    </a:cubicBezTo>
                    <a:cubicBezTo>
                      <a:pt x="6762" y="3423"/>
                      <a:pt x="6711" y="3421"/>
                      <a:pt x="6660" y="3421"/>
                    </a:cubicBezTo>
                    <a:cubicBezTo>
                      <a:pt x="6507" y="3421"/>
                      <a:pt x="6351" y="3439"/>
                      <a:pt x="6214" y="3477"/>
                    </a:cubicBezTo>
                    <a:cubicBezTo>
                      <a:pt x="5765" y="3560"/>
                      <a:pt x="5317" y="3676"/>
                      <a:pt x="4885" y="3826"/>
                    </a:cubicBezTo>
                    <a:cubicBezTo>
                      <a:pt x="4685" y="3892"/>
                      <a:pt x="4469" y="3975"/>
                      <a:pt x="4270" y="4058"/>
                    </a:cubicBezTo>
                    <a:cubicBezTo>
                      <a:pt x="4170" y="4108"/>
                      <a:pt x="4071" y="4158"/>
                      <a:pt x="3971" y="4224"/>
                    </a:cubicBezTo>
                    <a:cubicBezTo>
                      <a:pt x="3921" y="4258"/>
                      <a:pt x="3888" y="4291"/>
                      <a:pt x="3838" y="4324"/>
                    </a:cubicBezTo>
                    <a:cubicBezTo>
                      <a:pt x="3826" y="4328"/>
                      <a:pt x="3814" y="4329"/>
                      <a:pt x="3804" y="4329"/>
                    </a:cubicBezTo>
                    <a:cubicBezTo>
                      <a:pt x="3793" y="4329"/>
                      <a:pt x="3783" y="4328"/>
                      <a:pt x="3774" y="4328"/>
                    </a:cubicBezTo>
                    <a:cubicBezTo>
                      <a:pt x="3755" y="4328"/>
                      <a:pt x="3738" y="4332"/>
                      <a:pt x="3722" y="4357"/>
                    </a:cubicBezTo>
                    <a:lnTo>
                      <a:pt x="3589" y="4507"/>
                    </a:lnTo>
                    <a:cubicBezTo>
                      <a:pt x="3522" y="4557"/>
                      <a:pt x="3473" y="4640"/>
                      <a:pt x="3473" y="4723"/>
                    </a:cubicBezTo>
                    <a:cubicBezTo>
                      <a:pt x="3473" y="4807"/>
                      <a:pt x="3532" y="4880"/>
                      <a:pt x="3601" y="4880"/>
                    </a:cubicBezTo>
                    <a:cubicBezTo>
                      <a:pt x="3613" y="4880"/>
                      <a:pt x="3626" y="4877"/>
                      <a:pt x="3639" y="4872"/>
                    </a:cubicBezTo>
                    <a:lnTo>
                      <a:pt x="3639" y="4872"/>
                    </a:lnTo>
                    <a:cubicBezTo>
                      <a:pt x="3489" y="5055"/>
                      <a:pt x="3522" y="5321"/>
                      <a:pt x="3705" y="5470"/>
                    </a:cubicBezTo>
                    <a:cubicBezTo>
                      <a:pt x="3738" y="5504"/>
                      <a:pt x="3788" y="5520"/>
                      <a:pt x="3838" y="5520"/>
                    </a:cubicBezTo>
                    <a:cubicBezTo>
                      <a:pt x="3905" y="5520"/>
                      <a:pt x="3971" y="5504"/>
                      <a:pt x="4037" y="5470"/>
                    </a:cubicBezTo>
                    <a:cubicBezTo>
                      <a:pt x="4060" y="5465"/>
                      <a:pt x="4083" y="5463"/>
                      <a:pt x="4107" y="5463"/>
                    </a:cubicBezTo>
                    <a:cubicBezTo>
                      <a:pt x="4189" y="5463"/>
                      <a:pt x="4274" y="5488"/>
                      <a:pt x="4354" y="5488"/>
                    </a:cubicBezTo>
                    <a:cubicBezTo>
                      <a:pt x="4400" y="5488"/>
                      <a:pt x="4445" y="5480"/>
                      <a:pt x="4486" y="5454"/>
                    </a:cubicBezTo>
                    <a:cubicBezTo>
                      <a:pt x="4519" y="5421"/>
                      <a:pt x="4569" y="5387"/>
                      <a:pt x="4602" y="5387"/>
                    </a:cubicBezTo>
                    <a:cubicBezTo>
                      <a:pt x="4619" y="5404"/>
                      <a:pt x="4652" y="5421"/>
                      <a:pt x="4669" y="5437"/>
                    </a:cubicBezTo>
                    <a:cubicBezTo>
                      <a:pt x="4746" y="5491"/>
                      <a:pt x="4838" y="5506"/>
                      <a:pt x="4933" y="5506"/>
                    </a:cubicBezTo>
                    <a:cubicBezTo>
                      <a:pt x="5041" y="5506"/>
                      <a:pt x="5153" y="5487"/>
                      <a:pt x="5250" y="5487"/>
                    </a:cubicBezTo>
                    <a:cubicBezTo>
                      <a:pt x="5466" y="5504"/>
                      <a:pt x="5682" y="5537"/>
                      <a:pt x="5882" y="5603"/>
                    </a:cubicBezTo>
                    <a:cubicBezTo>
                      <a:pt x="6264" y="5703"/>
                      <a:pt x="6646" y="5853"/>
                      <a:pt x="7011" y="6052"/>
                    </a:cubicBezTo>
                    <a:cubicBezTo>
                      <a:pt x="7310" y="6218"/>
                      <a:pt x="7676" y="6401"/>
                      <a:pt x="7842" y="6716"/>
                    </a:cubicBezTo>
                    <a:cubicBezTo>
                      <a:pt x="7859" y="6766"/>
                      <a:pt x="7875" y="6833"/>
                      <a:pt x="7875" y="6883"/>
                    </a:cubicBezTo>
                    <a:cubicBezTo>
                      <a:pt x="7859" y="6999"/>
                      <a:pt x="7776" y="7099"/>
                      <a:pt x="7676" y="7165"/>
                    </a:cubicBezTo>
                    <a:cubicBezTo>
                      <a:pt x="7626" y="7198"/>
                      <a:pt x="7576" y="7231"/>
                      <a:pt x="7510" y="7248"/>
                    </a:cubicBezTo>
                    <a:cubicBezTo>
                      <a:pt x="7503" y="7250"/>
                      <a:pt x="7496" y="7251"/>
                      <a:pt x="7489" y="7251"/>
                    </a:cubicBezTo>
                    <a:cubicBezTo>
                      <a:pt x="7443" y="7251"/>
                      <a:pt x="7391" y="7208"/>
                      <a:pt x="7377" y="7165"/>
                    </a:cubicBezTo>
                    <a:cubicBezTo>
                      <a:pt x="7377" y="7148"/>
                      <a:pt x="7377" y="7132"/>
                      <a:pt x="7377" y="7115"/>
                    </a:cubicBezTo>
                    <a:cubicBezTo>
                      <a:pt x="7360" y="7082"/>
                      <a:pt x="7327" y="7099"/>
                      <a:pt x="7294" y="7082"/>
                    </a:cubicBezTo>
                    <a:cubicBezTo>
                      <a:pt x="7211" y="7082"/>
                      <a:pt x="7161" y="6982"/>
                      <a:pt x="7161" y="6883"/>
                    </a:cubicBezTo>
                    <a:cubicBezTo>
                      <a:pt x="7161" y="6800"/>
                      <a:pt x="7144" y="6700"/>
                      <a:pt x="7111" y="6633"/>
                    </a:cubicBezTo>
                    <a:cubicBezTo>
                      <a:pt x="7045" y="6567"/>
                      <a:pt x="6978" y="6517"/>
                      <a:pt x="6895" y="6517"/>
                    </a:cubicBezTo>
                    <a:cubicBezTo>
                      <a:pt x="6812" y="6517"/>
                      <a:pt x="6729" y="6517"/>
                      <a:pt x="6646" y="6500"/>
                    </a:cubicBezTo>
                    <a:cubicBezTo>
                      <a:pt x="6629" y="6500"/>
                      <a:pt x="6613" y="6484"/>
                      <a:pt x="6596" y="6484"/>
                    </a:cubicBezTo>
                    <a:cubicBezTo>
                      <a:pt x="6563" y="6451"/>
                      <a:pt x="6596" y="6384"/>
                      <a:pt x="6596" y="6351"/>
                    </a:cubicBezTo>
                    <a:cubicBezTo>
                      <a:pt x="6613" y="6218"/>
                      <a:pt x="6463" y="6135"/>
                      <a:pt x="6330" y="6118"/>
                    </a:cubicBezTo>
                    <a:cubicBezTo>
                      <a:pt x="6031" y="6052"/>
                      <a:pt x="5715" y="6019"/>
                      <a:pt x="5416" y="6002"/>
                    </a:cubicBezTo>
                    <a:cubicBezTo>
                      <a:pt x="5333" y="5998"/>
                      <a:pt x="5250" y="5996"/>
                      <a:pt x="5167" y="5996"/>
                    </a:cubicBezTo>
                    <a:cubicBezTo>
                      <a:pt x="4919" y="5996"/>
                      <a:pt x="4673" y="6015"/>
                      <a:pt x="4436" y="6052"/>
                    </a:cubicBezTo>
                    <a:cubicBezTo>
                      <a:pt x="4270" y="6069"/>
                      <a:pt x="4121" y="6118"/>
                      <a:pt x="3954" y="6135"/>
                    </a:cubicBezTo>
                    <a:cubicBezTo>
                      <a:pt x="3871" y="6152"/>
                      <a:pt x="3797" y="6152"/>
                      <a:pt x="3726" y="6152"/>
                    </a:cubicBezTo>
                    <a:cubicBezTo>
                      <a:pt x="3655" y="6152"/>
                      <a:pt x="3589" y="6152"/>
                      <a:pt x="3522" y="6168"/>
                    </a:cubicBezTo>
                    <a:cubicBezTo>
                      <a:pt x="3406" y="6185"/>
                      <a:pt x="3306" y="6251"/>
                      <a:pt x="3240" y="6351"/>
                    </a:cubicBezTo>
                    <a:cubicBezTo>
                      <a:pt x="3174" y="6500"/>
                      <a:pt x="3157" y="6650"/>
                      <a:pt x="3207" y="6783"/>
                    </a:cubicBezTo>
                    <a:cubicBezTo>
                      <a:pt x="3176" y="6778"/>
                      <a:pt x="3143" y="6776"/>
                      <a:pt x="3111" y="6776"/>
                    </a:cubicBezTo>
                    <a:cubicBezTo>
                      <a:pt x="3022" y="6776"/>
                      <a:pt x="2931" y="6792"/>
                      <a:pt x="2858" y="6816"/>
                    </a:cubicBezTo>
                    <a:cubicBezTo>
                      <a:pt x="2742" y="6833"/>
                      <a:pt x="2642" y="6916"/>
                      <a:pt x="2592" y="7016"/>
                    </a:cubicBezTo>
                    <a:cubicBezTo>
                      <a:pt x="2542" y="7148"/>
                      <a:pt x="2526" y="7298"/>
                      <a:pt x="2509" y="7431"/>
                    </a:cubicBezTo>
                    <a:cubicBezTo>
                      <a:pt x="2509" y="7464"/>
                      <a:pt x="2492" y="7481"/>
                      <a:pt x="2476" y="7497"/>
                    </a:cubicBezTo>
                    <a:cubicBezTo>
                      <a:pt x="2459" y="7514"/>
                      <a:pt x="2443" y="7531"/>
                      <a:pt x="2409" y="7531"/>
                    </a:cubicBezTo>
                    <a:cubicBezTo>
                      <a:pt x="2365" y="7542"/>
                      <a:pt x="2321" y="7547"/>
                      <a:pt x="2277" y="7547"/>
                    </a:cubicBezTo>
                    <a:cubicBezTo>
                      <a:pt x="2190" y="7547"/>
                      <a:pt x="2105" y="7525"/>
                      <a:pt x="2027" y="7481"/>
                    </a:cubicBezTo>
                    <a:lnTo>
                      <a:pt x="1994" y="7464"/>
                    </a:lnTo>
                    <a:cubicBezTo>
                      <a:pt x="1894" y="7381"/>
                      <a:pt x="1795" y="7315"/>
                      <a:pt x="1678" y="7248"/>
                    </a:cubicBezTo>
                    <a:cubicBezTo>
                      <a:pt x="1637" y="7233"/>
                      <a:pt x="1595" y="7226"/>
                      <a:pt x="1555" y="7226"/>
                    </a:cubicBezTo>
                    <a:cubicBezTo>
                      <a:pt x="1365" y="7226"/>
                      <a:pt x="1194" y="7375"/>
                      <a:pt x="1180" y="7580"/>
                    </a:cubicBezTo>
                    <a:cubicBezTo>
                      <a:pt x="1180" y="7647"/>
                      <a:pt x="1180" y="7730"/>
                      <a:pt x="1147" y="7780"/>
                    </a:cubicBezTo>
                    <a:cubicBezTo>
                      <a:pt x="1113" y="7796"/>
                      <a:pt x="1080" y="7813"/>
                      <a:pt x="1064" y="7813"/>
                    </a:cubicBezTo>
                    <a:cubicBezTo>
                      <a:pt x="1019" y="7824"/>
                      <a:pt x="973" y="7828"/>
                      <a:pt x="926" y="7828"/>
                    </a:cubicBezTo>
                    <a:cubicBezTo>
                      <a:pt x="833" y="7828"/>
                      <a:pt x="737" y="7813"/>
                      <a:pt x="648" y="7813"/>
                    </a:cubicBezTo>
                    <a:cubicBezTo>
                      <a:pt x="515" y="7830"/>
                      <a:pt x="382" y="7929"/>
                      <a:pt x="382" y="8062"/>
                    </a:cubicBezTo>
                    <a:cubicBezTo>
                      <a:pt x="382" y="8129"/>
                      <a:pt x="416" y="8212"/>
                      <a:pt x="382" y="8278"/>
                    </a:cubicBezTo>
                    <a:cubicBezTo>
                      <a:pt x="333" y="8345"/>
                      <a:pt x="249" y="8361"/>
                      <a:pt x="166" y="8394"/>
                    </a:cubicBezTo>
                    <a:cubicBezTo>
                      <a:pt x="117" y="8461"/>
                      <a:pt x="67" y="8544"/>
                      <a:pt x="67" y="8627"/>
                    </a:cubicBezTo>
                    <a:cubicBezTo>
                      <a:pt x="50" y="8743"/>
                      <a:pt x="17" y="8876"/>
                      <a:pt x="0" y="9009"/>
                    </a:cubicBezTo>
                    <a:lnTo>
                      <a:pt x="41385" y="9009"/>
                    </a:lnTo>
                    <a:cubicBezTo>
                      <a:pt x="41302" y="8826"/>
                      <a:pt x="41186" y="8677"/>
                      <a:pt x="41036" y="8561"/>
                    </a:cubicBezTo>
                    <a:cubicBezTo>
                      <a:pt x="40872" y="8426"/>
                      <a:pt x="40681" y="8359"/>
                      <a:pt x="40474" y="8359"/>
                    </a:cubicBezTo>
                    <a:cubicBezTo>
                      <a:pt x="40451" y="8359"/>
                      <a:pt x="40428" y="8360"/>
                      <a:pt x="40405" y="8361"/>
                    </a:cubicBezTo>
                    <a:cubicBezTo>
                      <a:pt x="40294" y="8361"/>
                      <a:pt x="40178" y="8387"/>
                      <a:pt x="40072" y="8387"/>
                    </a:cubicBezTo>
                    <a:cubicBezTo>
                      <a:pt x="39986" y="8387"/>
                      <a:pt x="39907" y="8370"/>
                      <a:pt x="39840" y="8311"/>
                    </a:cubicBezTo>
                    <a:cubicBezTo>
                      <a:pt x="39790" y="8278"/>
                      <a:pt x="39757" y="8245"/>
                      <a:pt x="39707" y="8212"/>
                    </a:cubicBezTo>
                    <a:cubicBezTo>
                      <a:pt x="39641" y="8212"/>
                      <a:pt x="39591" y="8212"/>
                      <a:pt x="39541" y="8228"/>
                    </a:cubicBezTo>
                    <a:cubicBezTo>
                      <a:pt x="39510" y="8231"/>
                      <a:pt x="39478" y="8233"/>
                      <a:pt x="39447" y="8233"/>
                    </a:cubicBezTo>
                    <a:cubicBezTo>
                      <a:pt x="39296" y="8233"/>
                      <a:pt x="39144" y="8200"/>
                      <a:pt x="38993" y="8145"/>
                    </a:cubicBezTo>
                    <a:cubicBezTo>
                      <a:pt x="38859" y="8121"/>
                      <a:pt x="38716" y="8106"/>
                      <a:pt x="38571" y="8106"/>
                    </a:cubicBezTo>
                    <a:cubicBezTo>
                      <a:pt x="38518" y="8106"/>
                      <a:pt x="38465" y="8108"/>
                      <a:pt x="38411" y="8112"/>
                    </a:cubicBezTo>
                    <a:cubicBezTo>
                      <a:pt x="38349" y="8131"/>
                      <a:pt x="38287" y="8140"/>
                      <a:pt x="38225" y="8140"/>
                    </a:cubicBezTo>
                    <a:cubicBezTo>
                      <a:pt x="38123" y="8140"/>
                      <a:pt x="38023" y="8114"/>
                      <a:pt x="37930" y="8062"/>
                    </a:cubicBezTo>
                    <a:cubicBezTo>
                      <a:pt x="37863" y="8012"/>
                      <a:pt x="37830" y="7946"/>
                      <a:pt x="37763" y="7913"/>
                    </a:cubicBezTo>
                    <a:cubicBezTo>
                      <a:pt x="37740" y="7905"/>
                      <a:pt x="37717" y="7902"/>
                      <a:pt x="37694" y="7902"/>
                    </a:cubicBezTo>
                    <a:cubicBezTo>
                      <a:pt x="37572" y="7902"/>
                      <a:pt x="37460" y="7998"/>
                      <a:pt x="37348" y="8012"/>
                    </a:cubicBezTo>
                    <a:cubicBezTo>
                      <a:pt x="37215" y="8012"/>
                      <a:pt x="37099" y="7979"/>
                      <a:pt x="36999" y="7913"/>
                    </a:cubicBezTo>
                    <a:cubicBezTo>
                      <a:pt x="36910" y="7877"/>
                      <a:pt x="36812" y="7861"/>
                      <a:pt x="36711" y="7861"/>
                    </a:cubicBezTo>
                    <a:cubicBezTo>
                      <a:pt x="36624" y="7861"/>
                      <a:pt x="36536" y="7873"/>
                      <a:pt x="36451" y="7896"/>
                    </a:cubicBezTo>
                    <a:cubicBezTo>
                      <a:pt x="36335" y="7929"/>
                      <a:pt x="36268" y="8062"/>
                      <a:pt x="36152" y="8095"/>
                    </a:cubicBezTo>
                    <a:cubicBezTo>
                      <a:pt x="36135" y="8104"/>
                      <a:pt x="36119" y="8107"/>
                      <a:pt x="36102" y="8107"/>
                    </a:cubicBezTo>
                    <a:cubicBezTo>
                      <a:pt x="36052" y="8107"/>
                      <a:pt x="36002" y="8079"/>
                      <a:pt x="35953" y="8079"/>
                    </a:cubicBezTo>
                    <a:cubicBezTo>
                      <a:pt x="35853" y="8079"/>
                      <a:pt x="35753" y="8112"/>
                      <a:pt x="35653" y="8145"/>
                    </a:cubicBezTo>
                    <a:cubicBezTo>
                      <a:pt x="35617" y="8154"/>
                      <a:pt x="35580" y="8158"/>
                      <a:pt x="35544" y="8158"/>
                    </a:cubicBezTo>
                    <a:cubicBezTo>
                      <a:pt x="35417" y="8158"/>
                      <a:pt x="35291" y="8116"/>
                      <a:pt x="35165" y="8116"/>
                    </a:cubicBezTo>
                    <a:cubicBezTo>
                      <a:pt x="35129" y="8116"/>
                      <a:pt x="35092" y="8119"/>
                      <a:pt x="35055" y="8129"/>
                    </a:cubicBezTo>
                    <a:cubicBezTo>
                      <a:pt x="34882" y="8172"/>
                      <a:pt x="34758" y="8304"/>
                      <a:pt x="34608" y="8304"/>
                    </a:cubicBezTo>
                    <a:cubicBezTo>
                      <a:pt x="34586" y="8304"/>
                      <a:pt x="34564" y="8301"/>
                      <a:pt x="34540" y="8295"/>
                    </a:cubicBezTo>
                    <a:cubicBezTo>
                      <a:pt x="34441" y="8262"/>
                      <a:pt x="34358" y="8162"/>
                      <a:pt x="34258" y="8145"/>
                    </a:cubicBezTo>
                    <a:cubicBezTo>
                      <a:pt x="34208" y="8145"/>
                      <a:pt x="34158" y="8145"/>
                      <a:pt x="34108" y="8162"/>
                    </a:cubicBezTo>
                    <a:cubicBezTo>
                      <a:pt x="34094" y="8163"/>
                      <a:pt x="34080" y="8164"/>
                      <a:pt x="34066" y="8164"/>
                    </a:cubicBezTo>
                    <a:cubicBezTo>
                      <a:pt x="33883" y="8164"/>
                      <a:pt x="33719" y="8066"/>
                      <a:pt x="33627" y="7896"/>
                    </a:cubicBezTo>
                    <a:cubicBezTo>
                      <a:pt x="33593" y="7830"/>
                      <a:pt x="33577" y="7763"/>
                      <a:pt x="33593" y="7697"/>
                    </a:cubicBezTo>
                    <a:cubicBezTo>
                      <a:pt x="33627" y="7531"/>
                      <a:pt x="33793" y="7464"/>
                      <a:pt x="33959" y="7447"/>
                    </a:cubicBezTo>
                    <a:cubicBezTo>
                      <a:pt x="34025" y="7447"/>
                      <a:pt x="34092" y="7431"/>
                      <a:pt x="34158" y="7381"/>
                    </a:cubicBezTo>
                    <a:cubicBezTo>
                      <a:pt x="34191" y="7348"/>
                      <a:pt x="34225" y="7298"/>
                      <a:pt x="34241" y="7248"/>
                    </a:cubicBezTo>
                    <a:cubicBezTo>
                      <a:pt x="34324" y="7115"/>
                      <a:pt x="34474" y="7032"/>
                      <a:pt x="34623" y="7016"/>
                    </a:cubicBezTo>
                    <a:cubicBezTo>
                      <a:pt x="34773" y="6982"/>
                      <a:pt x="34922" y="6982"/>
                      <a:pt x="35072" y="6949"/>
                    </a:cubicBezTo>
                    <a:cubicBezTo>
                      <a:pt x="35105" y="6949"/>
                      <a:pt x="35122" y="6932"/>
                      <a:pt x="35155" y="6916"/>
                    </a:cubicBezTo>
                    <a:cubicBezTo>
                      <a:pt x="35188" y="6866"/>
                      <a:pt x="35222" y="6816"/>
                      <a:pt x="35238" y="6750"/>
                    </a:cubicBezTo>
                    <a:cubicBezTo>
                      <a:pt x="35302" y="6622"/>
                      <a:pt x="35434" y="6544"/>
                      <a:pt x="35581" y="6544"/>
                    </a:cubicBezTo>
                    <a:cubicBezTo>
                      <a:pt x="35626" y="6544"/>
                      <a:pt x="35673" y="6551"/>
                      <a:pt x="35720" y="6567"/>
                    </a:cubicBezTo>
                    <a:cubicBezTo>
                      <a:pt x="35772" y="6578"/>
                      <a:pt x="35827" y="6583"/>
                      <a:pt x="35882" y="6583"/>
                    </a:cubicBezTo>
                    <a:cubicBezTo>
                      <a:pt x="36072" y="6583"/>
                      <a:pt x="36275" y="6530"/>
                      <a:pt x="36468" y="6517"/>
                    </a:cubicBezTo>
                    <a:cubicBezTo>
                      <a:pt x="36800" y="6517"/>
                      <a:pt x="37116" y="6517"/>
                      <a:pt x="37448" y="6567"/>
                    </a:cubicBezTo>
                    <a:cubicBezTo>
                      <a:pt x="37597" y="6584"/>
                      <a:pt x="37763" y="6600"/>
                      <a:pt x="37913" y="6617"/>
                    </a:cubicBezTo>
                    <a:cubicBezTo>
                      <a:pt x="38046" y="6617"/>
                      <a:pt x="38179" y="6617"/>
                      <a:pt x="38328" y="6633"/>
                    </a:cubicBezTo>
                    <a:cubicBezTo>
                      <a:pt x="38512" y="6690"/>
                      <a:pt x="38696" y="6830"/>
                      <a:pt x="38879" y="6830"/>
                    </a:cubicBezTo>
                    <a:cubicBezTo>
                      <a:pt x="38912" y="6830"/>
                      <a:pt x="38944" y="6826"/>
                      <a:pt x="38976" y="6816"/>
                    </a:cubicBezTo>
                    <a:cubicBezTo>
                      <a:pt x="39093" y="6783"/>
                      <a:pt x="39192" y="6700"/>
                      <a:pt x="39292" y="6700"/>
                    </a:cubicBezTo>
                    <a:cubicBezTo>
                      <a:pt x="39458" y="6700"/>
                      <a:pt x="39591" y="6883"/>
                      <a:pt x="39757" y="6883"/>
                    </a:cubicBezTo>
                    <a:cubicBezTo>
                      <a:pt x="39814" y="6883"/>
                      <a:pt x="39883" y="6846"/>
                      <a:pt x="39954" y="6846"/>
                    </a:cubicBezTo>
                    <a:cubicBezTo>
                      <a:pt x="39966" y="6846"/>
                      <a:pt x="39978" y="6847"/>
                      <a:pt x="39990" y="6849"/>
                    </a:cubicBezTo>
                    <a:cubicBezTo>
                      <a:pt x="40206" y="6883"/>
                      <a:pt x="40239" y="7198"/>
                      <a:pt x="40438" y="7248"/>
                    </a:cubicBezTo>
                    <a:cubicBezTo>
                      <a:pt x="40453" y="7251"/>
                      <a:pt x="40467" y="7252"/>
                      <a:pt x="40482" y="7252"/>
                    </a:cubicBezTo>
                    <a:cubicBezTo>
                      <a:pt x="40553" y="7252"/>
                      <a:pt x="40625" y="7228"/>
                      <a:pt x="40704" y="7228"/>
                    </a:cubicBezTo>
                    <a:cubicBezTo>
                      <a:pt x="40720" y="7228"/>
                      <a:pt x="40737" y="7229"/>
                      <a:pt x="40754" y="7231"/>
                    </a:cubicBezTo>
                    <a:cubicBezTo>
                      <a:pt x="40854" y="7265"/>
                      <a:pt x="40937" y="7381"/>
                      <a:pt x="41053" y="7398"/>
                    </a:cubicBezTo>
                    <a:cubicBezTo>
                      <a:pt x="41103" y="7398"/>
                      <a:pt x="41136" y="7381"/>
                      <a:pt x="41186" y="7364"/>
                    </a:cubicBezTo>
                    <a:cubicBezTo>
                      <a:pt x="41286" y="7315"/>
                      <a:pt x="41385" y="7231"/>
                      <a:pt x="41452" y="7132"/>
                    </a:cubicBezTo>
                    <a:cubicBezTo>
                      <a:pt x="41518" y="7032"/>
                      <a:pt x="41502" y="6899"/>
                      <a:pt x="41418" y="6800"/>
                    </a:cubicBezTo>
                    <a:cubicBezTo>
                      <a:pt x="41369" y="6750"/>
                      <a:pt x="41286" y="6716"/>
                      <a:pt x="41219" y="6667"/>
                    </a:cubicBezTo>
                    <a:cubicBezTo>
                      <a:pt x="41186" y="6600"/>
                      <a:pt x="41153" y="6517"/>
                      <a:pt x="41119" y="6451"/>
                    </a:cubicBezTo>
                    <a:cubicBezTo>
                      <a:pt x="41070" y="6401"/>
                      <a:pt x="41020" y="6368"/>
                      <a:pt x="40970" y="6334"/>
                    </a:cubicBezTo>
                    <a:cubicBezTo>
                      <a:pt x="40804" y="6201"/>
                      <a:pt x="40604" y="6118"/>
                      <a:pt x="40405" y="6102"/>
                    </a:cubicBezTo>
                    <a:cubicBezTo>
                      <a:pt x="40347" y="6110"/>
                      <a:pt x="40293" y="6114"/>
                      <a:pt x="40241" y="6114"/>
                    </a:cubicBezTo>
                    <a:cubicBezTo>
                      <a:pt x="40189" y="6114"/>
                      <a:pt x="40139" y="6110"/>
                      <a:pt x="40089" y="6102"/>
                    </a:cubicBezTo>
                    <a:cubicBezTo>
                      <a:pt x="40023" y="6085"/>
                      <a:pt x="39990" y="6052"/>
                      <a:pt x="39923" y="6035"/>
                    </a:cubicBezTo>
                    <a:cubicBezTo>
                      <a:pt x="39897" y="6031"/>
                      <a:pt x="39870" y="6029"/>
                      <a:pt x="39843" y="6029"/>
                    </a:cubicBezTo>
                    <a:cubicBezTo>
                      <a:pt x="39771" y="6029"/>
                      <a:pt x="39702" y="6044"/>
                      <a:pt x="39641" y="6069"/>
                    </a:cubicBezTo>
                    <a:cubicBezTo>
                      <a:pt x="39617" y="6073"/>
                      <a:pt x="39595" y="6075"/>
                      <a:pt x="39572" y="6075"/>
                    </a:cubicBezTo>
                    <a:cubicBezTo>
                      <a:pt x="39436" y="6075"/>
                      <a:pt x="39318" y="6000"/>
                      <a:pt x="39176" y="5985"/>
                    </a:cubicBezTo>
                    <a:cubicBezTo>
                      <a:pt x="38976" y="5952"/>
                      <a:pt x="38760" y="5919"/>
                      <a:pt x="38561" y="5902"/>
                    </a:cubicBezTo>
                    <a:cubicBezTo>
                      <a:pt x="38200" y="5864"/>
                      <a:pt x="37838" y="5845"/>
                      <a:pt x="37477" y="5845"/>
                    </a:cubicBezTo>
                    <a:cubicBezTo>
                      <a:pt x="36573" y="5845"/>
                      <a:pt x="35672" y="5964"/>
                      <a:pt x="34806" y="6201"/>
                    </a:cubicBezTo>
                    <a:cubicBezTo>
                      <a:pt x="34313" y="6345"/>
                      <a:pt x="33835" y="6518"/>
                      <a:pt x="33329" y="6518"/>
                    </a:cubicBezTo>
                    <a:cubicBezTo>
                      <a:pt x="33306" y="6518"/>
                      <a:pt x="33284" y="6518"/>
                      <a:pt x="33261" y="6517"/>
                    </a:cubicBezTo>
                    <a:cubicBezTo>
                      <a:pt x="32435" y="6489"/>
                      <a:pt x="31645" y="5971"/>
                      <a:pt x="30850" y="5971"/>
                    </a:cubicBezTo>
                    <a:cubicBezTo>
                      <a:pt x="30718" y="5971"/>
                      <a:pt x="30586" y="5986"/>
                      <a:pt x="30453" y="6019"/>
                    </a:cubicBezTo>
                    <a:cubicBezTo>
                      <a:pt x="29626" y="6210"/>
                      <a:pt x="28997" y="7071"/>
                      <a:pt x="28172" y="7071"/>
                    </a:cubicBezTo>
                    <a:cubicBezTo>
                      <a:pt x="28135" y="7071"/>
                      <a:pt x="28098" y="7069"/>
                      <a:pt x="28061" y="7065"/>
                    </a:cubicBezTo>
                    <a:cubicBezTo>
                      <a:pt x="27749" y="7039"/>
                      <a:pt x="27436" y="6871"/>
                      <a:pt x="27140" y="6871"/>
                    </a:cubicBezTo>
                    <a:cubicBezTo>
                      <a:pt x="27058" y="6871"/>
                      <a:pt x="26977" y="6883"/>
                      <a:pt x="26898" y="6916"/>
                    </a:cubicBezTo>
                    <a:cubicBezTo>
                      <a:pt x="26665" y="6999"/>
                      <a:pt x="26499" y="7215"/>
                      <a:pt x="26250" y="7215"/>
                    </a:cubicBezTo>
                    <a:cubicBezTo>
                      <a:pt x="26017" y="7215"/>
                      <a:pt x="25868" y="7049"/>
                      <a:pt x="25702" y="6916"/>
                    </a:cubicBezTo>
                    <a:cubicBezTo>
                      <a:pt x="25572" y="6843"/>
                      <a:pt x="25429" y="6796"/>
                      <a:pt x="25284" y="6796"/>
                    </a:cubicBezTo>
                    <a:cubicBezTo>
                      <a:pt x="25263" y="6796"/>
                      <a:pt x="25241" y="6797"/>
                      <a:pt x="25220" y="6800"/>
                    </a:cubicBezTo>
                    <a:cubicBezTo>
                      <a:pt x="25135" y="6800"/>
                      <a:pt x="25049" y="6726"/>
                      <a:pt x="24953" y="6726"/>
                    </a:cubicBezTo>
                    <a:cubicBezTo>
                      <a:pt x="24937" y="6726"/>
                      <a:pt x="24921" y="6728"/>
                      <a:pt x="24904" y="6733"/>
                    </a:cubicBezTo>
                    <a:cubicBezTo>
                      <a:pt x="24805" y="6766"/>
                      <a:pt x="24755" y="6949"/>
                      <a:pt x="24639" y="7049"/>
                    </a:cubicBezTo>
                    <a:cubicBezTo>
                      <a:pt x="24539" y="7148"/>
                      <a:pt x="24306" y="7099"/>
                      <a:pt x="24173" y="7198"/>
                    </a:cubicBezTo>
                    <a:cubicBezTo>
                      <a:pt x="24107" y="7248"/>
                      <a:pt x="24057" y="7315"/>
                      <a:pt x="23974" y="7381"/>
                    </a:cubicBezTo>
                    <a:cubicBezTo>
                      <a:pt x="23899" y="7423"/>
                      <a:pt x="23816" y="7443"/>
                      <a:pt x="23733" y="7443"/>
                    </a:cubicBezTo>
                    <a:cubicBezTo>
                      <a:pt x="23650" y="7443"/>
                      <a:pt x="23567" y="7423"/>
                      <a:pt x="23492" y="7381"/>
                    </a:cubicBezTo>
                    <a:cubicBezTo>
                      <a:pt x="23423" y="7346"/>
                      <a:pt x="23338" y="7296"/>
                      <a:pt x="23259" y="7296"/>
                    </a:cubicBezTo>
                    <a:cubicBezTo>
                      <a:pt x="23224" y="7296"/>
                      <a:pt x="23190" y="7306"/>
                      <a:pt x="23160" y="7331"/>
                    </a:cubicBezTo>
                    <a:cubicBezTo>
                      <a:pt x="23110" y="7364"/>
                      <a:pt x="23093" y="7414"/>
                      <a:pt x="23044" y="7447"/>
                    </a:cubicBezTo>
                    <a:cubicBezTo>
                      <a:pt x="22990" y="7480"/>
                      <a:pt x="22929" y="7498"/>
                      <a:pt x="22871" y="7498"/>
                    </a:cubicBezTo>
                    <a:cubicBezTo>
                      <a:pt x="22839" y="7498"/>
                      <a:pt x="22807" y="7492"/>
                      <a:pt x="22778" y="7481"/>
                    </a:cubicBezTo>
                    <a:cubicBezTo>
                      <a:pt x="22728" y="7481"/>
                      <a:pt x="22678" y="7464"/>
                      <a:pt x="22628" y="7431"/>
                    </a:cubicBezTo>
                    <a:cubicBezTo>
                      <a:pt x="22578" y="7414"/>
                      <a:pt x="22562" y="7348"/>
                      <a:pt x="22562" y="7298"/>
                    </a:cubicBezTo>
                    <a:cubicBezTo>
                      <a:pt x="22578" y="7248"/>
                      <a:pt x="22645" y="7215"/>
                      <a:pt x="22678" y="7165"/>
                    </a:cubicBezTo>
                    <a:cubicBezTo>
                      <a:pt x="22761" y="7082"/>
                      <a:pt x="22711" y="6932"/>
                      <a:pt x="22728" y="6816"/>
                    </a:cubicBezTo>
                    <a:cubicBezTo>
                      <a:pt x="22778" y="6683"/>
                      <a:pt x="22894" y="6600"/>
                      <a:pt x="23044" y="6584"/>
                    </a:cubicBezTo>
                    <a:cubicBezTo>
                      <a:pt x="23110" y="6575"/>
                      <a:pt x="23177" y="6571"/>
                      <a:pt x="23245" y="6571"/>
                    </a:cubicBezTo>
                    <a:cubicBezTo>
                      <a:pt x="23314" y="6571"/>
                      <a:pt x="23384" y="6575"/>
                      <a:pt x="23459" y="6584"/>
                    </a:cubicBezTo>
                    <a:cubicBezTo>
                      <a:pt x="23476" y="6584"/>
                      <a:pt x="23509" y="6567"/>
                      <a:pt x="23542" y="6567"/>
                    </a:cubicBezTo>
                    <a:cubicBezTo>
                      <a:pt x="23608" y="6517"/>
                      <a:pt x="23592" y="6417"/>
                      <a:pt x="23625" y="6334"/>
                    </a:cubicBezTo>
                    <a:cubicBezTo>
                      <a:pt x="23658" y="6235"/>
                      <a:pt x="23758" y="6152"/>
                      <a:pt x="23874" y="6152"/>
                    </a:cubicBezTo>
                    <a:cubicBezTo>
                      <a:pt x="23892" y="6149"/>
                      <a:pt x="23910" y="6147"/>
                      <a:pt x="23929" y="6147"/>
                    </a:cubicBezTo>
                    <a:cubicBezTo>
                      <a:pt x="24015" y="6147"/>
                      <a:pt x="24108" y="6177"/>
                      <a:pt x="24190" y="6218"/>
                    </a:cubicBezTo>
                    <a:cubicBezTo>
                      <a:pt x="24240" y="6251"/>
                      <a:pt x="24290" y="6284"/>
                      <a:pt x="24356" y="6284"/>
                    </a:cubicBezTo>
                    <a:cubicBezTo>
                      <a:pt x="24423" y="6284"/>
                      <a:pt x="24506" y="6268"/>
                      <a:pt x="24589" y="6235"/>
                    </a:cubicBezTo>
                    <a:cubicBezTo>
                      <a:pt x="24654" y="6215"/>
                      <a:pt x="24725" y="6206"/>
                      <a:pt x="24797" y="6206"/>
                    </a:cubicBezTo>
                    <a:cubicBezTo>
                      <a:pt x="24907" y="6206"/>
                      <a:pt x="25020" y="6228"/>
                      <a:pt x="25120" y="6268"/>
                    </a:cubicBezTo>
                    <a:cubicBezTo>
                      <a:pt x="25336" y="6301"/>
                      <a:pt x="25552" y="6318"/>
                      <a:pt x="25768" y="6334"/>
                    </a:cubicBezTo>
                    <a:cubicBezTo>
                      <a:pt x="25947" y="6341"/>
                      <a:pt x="26126" y="6345"/>
                      <a:pt x="26306" y="6345"/>
                    </a:cubicBezTo>
                    <a:cubicBezTo>
                      <a:pt x="26561" y="6345"/>
                      <a:pt x="26818" y="6337"/>
                      <a:pt x="27081" y="6318"/>
                    </a:cubicBezTo>
                    <a:cubicBezTo>
                      <a:pt x="27396" y="6284"/>
                      <a:pt x="27729" y="6235"/>
                      <a:pt x="28044" y="6185"/>
                    </a:cubicBezTo>
                    <a:cubicBezTo>
                      <a:pt x="28227" y="6135"/>
                      <a:pt x="28726" y="6118"/>
                      <a:pt x="28759" y="5902"/>
                    </a:cubicBezTo>
                    <a:cubicBezTo>
                      <a:pt x="28809" y="5803"/>
                      <a:pt x="28792" y="5670"/>
                      <a:pt x="28726" y="5570"/>
                    </a:cubicBezTo>
                    <a:cubicBezTo>
                      <a:pt x="28709" y="5537"/>
                      <a:pt x="28659" y="5520"/>
                      <a:pt x="28642" y="5504"/>
                    </a:cubicBezTo>
                    <a:cubicBezTo>
                      <a:pt x="28593" y="5404"/>
                      <a:pt x="28593" y="5304"/>
                      <a:pt x="28642" y="5221"/>
                    </a:cubicBezTo>
                    <a:cubicBezTo>
                      <a:pt x="28692" y="5138"/>
                      <a:pt x="28726" y="5038"/>
                      <a:pt x="28759" y="4955"/>
                    </a:cubicBezTo>
                    <a:cubicBezTo>
                      <a:pt x="28792" y="4789"/>
                      <a:pt x="28726" y="4640"/>
                      <a:pt x="28609" y="4540"/>
                    </a:cubicBezTo>
                    <a:cubicBezTo>
                      <a:pt x="28493" y="4440"/>
                      <a:pt x="28360" y="4357"/>
                      <a:pt x="28227" y="4307"/>
                    </a:cubicBezTo>
                    <a:cubicBezTo>
                      <a:pt x="28078" y="4258"/>
                      <a:pt x="27911" y="4175"/>
                      <a:pt x="27911" y="4025"/>
                    </a:cubicBezTo>
                    <a:cubicBezTo>
                      <a:pt x="27911" y="3942"/>
                      <a:pt x="27995" y="3859"/>
                      <a:pt x="27995" y="3759"/>
                    </a:cubicBezTo>
                    <a:cubicBezTo>
                      <a:pt x="28011" y="3676"/>
                      <a:pt x="27895" y="3543"/>
                      <a:pt x="27795" y="3493"/>
                    </a:cubicBezTo>
                    <a:cubicBezTo>
                      <a:pt x="27554" y="3357"/>
                      <a:pt x="27294" y="3287"/>
                      <a:pt x="27030" y="3287"/>
                    </a:cubicBezTo>
                    <a:cubicBezTo>
                      <a:pt x="26875" y="3287"/>
                      <a:pt x="26719" y="3311"/>
                      <a:pt x="26566" y="3360"/>
                    </a:cubicBezTo>
                    <a:cubicBezTo>
                      <a:pt x="26466" y="3410"/>
                      <a:pt x="26350" y="3444"/>
                      <a:pt x="26233" y="3444"/>
                    </a:cubicBezTo>
                    <a:cubicBezTo>
                      <a:pt x="25968" y="3427"/>
                      <a:pt x="25768" y="3144"/>
                      <a:pt x="25502" y="3144"/>
                    </a:cubicBezTo>
                    <a:cubicBezTo>
                      <a:pt x="25237" y="3161"/>
                      <a:pt x="25104" y="3394"/>
                      <a:pt x="24888" y="3493"/>
                    </a:cubicBezTo>
                    <a:cubicBezTo>
                      <a:pt x="24820" y="3522"/>
                      <a:pt x="24747" y="3540"/>
                      <a:pt x="24671" y="3540"/>
                    </a:cubicBezTo>
                    <a:cubicBezTo>
                      <a:pt x="24617" y="3540"/>
                      <a:pt x="24561" y="3531"/>
                      <a:pt x="24506" y="3510"/>
                    </a:cubicBezTo>
                    <a:cubicBezTo>
                      <a:pt x="24424" y="3483"/>
                      <a:pt x="24343" y="3456"/>
                      <a:pt x="24261" y="3456"/>
                    </a:cubicBezTo>
                    <a:cubicBezTo>
                      <a:pt x="24243" y="3456"/>
                      <a:pt x="24225" y="3457"/>
                      <a:pt x="24207" y="3460"/>
                    </a:cubicBezTo>
                    <a:cubicBezTo>
                      <a:pt x="24090" y="3493"/>
                      <a:pt x="24040" y="3643"/>
                      <a:pt x="23974" y="3743"/>
                    </a:cubicBezTo>
                    <a:cubicBezTo>
                      <a:pt x="23827" y="3962"/>
                      <a:pt x="23603" y="3975"/>
                      <a:pt x="23370" y="3975"/>
                    </a:cubicBezTo>
                    <a:cubicBezTo>
                      <a:pt x="23339" y="3975"/>
                      <a:pt x="23307" y="3975"/>
                      <a:pt x="23276" y="3975"/>
                    </a:cubicBezTo>
                    <a:cubicBezTo>
                      <a:pt x="22944" y="3959"/>
                      <a:pt x="22612" y="3875"/>
                      <a:pt x="22313" y="3759"/>
                    </a:cubicBezTo>
                    <a:cubicBezTo>
                      <a:pt x="22246" y="3743"/>
                      <a:pt x="22163" y="3726"/>
                      <a:pt x="22097" y="3726"/>
                    </a:cubicBezTo>
                    <a:cubicBezTo>
                      <a:pt x="22006" y="3741"/>
                      <a:pt x="21915" y="3811"/>
                      <a:pt x="21825" y="3811"/>
                    </a:cubicBezTo>
                    <a:cubicBezTo>
                      <a:pt x="21816" y="3811"/>
                      <a:pt x="21807" y="3811"/>
                      <a:pt x="21798" y="3809"/>
                    </a:cubicBezTo>
                    <a:cubicBezTo>
                      <a:pt x="21748" y="3792"/>
                      <a:pt x="21698" y="3776"/>
                      <a:pt x="21648" y="3743"/>
                    </a:cubicBezTo>
                    <a:cubicBezTo>
                      <a:pt x="21582" y="3701"/>
                      <a:pt x="21503" y="3680"/>
                      <a:pt x="21424" y="3680"/>
                    </a:cubicBezTo>
                    <a:cubicBezTo>
                      <a:pt x="21345" y="3680"/>
                      <a:pt x="21266" y="3701"/>
                      <a:pt x="21199" y="3743"/>
                    </a:cubicBezTo>
                    <a:cubicBezTo>
                      <a:pt x="21133" y="3792"/>
                      <a:pt x="21050" y="3826"/>
                      <a:pt x="20984" y="3842"/>
                    </a:cubicBezTo>
                    <a:cubicBezTo>
                      <a:pt x="20823" y="3842"/>
                      <a:pt x="20725" y="3625"/>
                      <a:pt x="20583" y="3625"/>
                    </a:cubicBezTo>
                    <a:cubicBezTo>
                      <a:pt x="20578" y="3625"/>
                      <a:pt x="20573" y="3626"/>
                      <a:pt x="20568" y="3626"/>
                    </a:cubicBezTo>
                    <a:cubicBezTo>
                      <a:pt x="20402" y="3626"/>
                      <a:pt x="20319" y="3842"/>
                      <a:pt x="20169" y="3875"/>
                    </a:cubicBezTo>
                    <a:cubicBezTo>
                      <a:pt x="20162" y="3876"/>
                      <a:pt x="20155" y="3877"/>
                      <a:pt x="20148" y="3877"/>
                    </a:cubicBezTo>
                    <a:cubicBezTo>
                      <a:pt x="19992" y="3877"/>
                      <a:pt x="19862" y="3709"/>
                      <a:pt x="19688" y="3709"/>
                    </a:cubicBezTo>
                    <a:cubicBezTo>
                      <a:pt x="19522" y="3709"/>
                      <a:pt x="19455" y="3842"/>
                      <a:pt x="19339" y="3909"/>
                    </a:cubicBezTo>
                    <a:cubicBezTo>
                      <a:pt x="19315" y="3920"/>
                      <a:pt x="19292" y="3932"/>
                      <a:pt x="19268" y="3932"/>
                    </a:cubicBezTo>
                    <a:cubicBezTo>
                      <a:pt x="19259" y="3932"/>
                      <a:pt x="19249" y="3930"/>
                      <a:pt x="19239" y="3925"/>
                    </a:cubicBezTo>
                    <a:cubicBezTo>
                      <a:pt x="19173" y="3909"/>
                      <a:pt x="19173" y="3826"/>
                      <a:pt x="19173" y="3743"/>
                    </a:cubicBezTo>
                    <a:cubicBezTo>
                      <a:pt x="19173" y="3543"/>
                      <a:pt x="19206" y="3294"/>
                      <a:pt x="19372" y="3178"/>
                    </a:cubicBezTo>
                    <a:cubicBezTo>
                      <a:pt x="19469" y="3146"/>
                      <a:pt x="19572" y="3127"/>
                      <a:pt x="19678" y="3127"/>
                    </a:cubicBezTo>
                    <a:cubicBezTo>
                      <a:pt x="19736" y="3127"/>
                      <a:pt x="19795" y="3133"/>
                      <a:pt x="19854" y="3144"/>
                    </a:cubicBezTo>
                    <a:cubicBezTo>
                      <a:pt x="19870" y="3144"/>
                      <a:pt x="19904" y="3128"/>
                      <a:pt x="19937" y="3128"/>
                    </a:cubicBezTo>
                    <a:cubicBezTo>
                      <a:pt x="19987" y="3095"/>
                      <a:pt x="19987" y="3012"/>
                      <a:pt x="20003" y="2962"/>
                    </a:cubicBezTo>
                    <a:cubicBezTo>
                      <a:pt x="20053" y="2845"/>
                      <a:pt x="20169" y="2762"/>
                      <a:pt x="20302" y="2746"/>
                    </a:cubicBezTo>
                    <a:cubicBezTo>
                      <a:pt x="20402" y="2762"/>
                      <a:pt x="20518" y="2796"/>
                      <a:pt x="20618" y="2862"/>
                    </a:cubicBezTo>
                    <a:cubicBezTo>
                      <a:pt x="20686" y="2891"/>
                      <a:pt x="20753" y="2909"/>
                      <a:pt x="20821" y="2909"/>
                    </a:cubicBezTo>
                    <a:cubicBezTo>
                      <a:pt x="20869" y="2909"/>
                      <a:pt x="20918" y="2900"/>
                      <a:pt x="20967" y="2879"/>
                    </a:cubicBezTo>
                    <a:cubicBezTo>
                      <a:pt x="21000" y="2862"/>
                      <a:pt x="21050" y="2812"/>
                      <a:pt x="21083" y="2779"/>
                    </a:cubicBezTo>
                    <a:cubicBezTo>
                      <a:pt x="21166" y="2727"/>
                      <a:pt x="21256" y="2701"/>
                      <a:pt x="21344" y="2701"/>
                    </a:cubicBezTo>
                    <a:cubicBezTo>
                      <a:pt x="21397" y="2701"/>
                      <a:pt x="21449" y="2710"/>
                      <a:pt x="21499" y="2729"/>
                    </a:cubicBezTo>
                    <a:cubicBezTo>
                      <a:pt x="21648" y="2762"/>
                      <a:pt x="21764" y="2845"/>
                      <a:pt x="21881" y="2945"/>
                    </a:cubicBezTo>
                    <a:cubicBezTo>
                      <a:pt x="21907" y="2800"/>
                      <a:pt x="22004" y="2754"/>
                      <a:pt x="22125" y="2754"/>
                    </a:cubicBezTo>
                    <a:cubicBezTo>
                      <a:pt x="22307" y="2754"/>
                      <a:pt x="22541" y="2859"/>
                      <a:pt x="22662" y="2879"/>
                    </a:cubicBezTo>
                    <a:cubicBezTo>
                      <a:pt x="22850" y="2923"/>
                      <a:pt x="23045" y="2953"/>
                      <a:pt x="23244" y="2953"/>
                    </a:cubicBezTo>
                    <a:cubicBezTo>
                      <a:pt x="23343" y="2953"/>
                      <a:pt x="23442" y="2945"/>
                      <a:pt x="23542" y="2929"/>
                    </a:cubicBezTo>
                    <a:cubicBezTo>
                      <a:pt x="23710" y="2905"/>
                      <a:pt x="23852" y="2811"/>
                      <a:pt x="24018" y="2811"/>
                    </a:cubicBezTo>
                    <a:cubicBezTo>
                      <a:pt x="24082" y="2811"/>
                      <a:pt x="24149" y="2825"/>
                      <a:pt x="24223" y="2862"/>
                    </a:cubicBezTo>
                    <a:cubicBezTo>
                      <a:pt x="24290" y="2889"/>
                      <a:pt x="24358" y="2938"/>
                      <a:pt x="24434" y="2938"/>
                    </a:cubicBezTo>
                    <a:cubicBezTo>
                      <a:pt x="24452" y="2938"/>
                      <a:pt x="24470" y="2935"/>
                      <a:pt x="24489" y="2929"/>
                    </a:cubicBezTo>
                    <a:cubicBezTo>
                      <a:pt x="24572" y="2912"/>
                      <a:pt x="24622" y="2796"/>
                      <a:pt x="24705" y="2762"/>
                    </a:cubicBezTo>
                    <a:cubicBezTo>
                      <a:pt x="24735" y="2749"/>
                      <a:pt x="24766" y="2743"/>
                      <a:pt x="24798" y="2743"/>
                    </a:cubicBezTo>
                    <a:cubicBezTo>
                      <a:pt x="24923" y="2743"/>
                      <a:pt x="25052" y="2832"/>
                      <a:pt x="25177" y="2832"/>
                    </a:cubicBezTo>
                    <a:cubicBezTo>
                      <a:pt x="25208" y="2832"/>
                      <a:pt x="25239" y="2826"/>
                      <a:pt x="25270" y="2812"/>
                    </a:cubicBezTo>
                    <a:cubicBezTo>
                      <a:pt x="25336" y="2779"/>
                      <a:pt x="25370" y="2713"/>
                      <a:pt x="25436" y="2696"/>
                    </a:cubicBezTo>
                    <a:cubicBezTo>
                      <a:pt x="25502" y="2696"/>
                      <a:pt x="25586" y="2746"/>
                      <a:pt x="25652" y="2796"/>
                    </a:cubicBezTo>
                    <a:cubicBezTo>
                      <a:pt x="25751" y="2859"/>
                      <a:pt x="25860" y="2887"/>
                      <a:pt x="25970" y="2887"/>
                    </a:cubicBezTo>
                    <a:cubicBezTo>
                      <a:pt x="26064" y="2887"/>
                      <a:pt x="26159" y="2867"/>
                      <a:pt x="26250" y="2829"/>
                    </a:cubicBezTo>
                    <a:cubicBezTo>
                      <a:pt x="26350" y="2779"/>
                      <a:pt x="26433" y="2679"/>
                      <a:pt x="26466" y="2563"/>
                    </a:cubicBezTo>
                    <a:cubicBezTo>
                      <a:pt x="26466" y="2463"/>
                      <a:pt x="26416" y="2347"/>
                      <a:pt x="26333" y="2297"/>
                    </a:cubicBezTo>
                    <a:cubicBezTo>
                      <a:pt x="26250" y="2231"/>
                      <a:pt x="26150" y="2198"/>
                      <a:pt x="26051" y="2181"/>
                    </a:cubicBezTo>
                    <a:cubicBezTo>
                      <a:pt x="25984" y="2181"/>
                      <a:pt x="25934" y="2164"/>
                      <a:pt x="25868" y="2148"/>
                    </a:cubicBezTo>
                    <a:cubicBezTo>
                      <a:pt x="25718" y="2081"/>
                      <a:pt x="25685" y="1882"/>
                      <a:pt x="25552" y="1766"/>
                    </a:cubicBezTo>
                    <a:cubicBezTo>
                      <a:pt x="25466" y="1701"/>
                      <a:pt x="25363" y="1686"/>
                      <a:pt x="25256" y="1686"/>
                    </a:cubicBezTo>
                    <a:cubicBezTo>
                      <a:pt x="25167" y="1686"/>
                      <a:pt x="25075" y="1696"/>
                      <a:pt x="24986" y="1696"/>
                    </a:cubicBezTo>
                    <a:cubicBezTo>
                      <a:pt x="24935" y="1696"/>
                      <a:pt x="24885" y="1693"/>
                      <a:pt x="24838" y="1682"/>
                    </a:cubicBezTo>
                    <a:cubicBezTo>
                      <a:pt x="24613" y="1634"/>
                      <a:pt x="24403" y="1399"/>
                      <a:pt x="24149" y="1399"/>
                    </a:cubicBezTo>
                    <a:cubicBezTo>
                      <a:pt x="24141" y="1399"/>
                      <a:pt x="24132" y="1400"/>
                      <a:pt x="24124" y="1400"/>
                    </a:cubicBezTo>
                    <a:cubicBezTo>
                      <a:pt x="23993" y="1415"/>
                      <a:pt x="23849" y="1506"/>
                      <a:pt x="23715" y="1506"/>
                    </a:cubicBezTo>
                    <a:cubicBezTo>
                      <a:pt x="23696" y="1506"/>
                      <a:pt x="23677" y="1504"/>
                      <a:pt x="23658" y="1500"/>
                    </a:cubicBezTo>
                    <a:cubicBezTo>
                      <a:pt x="23608" y="1483"/>
                      <a:pt x="23559" y="1450"/>
                      <a:pt x="23509" y="1433"/>
                    </a:cubicBezTo>
                    <a:cubicBezTo>
                      <a:pt x="23499" y="1430"/>
                      <a:pt x="23490" y="1429"/>
                      <a:pt x="23482" y="1429"/>
                    </a:cubicBezTo>
                    <a:cubicBezTo>
                      <a:pt x="23445" y="1429"/>
                      <a:pt x="23413" y="1453"/>
                      <a:pt x="23359" y="1466"/>
                    </a:cubicBezTo>
                    <a:cubicBezTo>
                      <a:pt x="23293" y="1483"/>
                      <a:pt x="23210" y="1500"/>
                      <a:pt x="23127" y="1500"/>
                    </a:cubicBezTo>
                    <a:cubicBezTo>
                      <a:pt x="22961" y="1516"/>
                      <a:pt x="22811" y="1550"/>
                      <a:pt x="22645" y="1566"/>
                    </a:cubicBezTo>
                    <a:cubicBezTo>
                      <a:pt x="22329" y="1633"/>
                      <a:pt x="22014" y="1682"/>
                      <a:pt x="21698" y="1732"/>
                    </a:cubicBezTo>
                    <a:cubicBezTo>
                      <a:pt x="21537" y="1750"/>
                      <a:pt x="21373" y="1762"/>
                      <a:pt x="21211" y="1762"/>
                    </a:cubicBezTo>
                    <a:cubicBezTo>
                      <a:pt x="20771" y="1762"/>
                      <a:pt x="20339" y="1675"/>
                      <a:pt x="19987" y="1383"/>
                    </a:cubicBezTo>
                    <a:cubicBezTo>
                      <a:pt x="19771" y="1201"/>
                      <a:pt x="19588" y="968"/>
                      <a:pt x="19339" y="852"/>
                    </a:cubicBezTo>
                    <a:cubicBezTo>
                      <a:pt x="19206" y="791"/>
                      <a:pt x="19066" y="772"/>
                      <a:pt x="18922" y="772"/>
                    </a:cubicBezTo>
                    <a:cubicBezTo>
                      <a:pt x="18702" y="772"/>
                      <a:pt x="18474" y="816"/>
                      <a:pt x="18254" y="816"/>
                    </a:cubicBezTo>
                    <a:cubicBezTo>
                      <a:pt x="18188" y="816"/>
                      <a:pt x="18123" y="812"/>
                      <a:pt x="18059" y="802"/>
                    </a:cubicBezTo>
                    <a:cubicBezTo>
                      <a:pt x="17411" y="701"/>
                      <a:pt x="16863" y="0"/>
                      <a:pt x="16273" y="0"/>
                    </a:cubicBezTo>
                    <a:close/>
                  </a:path>
                </a:pathLst>
              </a:custGeom>
              <a:solidFill>
                <a:srgbClr val="F9AF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8"/>
              <p:cNvSpPr/>
              <p:nvPr/>
            </p:nvSpPr>
            <p:spPr>
              <a:xfrm>
                <a:off x="4756000" y="4768346"/>
                <a:ext cx="4451532" cy="409354"/>
              </a:xfrm>
              <a:custGeom>
                <a:avLst/>
                <a:gdLst/>
                <a:ahLst/>
                <a:cxnLst/>
                <a:rect l="l" t="t" r="r" b="b"/>
                <a:pathLst>
                  <a:path w="61887" h="5691" extrusionOk="0">
                    <a:moveTo>
                      <a:pt x="25645" y="0"/>
                    </a:moveTo>
                    <a:cubicBezTo>
                      <a:pt x="25531" y="0"/>
                      <a:pt x="25427" y="29"/>
                      <a:pt x="25353" y="109"/>
                    </a:cubicBezTo>
                    <a:cubicBezTo>
                      <a:pt x="25121" y="358"/>
                      <a:pt x="25503" y="624"/>
                      <a:pt x="25353" y="890"/>
                    </a:cubicBezTo>
                    <a:cubicBezTo>
                      <a:pt x="25270" y="1039"/>
                      <a:pt x="25104" y="1072"/>
                      <a:pt x="24954" y="1122"/>
                    </a:cubicBezTo>
                    <a:cubicBezTo>
                      <a:pt x="24174" y="1355"/>
                      <a:pt x="23742" y="2268"/>
                      <a:pt x="22977" y="2617"/>
                    </a:cubicBezTo>
                    <a:cubicBezTo>
                      <a:pt x="22549" y="2813"/>
                      <a:pt x="22083" y="2909"/>
                      <a:pt x="21617" y="2909"/>
                    </a:cubicBezTo>
                    <a:cubicBezTo>
                      <a:pt x="21251" y="2909"/>
                      <a:pt x="20885" y="2850"/>
                      <a:pt x="20535" y="2734"/>
                    </a:cubicBezTo>
                    <a:cubicBezTo>
                      <a:pt x="20236" y="2601"/>
                      <a:pt x="19920" y="2501"/>
                      <a:pt x="19588" y="2468"/>
                    </a:cubicBezTo>
                    <a:cubicBezTo>
                      <a:pt x="19322" y="2484"/>
                      <a:pt x="19056" y="2551"/>
                      <a:pt x="18807" y="2667"/>
                    </a:cubicBezTo>
                    <a:cubicBezTo>
                      <a:pt x="18416" y="2785"/>
                      <a:pt x="18016" y="2842"/>
                      <a:pt x="17621" y="2842"/>
                    </a:cubicBezTo>
                    <a:cubicBezTo>
                      <a:pt x="16506" y="2842"/>
                      <a:pt x="15422" y="2388"/>
                      <a:pt x="14637" y="1554"/>
                    </a:cubicBezTo>
                    <a:cubicBezTo>
                      <a:pt x="14321" y="1213"/>
                      <a:pt x="13844" y="801"/>
                      <a:pt x="13461" y="801"/>
                    </a:cubicBezTo>
                    <a:cubicBezTo>
                      <a:pt x="13321" y="801"/>
                      <a:pt x="13194" y="856"/>
                      <a:pt x="13092" y="989"/>
                    </a:cubicBezTo>
                    <a:cubicBezTo>
                      <a:pt x="12992" y="1106"/>
                      <a:pt x="12959" y="1288"/>
                      <a:pt x="12810" y="1371"/>
                    </a:cubicBezTo>
                    <a:cubicBezTo>
                      <a:pt x="12760" y="1400"/>
                      <a:pt x="12713" y="1413"/>
                      <a:pt x="12668" y="1413"/>
                    </a:cubicBezTo>
                    <a:cubicBezTo>
                      <a:pt x="12350" y="1413"/>
                      <a:pt x="12123" y="777"/>
                      <a:pt x="11730" y="690"/>
                    </a:cubicBezTo>
                    <a:cubicBezTo>
                      <a:pt x="11694" y="681"/>
                      <a:pt x="11659" y="677"/>
                      <a:pt x="11624" y="677"/>
                    </a:cubicBezTo>
                    <a:cubicBezTo>
                      <a:pt x="11230" y="677"/>
                      <a:pt x="10928" y="1240"/>
                      <a:pt x="10500" y="1255"/>
                    </a:cubicBezTo>
                    <a:cubicBezTo>
                      <a:pt x="10235" y="1255"/>
                      <a:pt x="10019" y="1039"/>
                      <a:pt x="9786" y="906"/>
                    </a:cubicBezTo>
                    <a:cubicBezTo>
                      <a:pt x="9554" y="774"/>
                      <a:pt x="9313" y="716"/>
                      <a:pt x="9070" y="716"/>
                    </a:cubicBezTo>
                    <a:cubicBezTo>
                      <a:pt x="8213" y="716"/>
                      <a:pt x="7322" y="1426"/>
                      <a:pt x="6663" y="2086"/>
                    </a:cubicBezTo>
                    <a:cubicBezTo>
                      <a:pt x="6570" y="2178"/>
                      <a:pt x="6452" y="2215"/>
                      <a:pt x="6323" y="2215"/>
                    </a:cubicBezTo>
                    <a:cubicBezTo>
                      <a:pt x="6035" y="2215"/>
                      <a:pt x="5691" y="2030"/>
                      <a:pt x="5450" y="1870"/>
                    </a:cubicBezTo>
                    <a:cubicBezTo>
                      <a:pt x="5168" y="1678"/>
                      <a:pt x="4846" y="1456"/>
                      <a:pt x="4539" y="1456"/>
                    </a:cubicBezTo>
                    <a:cubicBezTo>
                      <a:pt x="4448" y="1456"/>
                      <a:pt x="4358" y="1475"/>
                      <a:pt x="4270" y="1521"/>
                    </a:cubicBezTo>
                    <a:cubicBezTo>
                      <a:pt x="3838" y="1720"/>
                      <a:pt x="3855" y="2335"/>
                      <a:pt x="3938" y="2817"/>
                    </a:cubicBezTo>
                    <a:cubicBezTo>
                      <a:pt x="3631" y="2712"/>
                      <a:pt x="3274" y="2631"/>
                      <a:pt x="2945" y="2631"/>
                    </a:cubicBezTo>
                    <a:cubicBezTo>
                      <a:pt x="2544" y="2631"/>
                      <a:pt x="2184" y="2752"/>
                      <a:pt x="2011" y="3099"/>
                    </a:cubicBezTo>
                    <a:cubicBezTo>
                      <a:pt x="1961" y="3232"/>
                      <a:pt x="1894" y="3348"/>
                      <a:pt x="1828" y="3465"/>
                    </a:cubicBezTo>
                    <a:cubicBezTo>
                      <a:pt x="1701" y="3633"/>
                      <a:pt x="1518" y="3680"/>
                      <a:pt x="1309" y="3680"/>
                    </a:cubicBezTo>
                    <a:cubicBezTo>
                      <a:pt x="1056" y="3680"/>
                      <a:pt x="765" y="3611"/>
                      <a:pt x="494" y="3611"/>
                    </a:cubicBezTo>
                    <a:cubicBezTo>
                      <a:pt x="374" y="3611"/>
                      <a:pt x="258" y="3625"/>
                      <a:pt x="150" y="3664"/>
                    </a:cubicBezTo>
                    <a:cubicBezTo>
                      <a:pt x="84" y="4329"/>
                      <a:pt x="167" y="5010"/>
                      <a:pt x="399" y="5624"/>
                    </a:cubicBezTo>
                    <a:cubicBezTo>
                      <a:pt x="266" y="5624"/>
                      <a:pt x="133" y="5641"/>
                      <a:pt x="0" y="5691"/>
                    </a:cubicBezTo>
                    <a:lnTo>
                      <a:pt x="61887" y="5691"/>
                    </a:lnTo>
                    <a:lnTo>
                      <a:pt x="61887" y="3631"/>
                    </a:lnTo>
                    <a:cubicBezTo>
                      <a:pt x="61239" y="3232"/>
                      <a:pt x="60541" y="2916"/>
                      <a:pt x="59810" y="2684"/>
                    </a:cubicBezTo>
                    <a:cubicBezTo>
                      <a:pt x="59356" y="2537"/>
                      <a:pt x="58891" y="2390"/>
                      <a:pt x="58423" y="2390"/>
                    </a:cubicBezTo>
                    <a:cubicBezTo>
                      <a:pt x="58310" y="2390"/>
                      <a:pt x="58196" y="2399"/>
                      <a:pt x="58082" y="2418"/>
                    </a:cubicBezTo>
                    <a:cubicBezTo>
                      <a:pt x="57484" y="2518"/>
                      <a:pt x="56936" y="2999"/>
                      <a:pt x="56969" y="3598"/>
                    </a:cubicBezTo>
                    <a:lnTo>
                      <a:pt x="53314" y="3099"/>
                    </a:lnTo>
                    <a:cubicBezTo>
                      <a:pt x="52719" y="3017"/>
                      <a:pt x="52118" y="2935"/>
                      <a:pt x="51523" y="2935"/>
                    </a:cubicBezTo>
                    <a:cubicBezTo>
                      <a:pt x="51153" y="2935"/>
                      <a:pt x="50786" y="2967"/>
                      <a:pt x="50423" y="3049"/>
                    </a:cubicBezTo>
                    <a:cubicBezTo>
                      <a:pt x="49775" y="3199"/>
                      <a:pt x="49061" y="3664"/>
                      <a:pt x="49127" y="4345"/>
                    </a:cubicBezTo>
                    <a:cubicBezTo>
                      <a:pt x="48754" y="4465"/>
                      <a:pt x="48366" y="4524"/>
                      <a:pt x="47981" y="4524"/>
                    </a:cubicBezTo>
                    <a:cubicBezTo>
                      <a:pt x="47509" y="4524"/>
                      <a:pt x="47041" y="4436"/>
                      <a:pt x="46602" y="4262"/>
                    </a:cubicBezTo>
                    <a:cubicBezTo>
                      <a:pt x="46037" y="4046"/>
                      <a:pt x="45522" y="3697"/>
                      <a:pt x="44941" y="3598"/>
                    </a:cubicBezTo>
                    <a:cubicBezTo>
                      <a:pt x="44862" y="3584"/>
                      <a:pt x="44780" y="3578"/>
                      <a:pt x="44698" y="3578"/>
                    </a:cubicBezTo>
                    <a:cubicBezTo>
                      <a:pt x="44160" y="3578"/>
                      <a:pt x="43598" y="3857"/>
                      <a:pt x="43512" y="4362"/>
                    </a:cubicBezTo>
                    <a:cubicBezTo>
                      <a:pt x="43047" y="3647"/>
                      <a:pt x="42532" y="2916"/>
                      <a:pt x="41784" y="2518"/>
                    </a:cubicBezTo>
                    <a:cubicBezTo>
                      <a:pt x="41480" y="2359"/>
                      <a:pt x="41129" y="2274"/>
                      <a:pt x="40786" y="2274"/>
                    </a:cubicBezTo>
                    <a:cubicBezTo>
                      <a:pt x="40266" y="2274"/>
                      <a:pt x="39765" y="2469"/>
                      <a:pt x="39475" y="2900"/>
                    </a:cubicBezTo>
                    <a:cubicBezTo>
                      <a:pt x="39114" y="2403"/>
                      <a:pt x="38540" y="2119"/>
                      <a:pt x="37947" y="2119"/>
                    </a:cubicBezTo>
                    <a:cubicBezTo>
                      <a:pt x="37747" y="2119"/>
                      <a:pt x="37545" y="2152"/>
                      <a:pt x="37348" y="2219"/>
                    </a:cubicBezTo>
                    <a:cubicBezTo>
                      <a:pt x="37132" y="2335"/>
                      <a:pt x="36883" y="2401"/>
                      <a:pt x="36617" y="2418"/>
                    </a:cubicBezTo>
                    <a:cubicBezTo>
                      <a:pt x="36209" y="2403"/>
                      <a:pt x="35856" y="1990"/>
                      <a:pt x="35459" y="1990"/>
                    </a:cubicBezTo>
                    <a:cubicBezTo>
                      <a:pt x="35419" y="1990"/>
                      <a:pt x="35379" y="1994"/>
                      <a:pt x="35338" y="2003"/>
                    </a:cubicBezTo>
                    <a:cubicBezTo>
                      <a:pt x="35122" y="2053"/>
                      <a:pt x="34956" y="2252"/>
                      <a:pt x="34740" y="2318"/>
                    </a:cubicBezTo>
                    <a:cubicBezTo>
                      <a:pt x="34673" y="2339"/>
                      <a:pt x="34608" y="2348"/>
                      <a:pt x="34543" y="2348"/>
                    </a:cubicBezTo>
                    <a:cubicBezTo>
                      <a:pt x="34185" y="2348"/>
                      <a:pt x="33845" y="2074"/>
                      <a:pt x="33494" y="1920"/>
                    </a:cubicBezTo>
                    <a:cubicBezTo>
                      <a:pt x="33397" y="1877"/>
                      <a:pt x="33285" y="1857"/>
                      <a:pt x="33172" y="1857"/>
                    </a:cubicBezTo>
                    <a:cubicBezTo>
                      <a:pt x="32805" y="1857"/>
                      <a:pt x="32432" y="2071"/>
                      <a:pt x="32547" y="2401"/>
                    </a:cubicBezTo>
                    <a:cubicBezTo>
                      <a:pt x="32215" y="1587"/>
                      <a:pt x="31434" y="1056"/>
                      <a:pt x="30553" y="1056"/>
                    </a:cubicBezTo>
                    <a:cubicBezTo>
                      <a:pt x="30401" y="1056"/>
                      <a:pt x="30249" y="1077"/>
                      <a:pt x="30101" y="1077"/>
                    </a:cubicBezTo>
                    <a:cubicBezTo>
                      <a:pt x="29989" y="1077"/>
                      <a:pt x="29879" y="1065"/>
                      <a:pt x="29772" y="1022"/>
                    </a:cubicBezTo>
                    <a:cubicBezTo>
                      <a:pt x="29473" y="890"/>
                      <a:pt x="29291" y="524"/>
                      <a:pt x="28958" y="507"/>
                    </a:cubicBezTo>
                    <a:cubicBezTo>
                      <a:pt x="28943" y="506"/>
                      <a:pt x="28929" y="505"/>
                      <a:pt x="28914" y="505"/>
                    </a:cubicBezTo>
                    <a:cubicBezTo>
                      <a:pt x="28621" y="505"/>
                      <a:pt x="28395" y="813"/>
                      <a:pt x="28094" y="939"/>
                    </a:cubicBezTo>
                    <a:cubicBezTo>
                      <a:pt x="27997" y="977"/>
                      <a:pt x="27903" y="994"/>
                      <a:pt x="27809" y="994"/>
                    </a:cubicBezTo>
                    <a:cubicBezTo>
                      <a:pt x="27248" y="994"/>
                      <a:pt x="26749" y="389"/>
                      <a:pt x="26250" y="175"/>
                    </a:cubicBezTo>
                    <a:cubicBezTo>
                      <a:pt x="26119" y="109"/>
                      <a:pt x="25865" y="0"/>
                      <a:pt x="25645" y="0"/>
                    </a:cubicBezTo>
                    <a:close/>
                  </a:path>
                </a:pathLst>
              </a:custGeom>
              <a:solidFill>
                <a:srgbClr val="F9AF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8"/>
              <p:cNvSpPr/>
              <p:nvPr/>
            </p:nvSpPr>
            <p:spPr>
              <a:xfrm>
                <a:off x="6187630" y="3723273"/>
                <a:ext cx="294050" cy="16832"/>
              </a:xfrm>
              <a:custGeom>
                <a:avLst/>
                <a:gdLst/>
                <a:ahLst/>
                <a:cxnLst/>
                <a:rect l="l" t="t" r="r" b="b"/>
                <a:pathLst>
                  <a:path w="4088" h="234" extrusionOk="0">
                    <a:moveTo>
                      <a:pt x="1" y="1"/>
                    </a:moveTo>
                    <a:lnTo>
                      <a:pt x="1" y="234"/>
                    </a:lnTo>
                    <a:lnTo>
                      <a:pt x="4088" y="234"/>
                    </a:lnTo>
                    <a:lnTo>
                      <a:pt x="4088" y="1"/>
                    </a:lnTo>
                    <a:close/>
                  </a:path>
                </a:pathLst>
              </a:custGeom>
              <a:solidFill>
                <a:srgbClr val="E793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8"/>
              <p:cNvSpPr/>
              <p:nvPr/>
            </p:nvSpPr>
            <p:spPr>
              <a:xfrm>
                <a:off x="6184033" y="3697018"/>
                <a:ext cx="274988" cy="6042"/>
              </a:xfrm>
              <a:custGeom>
                <a:avLst/>
                <a:gdLst/>
                <a:ahLst/>
                <a:cxnLst/>
                <a:rect l="l" t="t" r="r" b="b"/>
                <a:pathLst>
                  <a:path w="3823" h="84" extrusionOk="0">
                    <a:moveTo>
                      <a:pt x="1" y="0"/>
                    </a:moveTo>
                    <a:lnTo>
                      <a:pt x="1" y="83"/>
                    </a:lnTo>
                    <a:lnTo>
                      <a:pt x="3822" y="83"/>
                    </a:lnTo>
                    <a:lnTo>
                      <a:pt x="3822" y="0"/>
                    </a:lnTo>
                    <a:close/>
                  </a:path>
                </a:pathLst>
              </a:custGeom>
              <a:solidFill>
                <a:srgbClr val="E793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8"/>
              <p:cNvSpPr/>
              <p:nvPr/>
            </p:nvSpPr>
            <p:spPr>
              <a:xfrm>
                <a:off x="6475639" y="3608616"/>
                <a:ext cx="228306" cy="51430"/>
              </a:xfrm>
              <a:custGeom>
                <a:avLst/>
                <a:gdLst/>
                <a:ahLst/>
                <a:cxnLst/>
                <a:rect l="l" t="t" r="r" b="b"/>
                <a:pathLst>
                  <a:path w="3174" h="715" extrusionOk="0">
                    <a:moveTo>
                      <a:pt x="482" y="0"/>
                    </a:moveTo>
                    <a:lnTo>
                      <a:pt x="1" y="50"/>
                    </a:lnTo>
                    <a:lnTo>
                      <a:pt x="3174" y="714"/>
                    </a:lnTo>
                    <a:lnTo>
                      <a:pt x="3174" y="581"/>
                    </a:lnTo>
                    <a:lnTo>
                      <a:pt x="482" y="0"/>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8"/>
              <p:cNvSpPr/>
              <p:nvPr/>
            </p:nvSpPr>
            <p:spPr>
              <a:xfrm>
                <a:off x="6599934" y="4108099"/>
                <a:ext cx="657368" cy="22802"/>
              </a:xfrm>
              <a:custGeom>
                <a:avLst/>
                <a:gdLst/>
                <a:ahLst/>
                <a:cxnLst/>
                <a:rect l="l" t="t" r="r" b="b"/>
                <a:pathLst>
                  <a:path w="9139" h="317" extrusionOk="0">
                    <a:moveTo>
                      <a:pt x="1" y="1"/>
                    </a:moveTo>
                    <a:lnTo>
                      <a:pt x="1" y="316"/>
                    </a:lnTo>
                    <a:lnTo>
                      <a:pt x="9138" y="316"/>
                    </a:lnTo>
                    <a:lnTo>
                      <a:pt x="9138" y="167"/>
                    </a:lnTo>
                    <a:lnTo>
                      <a:pt x="1" y="1"/>
                    </a:ln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8"/>
              <p:cNvSpPr/>
              <p:nvPr/>
            </p:nvSpPr>
            <p:spPr>
              <a:xfrm>
                <a:off x="5921128" y="4118889"/>
                <a:ext cx="288080" cy="10789"/>
              </a:xfrm>
              <a:custGeom>
                <a:avLst/>
                <a:gdLst/>
                <a:ahLst/>
                <a:cxnLst/>
                <a:rect l="l" t="t" r="r" b="b"/>
                <a:pathLst>
                  <a:path w="4005" h="150" extrusionOk="0">
                    <a:moveTo>
                      <a:pt x="1" y="0"/>
                    </a:moveTo>
                    <a:lnTo>
                      <a:pt x="1" y="150"/>
                    </a:lnTo>
                    <a:lnTo>
                      <a:pt x="4005" y="150"/>
                    </a:lnTo>
                    <a:lnTo>
                      <a:pt x="4005" y="0"/>
                    </a:ln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8"/>
              <p:cNvSpPr/>
              <p:nvPr/>
            </p:nvSpPr>
            <p:spPr>
              <a:xfrm>
                <a:off x="5980902" y="4088966"/>
                <a:ext cx="228306" cy="7265"/>
              </a:xfrm>
              <a:custGeom>
                <a:avLst/>
                <a:gdLst/>
                <a:ahLst/>
                <a:cxnLst/>
                <a:rect l="l" t="t" r="r" b="b"/>
                <a:pathLst>
                  <a:path w="3174" h="101" extrusionOk="0">
                    <a:moveTo>
                      <a:pt x="1" y="1"/>
                    </a:moveTo>
                    <a:lnTo>
                      <a:pt x="1" y="100"/>
                    </a:lnTo>
                    <a:lnTo>
                      <a:pt x="3174" y="100"/>
                    </a:lnTo>
                    <a:lnTo>
                      <a:pt x="3174" y="1"/>
                    </a:ln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8"/>
              <p:cNvSpPr/>
              <p:nvPr/>
            </p:nvSpPr>
            <p:spPr>
              <a:xfrm>
                <a:off x="8000490" y="4206068"/>
                <a:ext cx="13235" cy="47905"/>
              </a:xfrm>
              <a:custGeom>
                <a:avLst/>
                <a:gdLst/>
                <a:ahLst/>
                <a:cxnLst/>
                <a:rect l="l" t="t" r="r" b="b"/>
                <a:pathLst>
                  <a:path w="184" h="666" extrusionOk="0">
                    <a:moveTo>
                      <a:pt x="1" y="1"/>
                    </a:moveTo>
                    <a:lnTo>
                      <a:pt x="1" y="665"/>
                    </a:lnTo>
                    <a:lnTo>
                      <a:pt x="184" y="665"/>
                    </a:lnTo>
                    <a:lnTo>
                      <a:pt x="184" y="1"/>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8"/>
              <p:cNvSpPr/>
              <p:nvPr/>
            </p:nvSpPr>
            <p:spPr>
              <a:xfrm>
                <a:off x="8097309" y="4206068"/>
                <a:ext cx="13235" cy="47905"/>
              </a:xfrm>
              <a:custGeom>
                <a:avLst/>
                <a:gdLst/>
                <a:ahLst/>
                <a:cxnLst/>
                <a:rect l="l" t="t" r="r" b="b"/>
                <a:pathLst>
                  <a:path w="184" h="666" extrusionOk="0">
                    <a:moveTo>
                      <a:pt x="1" y="1"/>
                    </a:moveTo>
                    <a:lnTo>
                      <a:pt x="1" y="665"/>
                    </a:lnTo>
                    <a:lnTo>
                      <a:pt x="183" y="665"/>
                    </a:lnTo>
                    <a:lnTo>
                      <a:pt x="183" y="1"/>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8"/>
              <p:cNvSpPr/>
              <p:nvPr/>
            </p:nvSpPr>
            <p:spPr>
              <a:xfrm>
                <a:off x="8149890" y="4208514"/>
                <a:ext cx="12012" cy="49056"/>
              </a:xfrm>
              <a:custGeom>
                <a:avLst/>
                <a:gdLst/>
                <a:ahLst/>
                <a:cxnLst/>
                <a:rect l="l" t="t" r="r" b="b"/>
                <a:pathLst>
                  <a:path w="167" h="682" extrusionOk="0">
                    <a:moveTo>
                      <a:pt x="1" y="0"/>
                    </a:moveTo>
                    <a:lnTo>
                      <a:pt x="1" y="681"/>
                    </a:lnTo>
                    <a:lnTo>
                      <a:pt x="167" y="681"/>
                    </a:lnTo>
                    <a:lnTo>
                      <a:pt x="167" y="0"/>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8"/>
              <p:cNvSpPr/>
              <p:nvPr/>
            </p:nvSpPr>
            <p:spPr>
              <a:xfrm>
                <a:off x="7946758" y="4206068"/>
                <a:ext cx="13235" cy="47905"/>
              </a:xfrm>
              <a:custGeom>
                <a:avLst/>
                <a:gdLst/>
                <a:ahLst/>
                <a:cxnLst/>
                <a:rect l="l" t="t" r="r" b="b"/>
                <a:pathLst>
                  <a:path w="184" h="666" extrusionOk="0">
                    <a:moveTo>
                      <a:pt x="0" y="1"/>
                    </a:moveTo>
                    <a:lnTo>
                      <a:pt x="0" y="665"/>
                    </a:lnTo>
                    <a:lnTo>
                      <a:pt x="183" y="665"/>
                    </a:lnTo>
                    <a:lnTo>
                      <a:pt x="183" y="1"/>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8"/>
              <p:cNvSpPr/>
              <p:nvPr/>
            </p:nvSpPr>
            <p:spPr>
              <a:xfrm>
                <a:off x="7894177" y="4206068"/>
                <a:ext cx="13235" cy="47905"/>
              </a:xfrm>
              <a:custGeom>
                <a:avLst/>
                <a:gdLst/>
                <a:ahLst/>
                <a:cxnLst/>
                <a:rect l="l" t="t" r="r" b="b"/>
                <a:pathLst>
                  <a:path w="184" h="666" extrusionOk="0">
                    <a:moveTo>
                      <a:pt x="0" y="1"/>
                    </a:moveTo>
                    <a:lnTo>
                      <a:pt x="0" y="665"/>
                    </a:lnTo>
                    <a:lnTo>
                      <a:pt x="183" y="665"/>
                    </a:lnTo>
                    <a:lnTo>
                      <a:pt x="183" y="1"/>
                    </a:lnTo>
                    <a:close/>
                  </a:path>
                </a:pathLst>
              </a:custGeom>
              <a:solidFill>
                <a:srgbClr val="E0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8"/>
              <p:cNvSpPr/>
              <p:nvPr/>
            </p:nvSpPr>
            <p:spPr>
              <a:xfrm>
                <a:off x="7270325" y="4183410"/>
                <a:ext cx="598817" cy="53804"/>
              </a:xfrm>
              <a:custGeom>
                <a:avLst/>
                <a:gdLst/>
                <a:ahLst/>
                <a:cxnLst/>
                <a:rect l="l" t="t" r="r" b="b"/>
                <a:pathLst>
                  <a:path w="8325" h="748" extrusionOk="0">
                    <a:moveTo>
                      <a:pt x="1" y="0"/>
                    </a:moveTo>
                    <a:lnTo>
                      <a:pt x="1" y="83"/>
                    </a:lnTo>
                    <a:lnTo>
                      <a:pt x="1878" y="449"/>
                    </a:lnTo>
                    <a:lnTo>
                      <a:pt x="2078" y="449"/>
                    </a:lnTo>
                    <a:lnTo>
                      <a:pt x="2078" y="549"/>
                    </a:lnTo>
                    <a:lnTo>
                      <a:pt x="1596" y="549"/>
                    </a:lnTo>
                    <a:lnTo>
                      <a:pt x="1430" y="632"/>
                    </a:lnTo>
                    <a:lnTo>
                      <a:pt x="2078" y="748"/>
                    </a:lnTo>
                    <a:lnTo>
                      <a:pt x="2642" y="748"/>
                    </a:lnTo>
                    <a:lnTo>
                      <a:pt x="2526" y="565"/>
                    </a:lnTo>
                    <a:lnTo>
                      <a:pt x="2194" y="565"/>
                    </a:lnTo>
                    <a:lnTo>
                      <a:pt x="2177" y="465"/>
                    </a:lnTo>
                    <a:lnTo>
                      <a:pt x="8324" y="465"/>
                    </a:lnTo>
                    <a:lnTo>
                      <a:pt x="8324" y="316"/>
                    </a:lnTo>
                    <a:lnTo>
                      <a:pt x="1862" y="349"/>
                    </a:lnTo>
                    <a:lnTo>
                      <a:pt x="1" y="0"/>
                    </a:ln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 name="Picture 4">
            <a:extLst>
              <a:ext uri="{FF2B5EF4-FFF2-40B4-BE49-F238E27FC236}">
                <a16:creationId xmlns:a16="http://schemas.microsoft.com/office/drawing/2014/main" id="{9C6C96F1-EFF2-9606-0263-EC521FBB79E3}"/>
              </a:ext>
            </a:extLst>
          </p:cNvPr>
          <p:cNvPicPr>
            <a:picLocks noChangeAspect="1"/>
          </p:cNvPicPr>
          <p:nvPr/>
        </p:nvPicPr>
        <p:blipFill>
          <a:blip r:embed="rId3"/>
          <a:stretch>
            <a:fillRect/>
          </a:stretch>
        </p:blipFill>
        <p:spPr>
          <a:xfrm>
            <a:off x="4204305" y="198926"/>
            <a:ext cx="4755588" cy="2678981"/>
          </a:xfrm>
          <a:prstGeom prst="rect">
            <a:avLst/>
          </a:prstGeom>
        </p:spPr>
      </p:pic>
      <p:sp>
        <p:nvSpPr>
          <p:cNvPr id="8" name="Google Shape;123;p16">
            <a:extLst>
              <a:ext uri="{FF2B5EF4-FFF2-40B4-BE49-F238E27FC236}">
                <a16:creationId xmlns:a16="http://schemas.microsoft.com/office/drawing/2014/main" id="{B6380CE2-7C67-E18D-75C0-69B0A52FE20C}"/>
              </a:ext>
            </a:extLst>
          </p:cNvPr>
          <p:cNvSpPr/>
          <p:nvPr/>
        </p:nvSpPr>
        <p:spPr>
          <a:xfrm rot="2509569">
            <a:off x="-533066" y="-1428304"/>
            <a:ext cx="1818459" cy="4368224"/>
          </a:xfrm>
          <a:custGeom>
            <a:avLst/>
            <a:gdLst/>
            <a:ahLst/>
            <a:cxnLst/>
            <a:rect l="l" t="t" r="r" b="b"/>
            <a:pathLst>
              <a:path w="23593" h="45172" extrusionOk="0">
                <a:moveTo>
                  <a:pt x="14182" y="0"/>
                </a:moveTo>
                <a:cubicBezTo>
                  <a:pt x="13269" y="0"/>
                  <a:pt x="12360" y="159"/>
                  <a:pt x="11498" y="496"/>
                </a:cubicBezTo>
                <a:cubicBezTo>
                  <a:pt x="9055" y="1443"/>
                  <a:pt x="7294" y="3553"/>
                  <a:pt x="5749" y="5663"/>
                </a:cubicBezTo>
                <a:cubicBezTo>
                  <a:pt x="3972" y="8089"/>
                  <a:pt x="2327" y="10647"/>
                  <a:pt x="1363" y="13505"/>
                </a:cubicBezTo>
                <a:cubicBezTo>
                  <a:pt x="1" y="17476"/>
                  <a:pt x="51" y="21779"/>
                  <a:pt x="117" y="25982"/>
                </a:cubicBezTo>
                <a:cubicBezTo>
                  <a:pt x="167" y="30684"/>
                  <a:pt x="234" y="35418"/>
                  <a:pt x="948" y="40070"/>
                </a:cubicBezTo>
                <a:cubicBezTo>
                  <a:pt x="1164" y="41582"/>
                  <a:pt x="1513" y="43160"/>
                  <a:pt x="2559" y="44257"/>
                </a:cubicBezTo>
                <a:cubicBezTo>
                  <a:pt x="3186" y="44907"/>
                  <a:pt x="4093" y="45171"/>
                  <a:pt x="5143" y="45171"/>
                </a:cubicBezTo>
                <a:cubicBezTo>
                  <a:pt x="8549" y="45171"/>
                  <a:pt x="13463" y="42390"/>
                  <a:pt x="15203" y="40967"/>
                </a:cubicBezTo>
                <a:cubicBezTo>
                  <a:pt x="17695" y="38907"/>
                  <a:pt x="19439" y="35718"/>
                  <a:pt x="19140" y="32478"/>
                </a:cubicBezTo>
                <a:cubicBezTo>
                  <a:pt x="18791" y="28706"/>
                  <a:pt x="15801" y="25234"/>
                  <a:pt x="16665" y="21546"/>
                </a:cubicBezTo>
                <a:cubicBezTo>
                  <a:pt x="17279" y="19004"/>
                  <a:pt x="19555" y="17260"/>
                  <a:pt x="21051" y="15083"/>
                </a:cubicBezTo>
                <a:cubicBezTo>
                  <a:pt x="23227" y="11893"/>
                  <a:pt x="23593" y="7424"/>
                  <a:pt x="21566" y="4118"/>
                </a:cubicBezTo>
                <a:cubicBezTo>
                  <a:pt x="20023" y="1602"/>
                  <a:pt x="17086" y="0"/>
                  <a:pt x="14182" y="0"/>
                </a:cubicBezTo>
                <a:close/>
              </a:path>
            </a:pathLst>
          </a:custGeom>
          <a:solidFill>
            <a:srgbClr val="F9AA9D">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25;p16">
            <a:extLst>
              <a:ext uri="{FF2B5EF4-FFF2-40B4-BE49-F238E27FC236}">
                <a16:creationId xmlns:a16="http://schemas.microsoft.com/office/drawing/2014/main" id="{142E7FBE-5063-0BE0-C816-E355636BFD17}"/>
              </a:ext>
            </a:extLst>
          </p:cNvPr>
          <p:cNvSpPr/>
          <p:nvPr/>
        </p:nvSpPr>
        <p:spPr>
          <a:xfrm rot="15942878" flipH="1">
            <a:off x="323608" y="730545"/>
            <a:ext cx="857271" cy="1034316"/>
          </a:xfrm>
          <a:custGeom>
            <a:avLst/>
            <a:gdLst/>
            <a:ahLst/>
            <a:cxnLst/>
            <a:rect l="l" t="t" r="r" b="b"/>
            <a:pathLst>
              <a:path w="9016" h="10878" extrusionOk="0">
                <a:moveTo>
                  <a:pt x="578" y="0"/>
                </a:moveTo>
                <a:cubicBezTo>
                  <a:pt x="530" y="0"/>
                  <a:pt x="486" y="38"/>
                  <a:pt x="510" y="96"/>
                </a:cubicBezTo>
                <a:cubicBezTo>
                  <a:pt x="682" y="532"/>
                  <a:pt x="880" y="967"/>
                  <a:pt x="1093" y="1403"/>
                </a:cubicBezTo>
                <a:cubicBezTo>
                  <a:pt x="0" y="2800"/>
                  <a:pt x="1118" y="5265"/>
                  <a:pt x="1118" y="5265"/>
                </a:cubicBezTo>
                <a:cubicBezTo>
                  <a:pt x="1915" y="4328"/>
                  <a:pt x="1570" y="2677"/>
                  <a:pt x="1323" y="1847"/>
                </a:cubicBezTo>
                <a:lnTo>
                  <a:pt x="1323" y="1847"/>
                </a:lnTo>
                <a:cubicBezTo>
                  <a:pt x="1652" y="2463"/>
                  <a:pt x="2014" y="3063"/>
                  <a:pt x="2408" y="3654"/>
                </a:cubicBezTo>
                <a:cubicBezTo>
                  <a:pt x="1595" y="5257"/>
                  <a:pt x="3082" y="7657"/>
                  <a:pt x="3082" y="7657"/>
                </a:cubicBezTo>
                <a:cubicBezTo>
                  <a:pt x="3707" y="6514"/>
                  <a:pt x="3008" y="4756"/>
                  <a:pt x="2638" y="3983"/>
                </a:cubicBezTo>
                <a:lnTo>
                  <a:pt x="2638" y="3983"/>
                </a:lnTo>
                <a:cubicBezTo>
                  <a:pt x="3066" y="4600"/>
                  <a:pt x="3534" y="5208"/>
                  <a:pt x="4027" y="5791"/>
                </a:cubicBezTo>
                <a:cubicBezTo>
                  <a:pt x="3230" y="7402"/>
                  <a:pt x="4709" y="9785"/>
                  <a:pt x="4709" y="9785"/>
                </a:cubicBezTo>
                <a:cubicBezTo>
                  <a:pt x="5367" y="8585"/>
                  <a:pt x="4553" y="6703"/>
                  <a:pt x="4208" y="6005"/>
                </a:cubicBezTo>
                <a:lnTo>
                  <a:pt x="4208" y="6005"/>
                </a:lnTo>
                <a:cubicBezTo>
                  <a:pt x="4693" y="6572"/>
                  <a:pt x="5202" y="7122"/>
                  <a:pt x="5728" y="7648"/>
                </a:cubicBezTo>
                <a:cubicBezTo>
                  <a:pt x="6476" y="9645"/>
                  <a:pt x="9015" y="10878"/>
                  <a:pt x="9015" y="10878"/>
                </a:cubicBezTo>
                <a:cubicBezTo>
                  <a:pt x="8498" y="9333"/>
                  <a:pt x="6681" y="8109"/>
                  <a:pt x="5975" y="7681"/>
                </a:cubicBezTo>
                <a:cubicBezTo>
                  <a:pt x="5482" y="7196"/>
                  <a:pt x="4997" y="6679"/>
                  <a:pt x="4537" y="6153"/>
                </a:cubicBezTo>
                <a:lnTo>
                  <a:pt x="4537" y="6153"/>
                </a:lnTo>
                <a:cubicBezTo>
                  <a:pt x="5278" y="6743"/>
                  <a:pt x="6763" y="7766"/>
                  <a:pt x="8119" y="7766"/>
                </a:cubicBezTo>
                <a:cubicBezTo>
                  <a:pt x="8160" y="7766"/>
                  <a:pt x="8202" y="7765"/>
                  <a:pt x="8243" y="7763"/>
                </a:cubicBezTo>
                <a:cubicBezTo>
                  <a:pt x="8243" y="7763"/>
                  <a:pt x="6229" y="5742"/>
                  <a:pt x="4196" y="5742"/>
                </a:cubicBezTo>
                <a:cubicBezTo>
                  <a:pt x="4191" y="5742"/>
                  <a:pt x="4187" y="5742"/>
                  <a:pt x="4183" y="5742"/>
                </a:cubicBezTo>
                <a:cubicBezTo>
                  <a:pt x="3682" y="5150"/>
                  <a:pt x="3213" y="4542"/>
                  <a:pt x="2778" y="3917"/>
                </a:cubicBezTo>
                <a:lnTo>
                  <a:pt x="2778" y="3917"/>
                </a:lnTo>
                <a:cubicBezTo>
                  <a:pt x="3464" y="4476"/>
                  <a:pt x="5040" y="5630"/>
                  <a:pt x="6484" y="5630"/>
                </a:cubicBezTo>
                <a:cubicBezTo>
                  <a:pt x="6528" y="5630"/>
                  <a:pt x="6572" y="5629"/>
                  <a:pt x="6616" y="5627"/>
                </a:cubicBezTo>
                <a:cubicBezTo>
                  <a:pt x="6616" y="5627"/>
                  <a:pt x="4602" y="3613"/>
                  <a:pt x="2564" y="3613"/>
                </a:cubicBezTo>
                <a:cubicBezTo>
                  <a:pt x="2137" y="2981"/>
                  <a:pt x="1743" y="2323"/>
                  <a:pt x="1389" y="1649"/>
                </a:cubicBezTo>
                <a:lnTo>
                  <a:pt x="1389" y="1649"/>
                </a:lnTo>
                <a:cubicBezTo>
                  <a:pt x="1989" y="2274"/>
                  <a:pt x="3526" y="3745"/>
                  <a:pt x="5104" y="3909"/>
                </a:cubicBezTo>
                <a:cubicBezTo>
                  <a:pt x="5104" y="3909"/>
                  <a:pt x="3361" y="1674"/>
                  <a:pt x="1249" y="1370"/>
                </a:cubicBezTo>
                <a:cubicBezTo>
                  <a:pt x="1028" y="934"/>
                  <a:pt x="839" y="499"/>
                  <a:pt x="666" y="63"/>
                </a:cubicBezTo>
                <a:cubicBezTo>
                  <a:pt x="649" y="19"/>
                  <a:pt x="612" y="0"/>
                  <a:pt x="578" y="0"/>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TextBox 11">
            <a:extLst>
              <a:ext uri="{FF2B5EF4-FFF2-40B4-BE49-F238E27FC236}">
                <a16:creationId xmlns:a16="http://schemas.microsoft.com/office/drawing/2014/main" id="{8716869A-B1A2-1728-CFF2-1CDAEF220CC5}"/>
              </a:ext>
            </a:extLst>
          </p:cNvPr>
          <p:cNvSpPr txBox="1"/>
          <p:nvPr/>
        </p:nvSpPr>
        <p:spPr>
          <a:xfrm>
            <a:off x="1057922" y="1672302"/>
            <a:ext cx="2918028" cy="1384995"/>
          </a:xfrm>
          <a:prstGeom prst="rect">
            <a:avLst/>
          </a:prstGeom>
          <a:noFill/>
        </p:spPr>
        <p:txBody>
          <a:bodyPr wrap="square">
            <a:spAutoFit/>
          </a:bodyPr>
          <a:lstStyle/>
          <a:p>
            <a:pPr algn="l"/>
            <a:r>
              <a:rPr lang="en-US" b="1" dirty="0">
                <a:solidFill>
                  <a:srgbClr val="797979"/>
                </a:solidFill>
                <a:latin typeface="Inter" panose="020B0604020202020204" charset="0"/>
                <a:ea typeface="Inter" panose="020B0604020202020204" charset="0"/>
              </a:rPr>
              <a:t>W</a:t>
            </a:r>
            <a:r>
              <a:rPr lang="en-US" b="1" i="0" dirty="0">
                <a:solidFill>
                  <a:srgbClr val="797979"/>
                </a:solidFill>
                <a:effectLst/>
                <a:latin typeface="Inter" panose="020B0604020202020204" charset="0"/>
                <a:ea typeface="Inter" panose="020B0604020202020204" charset="0"/>
              </a:rPr>
              <a:t>hat would it look like if </a:t>
            </a:r>
            <a:r>
              <a:rPr lang="en-IN" b="1" i="0" dirty="0">
                <a:solidFill>
                  <a:srgbClr val="797979"/>
                </a:solidFill>
                <a:effectLst/>
                <a:latin typeface="Inter" panose="020B0604020202020204" charset="0"/>
                <a:ea typeface="Inter" panose="020B0604020202020204" charset="0"/>
              </a:rPr>
              <a:t>Vincent van Gogh or some other artists</a:t>
            </a:r>
            <a:r>
              <a:rPr lang="en-US" b="1" i="0" dirty="0">
                <a:solidFill>
                  <a:srgbClr val="797979"/>
                </a:solidFill>
                <a:effectLst/>
                <a:latin typeface="Inter" panose="020B0604020202020204" charset="0"/>
                <a:ea typeface="Inter" panose="020B0604020202020204" charset="0"/>
              </a:rPr>
              <a:t> decided to paint the Mona Lisa exclusively with their style? Something like this?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grpSp>
        <p:nvGrpSpPr>
          <p:cNvPr id="620" name="Google Shape;620;p26"/>
          <p:cNvGrpSpPr/>
          <p:nvPr/>
        </p:nvGrpSpPr>
        <p:grpSpPr>
          <a:xfrm>
            <a:off x="37996" y="2524246"/>
            <a:ext cx="9106004" cy="526269"/>
            <a:chOff x="456450" y="2524246"/>
            <a:chExt cx="8231100" cy="526269"/>
          </a:xfrm>
        </p:grpSpPr>
        <p:cxnSp>
          <p:nvCxnSpPr>
            <p:cNvPr id="621" name="Google Shape;621;p26"/>
            <p:cNvCxnSpPr/>
            <p:nvPr/>
          </p:nvCxnSpPr>
          <p:spPr>
            <a:xfrm>
              <a:off x="456450" y="2790625"/>
              <a:ext cx="8231100" cy="0"/>
            </a:xfrm>
            <a:prstGeom prst="straightConnector1">
              <a:avLst/>
            </a:prstGeom>
            <a:noFill/>
            <a:ln w="9525" cap="flat" cmpd="sng">
              <a:solidFill>
                <a:schemeClr val="lt2"/>
              </a:solidFill>
              <a:prstDash val="solid"/>
              <a:round/>
              <a:headEnd type="oval" w="med" len="med"/>
              <a:tailEnd type="oval" w="med" len="med"/>
            </a:ln>
          </p:spPr>
        </p:cxnSp>
        <p:sp>
          <p:nvSpPr>
            <p:cNvPr id="622" name="Google Shape;622;p26"/>
            <p:cNvSpPr/>
            <p:nvPr/>
          </p:nvSpPr>
          <p:spPr>
            <a:xfrm>
              <a:off x="985864" y="2543852"/>
              <a:ext cx="530892" cy="506663"/>
            </a:xfrm>
            <a:custGeom>
              <a:avLst/>
              <a:gdLst/>
              <a:ahLst/>
              <a:cxnLst/>
              <a:rect l="l" t="t" r="r" b="b"/>
              <a:pathLst>
                <a:path w="50441" h="48139" extrusionOk="0">
                  <a:moveTo>
                    <a:pt x="23650" y="0"/>
                  </a:moveTo>
                  <a:cubicBezTo>
                    <a:pt x="20135" y="0"/>
                    <a:pt x="16764" y="610"/>
                    <a:pt x="13989" y="1881"/>
                  </a:cubicBezTo>
                  <a:cubicBezTo>
                    <a:pt x="3811" y="6544"/>
                    <a:pt x="0" y="24343"/>
                    <a:pt x="2532" y="32417"/>
                  </a:cubicBezTo>
                  <a:cubicBezTo>
                    <a:pt x="5007" y="40203"/>
                    <a:pt x="13818" y="48139"/>
                    <a:pt x="25899" y="48139"/>
                  </a:cubicBezTo>
                  <a:cubicBezTo>
                    <a:pt x="26305" y="48139"/>
                    <a:pt x="26713" y="48130"/>
                    <a:pt x="27126" y="48111"/>
                  </a:cubicBezTo>
                  <a:cubicBezTo>
                    <a:pt x="36452" y="47685"/>
                    <a:pt x="41968" y="44274"/>
                    <a:pt x="46204" y="37933"/>
                  </a:cubicBezTo>
                  <a:cubicBezTo>
                    <a:pt x="50441" y="31564"/>
                    <a:pt x="50015" y="22665"/>
                    <a:pt x="46204" y="12060"/>
                  </a:cubicBezTo>
                  <a:cubicBezTo>
                    <a:pt x="43432" y="4345"/>
                    <a:pt x="33032" y="0"/>
                    <a:pt x="23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 name="Google Shape;623;p26"/>
            <p:cNvSpPr/>
            <p:nvPr/>
          </p:nvSpPr>
          <p:spPr>
            <a:xfrm>
              <a:off x="2085432" y="2537281"/>
              <a:ext cx="530892" cy="506663"/>
            </a:xfrm>
            <a:custGeom>
              <a:avLst/>
              <a:gdLst/>
              <a:ahLst/>
              <a:cxnLst/>
              <a:rect l="l" t="t" r="r" b="b"/>
              <a:pathLst>
                <a:path w="50441" h="48139" extrusionOk="0">
                  <a:moveTo>
                    <a:pt x="23650" y="0"/>
                  </a:moveTo>
                  <a:cubicBezTo>
                    <a:pt x="20135" y="0"/>
                    <a:pt x="16764" y="610"/>
                    <a:pt x="13989" y="1881"/>
                  </a:cubicBezTo>
                  <a:cubicBezTo>
                    <a:pt x="3811" y="6544"/>
                    <a:pt x="0" y="24343"/>
                    <a:pt x="2532" y="32417"/>
                  </a:cubicBezTo>
                  <a:cubicBezTo>
                    <a:pt x="5007" y="40203"/>
                    <a:pt x="13818" y="48139"/>
                    <a:pt x="25899" y="48139"/>
                  </a:cubicBezTo>
                  <a:cubicBezTo>
                    <a:pt x="26305" y="48139"/>
                    <a:pt x="26713" y="48130"/>
                    <a:pt x="27126" y="48111"/>
                  </a:cubicBezTo>
                  <a:cubicBezTo>
                    <a:pt x="36452" y="47685"/>
                    <a:pt x="41968" y="44274"/>
                    <a:pt x="46204" y="37933"/>
                  </a:cubicBezTo>
                  <a:cubicBezTo>
                    <a:pt x="50441" y="31564"/>
                    <a:pt x="50015" y="22665"/>
                    <a:pt x="46204" y="12060"/>
                  </a:cubicBezTo>
                  <a:cubicBezTo>
                    <a:pt x="43432" y="4345"/>
                    <a:pt x="33032" y="0"/>
                    <a:pt x="236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 name="Google Shape;624;p26"/>
            <p:cNvSpPr/>
            <p:nvPr/>
          </p:nvSpPr>
          <p:spPr>
            <a:xfrm>
              <a:off x="3258591" y="2529860"/>
              <a:ext cx="530892" cy="506663"/>
            </a:xfrm>
            <a:custGeom>
              <a:avLst/>
              <a:gdLst/>
              <a:ahLst/>
              <a:cxnLst/>
              <a:rect l="l" t="t" r="r" b="b"/>
              <a:pathLst>
                <a:path w="50441" h="48139" extrusionOk="0">
                  <a:moveTo>
                    <a:pt x="23650" y="0"/>
                  </a:moveTo>
                  <a:cubicBezTo>
                    <a:pt x="20135" y="0"/>
                    <a:pt x="16764" y="610"/>
                    <a:pt x="13989" y="1881"/>
                  </a:cubicBezTo>
                  <a:cubicBezTo>
                    <a:pt x="3811" y="6544"/>
                    <a:pt x="0" y="24343"/>
                    <a:pt x="2532" y="32417"/>
                  </a:cubicBezTo>
                  <a:cubicBezTo>
                    <a:pt x="5007" y="40203"/>
                    <a:pt x="13818" y="48139"/>
                    <a:pt x="25899" y="48139"/>
                  </a:cubicBezTo>
                  <a:cubicBezTo>
                    <a:pt x="26305" y="48139"/>
                    <a:pt x="26713" y="48130"/>
                    <a:pt x="27126" y="48111"/>
                  </a:cubicBezTo>
                  <a:cubicBezTo>
                    <a:pt x="36452" y="47685"/>
                    <a:pt x="41968" y="44274"/>
                    <a:pt x="46204" y="37933"/>
                  </a:cubicBezTo>
                  <a:cubicBezTo>
                    <a:pt x="50441" y="31564"/>
                    <a:pt x="50015" y="22665"/>
                    <a:pt x="46204" y="12060"/>
                  </a:cubicBezTo>
                  <a:cubicBezTo>
                    <a:pt x="43432" y="4345"/>
                    <a:pt x="33032" y="0"/>
                    <a:pt x="236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 name="Google Shape;625;p26"/>
            <p:cNvSpPr/>
            <p:nvPr/>
          </p:nvSpPr>
          <p:spPr>
            <a:xfrm>
              <a:off x="4455650" y="2524246"/>
              <a:ext cx="530892" cy="506663"/>
            </a:xfrm>
            <a:custGeom>
              <a:avLst/>
              <a:gdLst/>
              <a:ahLst/>
              <a:cxnLst/>
              <a:rect l="l" t="t" r="r" b="b"/>
              <a:pathLst>
                <a:path w="50441" h="48139" extrusionOk="0">
                  <a:moveTo>
                    <a:pt x="23650" y="0"/>
                  </a:moveTo>
                  <a:cubicBezTo>
                    <a:pt x="20135" y="0"/>
                    <a:pt x="16764" y="610"/>
                    <a:pt x="13989" y="1881"/>
                  </a:cubicBezTo>
                  <a:cubicBezTo>
                    <a:pt x="3811" y="6544"/>
                    <a:pt x="0" y="24343"/>
                    <a:pt x="2532" y="32417"/>
                  </a:cubicBezTo>
                  <a:cubicBezTo>
                    <a:pt x="5007" y="40203"/>
                    <a:pt x="13818" y="48139"/>
                    <a:pt x="25899" y="48139"/>
                  </a:cubicBezTo>
                  <a:cubicBezTo>
                    <a:pt x="26305" y="48139"/>
                    <a:pt x="26713" y="48130"/>
                    <a:pt x="27126" y="48111"/>
                  </a:cubicBezTo>
                  <a:cubicBezTo>
                    <a:pt x="36452" y="47685"/>
                    <a:pt x="41968" y="44274"/>
                    <a:pt x="46204" y="37933"/>
                  </a:cubicBezTo>
                  <a:cubicBezTo>
                    <a:pt x="50441" y="31564"/>
                    <a:pt x="50015" y="22665"/>
                    <a:pt x="46204" y="12060"/>
                  </a:cubicBezTo>
                  <a:cubicBezTo>
                    <a:pt x="43432" y="4345"/>
                    <a:pt x="33032" y="0"/>
                    <a:pt x="236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 name="Google Shape;624;p26">
            <a:extLst>
              <a:ext uri="{FF2B5EF4-FFF2-40B4-BE49-F238E27FC236}">
                <a16:creationId xmlns:a16="http://schemas.microsoft.com/office/drawing/2014/main" id="{0ADBD80D-AB20-3AB9-0EA3-F5DC1A70DC95}"/>
              </a:ext>
            </a:extLst>
          </p:cNvPr>
          <p:cNvSpPr/>
          <p:nvPr/>
        </p:nvSpPr>
        <p:spPr>
          <a:xfrm>
            <a:off x="8071375" y="2524248"/>
            <a:ext cx="587322" cy="506663"/>
          </a:xfrm>
          <a:custGeom>
            <a:avLst/>
            <a:gdLst/>
            <a:ahLst/>
            <a:cxnLst/>
            <a:rect l="l" t="t" r="r" b="b"/>
            <a:pathLst>
              <a:path w="50441" h="48139" extrusionOk="0">
                <a:moveTo>
                  <a:pt x="23650" y="0"/>
                </a:moveTo>
                <a:cubicBezTo>
                  <a:pt x="20135" y="0"/>
                  <a:pt x="16764" y="610"/>
                  <a:pt x="13989" y="1881"/>
                </a:cubicBezTo>
                <a:cubicBezTo>
                  <a:pt x="3811" y="6544"/>
                  <a:pt x="0" y="24343"/>
                  <a:pt x="2532" y="32417"/>
                </a:cubicBezTo>
                <a:cubicBezTo>
                  <a:pt x="5007" y="40203"/>
                  <a:pt x="13818" y="48139"/>
                  <a:pt x="25899" y="48139"/>
                </a:cubicBezTo>
                <a:cubicBezTo>
                  <a:pt x="26305" y="48139"/>
                  <a:pt x="26713" y="48130"/>
                  <a:pt x="27126" y="48111"/>
                </a:cubicBezTo>
                <a:cubicBezTo>
                  <a:pt x="36452" y="47685"/>
                  <a:pt x="41968" y="44274"/>
                  <a:pt x="46204" y="37933"/>
                </a:cubicBezTo>
                <a:cubicBezTo>
                  <a:pt x="50441" y="31564"/>
                  <a:pt x="50015" y="22665"/>
                  <a:pt x="46204" y="12060"/>
                </a:cubicBezTo>
                <a:cubicBezTo>
                  <a:pt x="43432" y="4345"/>
                  <a:pt x="33032" y="0"/>
                  <a:pt x="236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 name="Google Shape;626;p26"/>
          <p:cNvSpPr txBox="1">
            <a:spLocks noGrp="1"/>
          </p:cNvSpPr>
          <p:nvPr>
            <p:ph type="title"/>
          </p:nvPr>
        </p:nvSpPr>
        <p:spPr>
          <a:xfrm>
            <a:off x="647850" y="419278"/>
            <a:ext cx="7848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Setup and Code</a:t>
            </a:r>
            <a:endParaRPr dirty="0"/>
          </a:p>
        </p:txBody>
      </p:sp>
      <p:grpSp>
        <p:nvGrpSpPr>
          <p:cNvPr id="627" name="Google Shape;627;p26"/>
          <p:cNvGrpSpPr/>
          <p:nvPr/>
        </p:nvGrpSpPr>
        <p:grpSpPr>
          <a:xfrm>
            <a:off x="-89344" y="1831641"/>
            <a:ext cx="1980300" cy="1112233"/>
            <a:chOff x="457200" y="1847205"/>
            <a:chExt cx="1980300" cy="1112233"/>
          </a:xfrm>
        </p:grpSpPr>
        <p:sp>
          <p:nvSpPr>
            <p:cNvPr id="629" name="Google Shape;629;p26"/>
            <p:cNvSpPr txBox="1"/>
            <p:nvPr/>
          </p:nvSpPr>
          <p:spPr>
            <a:xfrm>
              <a:off x="457200" y="1847205"/>
              <a:ext cx="1980300" cy="571800"/>
            </a:xfrm>
            <a:prstGeom prst="rect">
              <a:avLst/>
            </a:prstGeom>
            <a:noFill/>
            <a:ln>
              <a:noFill/>
            </a:ln>
          </p:spPr>
          <p:txBody>
            <a:bodyPr spcFirstLastPara="1" wrap="square" lIns="91425" tIns="91425" rIns="91425" bIns="91425" anchor="ctr" anchorCtr="0">
              <a:noAutofit/>
            </a:bodyPr>
            <a:lstStyle/>
            <a:p>
              <a:pPr algn="ctr" fontAlgn="base"/>
              <a:r>
                <a:rPr lang="en-US" sz="1200" b="0" i="0" dirty="0">
                  <a:solidFill>
                    <a:srgbClr val="797979"/>
                  </a:solidFill>
                  <a:effectLst/>
                  <a:latin typeface="Inter" panose="020B0604020202020204" charset="0"/>
                  <a:ea typeface="Inter" panose="020B0604020202020204" charset="0"/>
                </a:rPr>
                <a:t> Importing Libraries required for Neural Style Transfer.</a:t>
              </a:r>
            </a:p>
          </p:txBody>
        </p:sp>
        <p:sp>
          <p:nvSpPr>
            <p:cNvPr id="630" name="Google Shape;630;p26"/>
            <p:cNvSpPr txBox="1"/>
            <p:nvPr/>
          </p:nvSpPr>
          <p:spPr>
            <a:xfrm>
              <a:off x="1139700" y="2672338"/>
              <a:ext cx="6153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lt1"/>
                  </a:solidFill>
                  <a:latin typeface="Chonburi"/>
                  <a:ea typeface="Chonburi"/>
                  <a:cs typeface="Chonburi"/>
                  <a:sym typeface="Chonburi"/>
                </a:rPr>
                <a:t>01</a:t>
              </a:r>
              <a:endParaRPr sz="2000" dirty="0">
                <a:solidFill>
                  <a:schemeClr val="lt1"/>
                </a:solidFill>
                <a:latin typeface="Chonburi"/>
                <a:ea typeface="Chonburi"/>
                <a:cs typeface="Chonburi"/>
                <a:sym typeface="Chonburi"/>
              </a:endParaRPr>
            </a:p>
          </p:txBody>
        </p:sp>
      </p:grpSp>
      <p:grpSp>
        <p:nvGrpSpPr>
          <p:cNvPr id="631" name="Google Shape;631;p26"/>
          <p:cNvGrpSpPr/>
          <p:nvPr/>
        </p:nvGrpSpPr>
        <p:grpSpPr>
          <a:xfrm>
            <a:off x="1340481" y="2673404"/>
            <a:ext cx="1980300" cy="1008760"/>
            <a:chOff x="2692366" y="2667274"/>
            <a:chExt cx="1980300" cy="1008760"/>
          </a:xfrm>
        </p:grpSpPr>
        <p:sp>
          <p:nvSpPr>
            <p:cNvPr id="633" name="Google Shape;633;p26"/>
            <p:cNvSpPr txBox="1"/>
            <p:nvPr/>
          </p:nvSpPr>
          <p:spPr>
            <a:xfrm>
              <a:off x="2692366" y="3104234"/>
              <a:ext cx="1980300" cy="571800"/>
            </a:xfrm>
            <a:prstGeom prst="rect">
              <a:avLst/>
            </a:prstGeom>
            <a:noFill/>
            <a:ln>
              <a:noFill/>
            </a:ln>
          </p:spPr>
          <p:txBody>
            <a:bodyPr spcFirstLastPara="1" wrap="square" lIns="91425" tIns="91425" rIns="91425" bIns="91425" anchor="ctr" anchorCtr="0">
              <a:noAutofit/>
            </a:bodyPr>
            <a:lstStyle/>
            <a:p>
              <a:pPr algn="ctr" fontAlgn="base"/>
              <a:r>
                <a:rPr lang="en-US" sz="1200" b="0" i="0" dirty="0">
                  <a:solidFill>
                    <a:srgbClr val="797979"/>
                  </a:solidFill>
                  <a:effectLst/>
                  <a:latin typeface="Inter" panose="020B0604020202020204" charset="0"/>
                  <a:ea typeface="Inter" panose="020B0604020202020204" charset="0"/>
                </a:rPr>
                <a:t>Read the content and style images.</a:t>
              </a:r>
            </a:p>
          </p:txBody>
        </p:sp>
        <p:sp>
          <p:nvSpPr>
            <p:cNvPr id="634" name="Google Shape;634;p26"/>
            <p:cNvSpPr txBox="1"/>
            <p:nvPr/>
          </p:nvSpPr>
          <p:spPr>
            <a:xfrm>
              <a:off x="3198125" y="2667274"/>
              <a:ext cx="6153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lt1"/>
                  </a:solidFill>
                  <a:latin typeface="Chonburi"/>
                  <a:ea typeface="Chonburi"/>
                  <a:cs typeface="Chonburi"/>
                  <a:sym typeface="Chonburi"/>
                </a:rPr>
                <a:t>02</a:t>
              </a:r>
              <a:endParaRPr sz="2000" dirty="0">
                <a:solidFill>
                  <a:schemeClr val="lt1"/>
                </a:solidFill>
                <a:latin typeface="Chonburi"/>
                <a:ea typeface="Chonburi"/>
                <a:cs typeface="Chonburi"/>
                <a:sym typeface="Chonburi"/>
              </a:endParaRPr>
            </a:p>
          </p:txBody>
        </p:sp>
      </p:grpSp>
      <p:grpSp>
        <p:nvGrpSpPr>
          <p:cNvPr id="635" name="Google Shape;635;p26"/>
          <p:cNvGrpSpPr/>
          <p:nvPr/>
        </p:nvGrpSpPr>
        <p:grpSpPr>
          <a:xfrm>
            <a:off x="2476867" y="1831641"/>
            <a:ext cx="1980300" cy="1112175"/>
            <a:chOff x="4623400" y="1849588"/>
            <a:chExt cx="1980300" cy="1112175"/>
          </a:xfrm>
        </p:grpSpPr>
        <p:sp>
          <p:nvSpPr>
            <p:cNvPr id="637" name="Google Shape;637;p26"/>
            <p:cNvSpPr txBox="1"/>
            <p:nvPr/>
          </p:nvSpPr>
          <p:spPr>
            <a:xfrm>
              <a:off x="4623400" y="1849588"/>
              <a:ext cx="1980300" cy="571800"/>
            </a:xfrm>
            <a:prstGeom prst="rect">
              <a:avLst/>
            </a:prstGeom>
            <a:noFill/>
            <a:ln>
              <a:noFill/>
            </a:ln>
          </p:spPr>
          <p:txBody>
            <a:bodyPr spcFirstLastPara="1" wrap="square" lIns="91425" tIns="91425" rIns="91425" bIns="91425" anchor="ctr" anchorCtr="0">
              <a:noAutofit/>
            </a:bodyPr>
            <a:lstStyle/>
            <a:p>
              <a:pPr algn="ctr" fontAlgn="base"/>
              <a:r>
                <a:rPr lang="en-US" sz="1200" b="0" i="0" dirty="0">
                  <a:solidFill>
                    <a:srgbClr val="797979"/>
                  </a:solidFill>
                  <a:effectLst/>
                  <a:latin typeface="Inter" panose="020B0604020202020204" charset="0"/>
                  <a:ea typeface="Inter" panose="020B0604020202020204" charset="0"/>
                </a:rPr>
                <a:t>Defining some utility functions for Neural Style Transfer.</a:t>
              </a:r>
            </a:p>
          </p:txBody>
        </p:sp>
        <p:sp>
          <p:nvSpPr>
            <p:cNvPr id="638" name="Google Shape;638;p26"/>
            <p:cNvSpPr txBox="1"/>
            <p:nvPr/>
          </p:nvSpPr>
          <p:spPr>
            <a:xfrm>
              <a:off x="5284306" y="2674663"/>
              <a:ext cx="6153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lt1"/>
                  </a:solidFill>
                  <a:latin typeface="Chonburi"/>
                  <a:ea typeface="Chonburi"/>
                  <a:cs typeface="Chonburi"/>
                  <a:sym typeface="Chonburi"/>
                </a:rPr>
                <a:t>03</a:t>
              </a:r>
              <a:endParaRPr sz="2000" dirty="0">
                <a:solidFill>
                  <a:schemeClr val="lt1"/>
                </a:solidFill>
                <a:latin typeface="Chonburi"/>
                <a:ea typeface="Chonburi"/>
                <a:cs typeface="Chonburi"/>
                <a:sym typeface="Chonburi"/>
              </a:endParaRPr>
            </a:p>
          </p:txBody>
        </p:sp>
      </p:grpSp>
      <p:grpSp>
        <p:nvGrpSpPr>
          <p:cNvPr id="639" name="Google Shape;639;p26"/>
          <p:cNvGrpSpPr/>
          <p:nvPr/>
        </p:nvGrpSpPr>
        <p:grpSpPr>
          <a:xfrm>
            <a:off x="3796709" y="2647338"/>
            <a:ext cx="2096393" cy="1008751"/>
            <a:chOff x="6768491" y="2672338"/>
            <a:chExt cx="2096393" cy="1008751"/>
          </a:xfrm>
        </p:grpSpPr>
        <p:sp>
          <p:nvSpPr>
            <p:cNvPr id="641" name="Google Shape;641;p26"/>
            <p:cNvSpPr txBox="1"/>
            <p:nvPr/>
          </p:nvSpPr>
          <p:spPr>
            <a:xfrm>
              <a:off x="6768491" y="3051796"/>
              <a:ext cx="2096393" cy="629293"/>
            </a:xfrm>
            <a:prstGeom prst="rect">
              <a:avLst/>
            </a:prstGeom>
            <a:noFill/>
            <a:ln>
              <a:noFill/>
            </a:ln>
          </p:spPr>
          <p:txBody>
            <a:bodyPr spcFirstLastPara="1" wrap="square" lIns="91425" tIns="91425" rIns="91425" bIns="91425" anchor="ctr" anchorCtr="0">
              <a:noAutofit/>
            </a:bodyPr>
            <a:lstStyle/>
            <a:p>
              <a:pPr algn="ctr" fontAlgn="base"/>
              <a:r>
                <a:rPr lang="en-US" sz="1200" b="0" i="0" dirty="0">
                  <a:solidFill>
                    <a:srgbClr val="797979"/>
                  </a:solidFill>
                  <a:effectLst/>
                  <a:latin typeface="Inter" panose="020B0604020202020204" charset="0"/>
                  <a:ea typeface="Inter" panose="020B0604020202020204" charset="0"/>
                </a:rPr>
                <a:t>Loading the </a:t>
              </a:r>
              <a:r>
                <a:rPr lang="en-US" sz="1200" b="0" i="0" u="none" strike="noStrike" dirty="0">
                  <a:solidFill>
                    <a:srgbClr val="797979"/>
                  </a:solidFill>
                  <a:effectLst/>
                  <a:latin typeface="Inter" panose="020B0604020202020204" charset="0"/>
                  <a:ea typeface="Inter" panose="020B0604020202020204" charset="0"/>
                </a:rPr>
                <a:t>VGG </a:t>
              </a:r>
              <a:r>
                <a:rPr lang="en-US" sz="1200" b="0" i="0" dirty="0">
                  <a:solidFill>
                    <a:srgbClr val="797979"/>
                  </a:solidFill>
                  <a:effectLst/>
                  <a:latin typeface="Inter" panose="020B0604020202020204" charset="0"/>
                  <a:ea typeface="Inter" panose="020B0604020202020204" charset="0"/>
                </a:rPr>
                <a:t>model for Neural Style Transfer.</a:t>
              </a:r>
            </a:p>
          </p:txBody>
        </p:sp>
        <p:sp>
          <p:nvSpPr>
            <p:cNvPr id="642" name="Google Shape;642;p26"/>
            <p:cNvSpPr txBox="1"/>
            <p:nvPr/>
          </p:nvSpPr>
          <p:spPr>
            <a:xfrm>
              <a:off x="7437559" y="2672338"/>
              <a:ext cx="6153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lt1"/>
                  </a:solidFill>
                  <a:latin typeface="Chonburi"/>
                  <a:ea typeface="Chonburi"/>
                  <a:cs typeface="Chonburi"/>
                  <a:sym typeface="Chonburi"/>
                </a:rPr>
                <a:t>04</a:t>
              </a:r>
              <a:endParaRPr sz="2000" dirty="0">
                <a:solidFill>
                  <a:schemeClr val="lt1"/>
                </a:solidFill>
                <a:latin typeface="Chonburi"/>
                <a:ea typeface="Chonburi"/>
                <a:cs typeface="Chonburi"/>
                <a:sym typeface="Chonburi"/>
              </a:endParaRPr>
            </a:p>
          </p:txBody>
        </p:sp>
      </p:grpSp>
      <p:grpSp>
        <p:nvGrpSpPr>
          <p:cNvPr id="3" name="Google Shape;635;p26">
            <a:extLst>
              <a:ext uri="{FF2B5EF4-FFF2-40B4-BE49-F238E27FC236}">
                <a16:creationId xmlns:a16="http://schemas.microsoft.com/office/drawing/2014/main" id="{2825B57B-E4C0-1DAD-A00E-6FCA73F93933}"/>
              </a:ext>
            </a:extLst>
          </p:cNvPr>
          <p:cNvGrpSpPr/>
          <p:nvPr/>
        </p:nvGrpSpPr>
        <p:grpSpPr>
          <a:xfrm>
            <a:off x="7398984" y="1798593"/>
            <a:ext cx="1980300" cy="1112175"/>
            <a:chOff x="4623400" y="1849588"/>
            <a:chExt cx="1980300" cy="1112175"/>
          </a:xfrm>
        </p:grpSpPr>
        <p:sp>
          <p:nvSpPr>
            <p:cNvPr id="4" name="Google Shape;637;p26">
              <a:extLst>
                <a:ext uri="{FF2B5EF4-FFF2-40B4-BE49-F238E27FC236}">
                  <a16:creationId xmlns:a16="http://schemas.microsoft.com/office/drawing/2014/main" id="{193AC8D4-086D-F9B7-9A81-8576ACB3B99B}"/>
                </a:ext>
              </a:extLst>
            </p:cNvPr>
            <p:cNvSpPr txBox="1"/>
            <p:nvPr/>
          </p:nvSpPr>
          <p:spPr>
            <a:xfrm>
              <a:off x="4623400" y="1849588"/>
              <a:ext cx="1980300" cy="571800"/>
            </a:xfrm>
            <a:prstGeom prst="rect">
              <a:avLst/>
            </a:prstGeom>
            <a:noFill/>
            <a:ln>
              <a:noFill/>
            </a:ln>
          </p:spPr>
          <p:txBody>
            <a:bodyPr spcFirstLastPara="1" wrap="square" lIns="91425" tIns="91425" rIns="91425" bIns="91425" anchor="ctr" anchorCtr="0">
              <a:noAutofit/>
            </a:bodyPr>
            <a:lstStyle/>
            <a:p>
              <a:pPr algn="ctr" fontAlgn="base"/>
              <a:r>
                <a:rPr lang="en-US" sz="1200" b="0" i="0" dirty="0">
                  <a:solidFill>
                    <a:srgbClr val="797979"/>
                  </a:solidFill>
                  <a:effectLst/>
                  <a:latin typeface="Inter" panose="020B0604020202020204" charset="0"/>
                  <a:ea typeface="Inter" panose="020B0604020202020204" charset="0"/>
                </a:rPr>
                <a:t>Training our Neural Style Transfer model.</a:t>
              </a:r>
            </a:p>
          </p:txBody>
        </p:sp>
        <p:sp>
          <p:nvSpPr>
            <p:cNvPr id="5" name="Google Shape;638;p26">
              <a:extLst>
                <a:ext uri="{FF2B5EF4-FFF2-40B4-BE49-F238E27FC236}">
                  <a16:creationId xmlns:a16="http://schemas.microsoft.com/office/drawing/2014/main" id="{948653ED-55DF-AA8E-E782-E0429D7D84B1}"/>
                </a:ext>
              </a:extLst>
            </p:cNvPr>
            <p:cNvSpPr txBox="1"/>
            <p:nvPr/>
          </p:nvSpPr>
          <p:spPr>
            <a:xfrm>
              <a:off x="5292055" y="2674663"/>
              <a:ext cx="6153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lt1"/>
                  </a:solidFill>
                  <a:latin typeface="Chonburi"/>
                  <a:ea typeface="Chonburi"/>
                  <a:cs typeface="Chonburi"/>
                  <a:sym typeface="Chonburi"/>
                </a:rPr>
                <a:t>07</a:t>
              </a:r>
              <a:endParaRPr sz="2000" dirty="0">
                <a:solidFill>
                  <a:schemeClr val="lt1"/>
                </a:solidFill>
                <a:latin typeface="Chonburi"/>
                <a:ea typeface="Chonburi"/>
                <a:cs typeface="Chonburi"/>
                <a:sym typeface="Chonburi"/>
              </a:endParaRPr>
            </a:p>
          </p:txBody>
        </p:sp>
      </p:grpSp>
      <p:sp>
        <p:nvSpPr>
          <p:cNvPr id="17" name="Google Shape;623;p26">
            <a:extLst>
              <a:ext uri="{FF2B5EF4-FFF2-40B4-BE49-F238E27FC236}">
                <a16:creationId xmlns:a16="http://schemas.microsoft.com/office/drawing/2014/main" id="{4AD96039-1117-7CA8-B979-0BF6A1B8A43B}"/>
              </a:ext>
            </a:extLst>
          </p:cNvPr>
          <p:cNvSpPr/>
          <p:nvPr/>
        </p:nvSpPr>
        <p:spPr>
          <a:xfrm>
            <a:off x="7010390" y="2543852"/>
            <a:ext cx="576169" cy="502339"/>
          </a:xfrm>
          <a:custGeom>
            <a:avLst/>
            <a:gdLst/>
            <a:ahLst/>
            <a:cxnLst/>
            <a:rect l="l" t="t" r="r" b="b"/>
            <a:pathLst>
              <a:path w="50441" h="48139" extrusionOk="0">
                <a:moveTo>
                  <a:pt x="23650" y="0"/>
                </a:moveTo>
                <a:cubicBezTo>
                  <a:pt x="20135" y="0"/>
                  <a:pt x="16764" y="610"/>
                  <a:pt x="13989" y="1881"/>
                </a:cubicBezTo>
                <a:cubicBezTo>
                  <a:pt x="3811" y="6544"/>
                  <a:pt x="0" y="24343"/>
                  <a:pt x="2532" y="32417"/>
                </a:cubicBezTo>
                <a:cubicBezTo>
                  <a:pt x="5007" y="40203"/>
                  <a:pt x="13818" y="48139"/>
                  <a:pt x="25899" y="48139"/>
                </a:cubicBezTo>
                <a:cubicBezTo>
                  <a:pt x="26305" y="48139"/>
                  <a:pt x="26713" y="48130"/>
                  <a:pt x="27126" y="48111"/>
                </a:cubicBezTo>
                <a:cubicBezTo>
                  <a:pt x="36452" y="47685"/>
                  <a:pt x="41968" y="44274"/>
                  <a:pt x="46204" y="37933"/>
                </a:cubicBezTo>
                <a:cubicBezTo>
                  <a:pt x="50441" y="31564"/>
                  <a:pt x="50015" y="22665"/>
                  <a:pt x="46204" y="12060"/>
                </a:cubicBezTo>
                <a:cubicBezTo>
                  <a:pt x="43432" y="4345"/>
                  <a:pt x="33032" y="0"/>
                  <a:pt x="236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 name="Google Shape;639;p26">
            <a:extLst>
              <a:ext uri="{FF2B5EF4-FFF2-40B4-BE49-F238E27FC236}">
                <a16:creationId xmlns:a16="http://schemas.microsoft.com/office/drawing/2014/main" id="{1A722546-E63A-EFF3-9EA6-834A8A6DF7C3}"/>
              </a:ext>
            </a:extLst>
          </p:cNvPr>
          <p:cNvGrpSpPr/>
          <p:nvPr/>
        </p:nvGrpSpPr>
        <p:grpSpPr>
          <a:xfrm>
            <a:off x="6313972" y="2651311"/>
            <a:ext cx="2096393" cy="1008751"/>
            <a:chOff x="6768491" y="2672338"/>
            <a:chExt cx="2096393" cy="1008751"/>
          </a:xfrm>
        </p:grpSpPr>
        <p:sp>
          <p:nvSpPr>
            <p:cNvPr id="8" name="Google Shape;641;p26">
              <a:extLst>
                <a:ext uri="{FF2B5EF4-FFF2-40B4-BE49-F238E27FC236}">
                  <a16:creationId xmlns:a16="http://schemas.microsoft.com/office/drawing/2014/main" id="{49646458-D821-486A-543F-60B38645C361}"/>
                </a:ext>
              </a:extLst>
            </p:cNvPr>
            <p:cNvSpPr txBox="1"/>
            <p:nvPr/>
          </p:nvSpPr>
          <p:spPr>
            <a:xfrm>
              <a:off x="6768491" y="3051796"/>
              <a:ext cx="2096393" cy="629293"/>
            </a:xfrm>
            <a:prstGeom prst="rect">
              <a:avLst/>
            </a:prstGeom>
            <a:noFill/>
            <a:ln>
              <a:noFill/>
            </a:ln>
          </p:spPr>
          <p:txBody>
            <a:bodyPr spcFirstLastPara="1" wrap="square" lIns="91425" tIns="91425" rIns="91425" bIns="91425" anchor="ctr" anchorCtr="0">
              <a:noAutofit/>
            </a:bodyPr>
            <a:lstStyle/>
            <a:p>
              <a:pPr algn="ctr" fontAlgn="base"/>
              <a:r>
                <a:rPr lang="en-IN" sz="1200" b="0" i="0" dirty="0">
                  <a:solidFill>
                    <a:srgbClr val="797979"/>
                  </a:solidFill>
                  <a:effectLst/>
                  <a:latin typeface="Inter" panose="020B0604020202020204" charset="0"/>
                  <a:ea typeface="Inter" panose="020B0604020202020204" charset="0"/>
                </a:rPr>
                <a:t>Defining Evaluator class.</a:t>
              </a:r>
            </a:p>
          </p:txBody>
        </p:sp>
        <p:sp>
          <p:nvSpPr>
            <p:cNvPr id="9" name="Google Shape;642;p26">
              <a:extLst>
                <a:ext uri="{FF2B5EF4-FFF2-40B4-BE49-F238E27FC236}">
                  <a16:creationId xmlns:a16="http://schemas.microsoft.com/office/drawing/2014/main" id="{7609976E-784D-0E92-E46A-E94AB326C9A8}"/>
                </a:ext>
              </a:extLst>
            </p:cNvPr>
            <p:cNvSpPr txBox="1"/>
            <p:nvPr/>
          </p:nvSpPr>
          <p:spPr>
            <a:xfrm>
              <a:off x="7437559" y="2672338"/>
              <a:ext cx="6153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lt1"/>
                  </a:solidFill>
                  <a:latin typeface="Chonburi"/>
                  <a:ea typeface="Chonburi"/>
                  <a:cs typeface="Chonburi"/>
                  <a:sym typeface="Chonburi"/>
                </a:rPr>
                <a:t>06</a:t>
              </a:r>
              <a:endParaRPr sz="2000" dirty="0">
                <a:solidFill>
                  <a:schemeClr val="lt1"/>
                </a:solidFill>
                <a:latin typeface="Chonburi"/>
                <a:ea typeface="Chonburi"/>
                <a:cs typeface="Chonburi"/>
                <a:sym typeface="Chonburi"/>
              </a:endParaRPr>
            </a:p>
          </p:txBody>
        </p:sp>
      </p:grpSp>
      <p:sp>
        <p:nvSpPr>
          <p:cNvPr id="18" name="Google Shape;624;p26">
            <a:extLst>
              <a:ext uri="{FF2B5EF4-FFF2-40B4-BE49-F238E27FC236}">
                <a16:creationId xmlns:a16="http://schemas.microsoft.com/office/drawing/2014/main" id="{9B65DC61-068E-A29F-1513-CB1E2649CF91}"/>
              </a:ext>
            </a:extLst>
          </p:cNvPr>
          <p:cNvSpPr/>
          <p:nvPr/>
        </p:nvSpPr>
        <p:spPr>
          <a:xfrm>
            <a:off x="5816752" y="2529884"/>
            <a:ext cx="587322" cy="506663"/>
          </a:xfrm>
          <a:custGeom>
            <a:avLst/>
            <a:gdLst/>
            <a:ahLst/>
            <a:cxnLst/>
            <a:rect l="l" t="t" r="r" b="b"/>
            <a:pathLst>
              <a:path w="50441" h="48139" extrusionOk="0">
                <a:moveTo>
                  <a:pt x="23650" y="0"/>
                </a:moveTo>
                <a:cubicBezTo>
                  <a:pt x="20135" y="0"/>
                  <a:pt x="16764" y="610"/>
                  <a:pt x="13989" y="1881"/>
                </a:cubicBezTo>
                <a:cubicBezTo>
                  <a:pt x="3811" y="6544"/>
                  <a:pt x="0" y="24343"/>
                  <a:pt x="2532" y="32417"/>
                </a:cubicBezTo>
                <a:cubicBezTo>
                  <a:pt x="5007" y="40203"/>
                  <a:pt x="13818" y="48139"/>
                  <a:pt x="25899" y="48139"/>
                </a:cubicBezTo>
                <a:cubicBezTo>
                  <a:pt x="26305" y="48139"/>
                  <a:pt x="26713" y="48130"/>
                  <a:pt x="27126" y="48111"/>
                </a:cubicBezTo>
                <a:cubicBezTo>
                  <a:pt x="36452" y="47685"/>
                  <a:pt x="41968" y="44274"/>
                  <a:pt x="46204" y="37933"/>
                </a:cubicBezTo>
                <a:cubicBezTo>
                  <a:pt x="50441" y="31564"/>
                  <a:pt x="50015" y="22665"/>
                  <a:pt x="46204" y="12060"/>
                </a:cubicBezTo>
                <a:cubicBezTo>
                  <a:pt x="43432" y="4345"/>
                  <a:pt x="33032" y="0"/>
                  <a:pt x="236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9" name="Google Shape;635;p26">
            <a:extLst>
              <a:ext uri="{FF2B5EF4-FFF2-40B4-BE49-F238E27FC236}">
                <a16:creationId xmlns:a16="http://schemas.microsoft.com/office/drawing/2014/main" id="{12899F6B-E510-6DFE-B219-C2A476FFD61E}"/>
              </a:ext>
            </a:extLst>
          </p:cNvPr>
          <p:cNvGrpSpPr/>
          <p:nvPr/>
        </p:nvGrpSpPr>
        <p:grpSpPr>
          <a:xfrm>
            <a:off x="5134012" y="1814305"/>
            <a:ext cx="1980300" cy="1112175"/>
            <a:chOff x="4623400" y="1849588"/>
            <a:chExt cx="1980300" cy="1112175"/>
          </a:xfrm>
        </p:grpSpPr>
        <p:sp>
          <p:nvSpPr>
            <p:cNvPr id="20" name="Google Shape;637;p26">
              <a:extLst>
                <a:ext uri="{FF2B5EF4-FFF2-40B4-BE49-F238E27FC236}">
                  <a16:creationId xmlns:a16="http://schemas.microsoft.com/office/drawing/2014/main" id="{695FB6BF-E897-FF69-DDF9-767432929346}"/>
                </a:ext>
              </a:extLst>
            </p:cNvPr>
            <p:cNvSpPr txBox="1"/>
            <p:nvPr/>
          </p:nvSpPr>
          <p:spPr>
            <a:xfrm>
              <a:off x="4623400" y="1849588"/>
              <a:ext cx="1980300" cy="571800"/>
            </a:xfrm>
            <a:prstGeom prst="rect">
              <a:avLst/>
            </a:prstGeom>
            <a:noFill/>
            <a:ln>
              <a:noFill/>
            </a:ln>
          </p:spPr>
          <p:txBody>
            <a:bodyPr spcFirstLastPara="1" wrap="square" lIns="91425" tIns="91425" rIns="91425" bIns="91425" anchor="ctr" anchorCtr="0">
              <a:noAutofit/>
            </a:bodyPr>
            <a:lstStyle/>
            <a:p>
              <a:pPr algn="ctr" fontAlgn="base"/>
              <a:r>
                <a:rPr lang="en-US" sz="1200" b="0" i="0" dirty="0">
                  <a:solidFill>
                    <a:srgbClr val="797979"/>
                  </a:solidFill>
                  <a:effectLst/>
                  <a:latin typeface="Inter" panose="020B0604020202020204" charset="0"/>
                  <a:ea typeface="Inter" panose="020B0604020202020204" charset="0"/>
                </a:rPr>
                <a:t>Computing losses of Neural Style Transfer model.</a:t>
              </a:r>
            </a:p>
          </p:txBody>
        </p:sp>
        <p:sp>
          <p:nvSpPr>
            <p:cNvPr id="21" name="Google Shape;638;p26">
              <a:extLst>
                <a:ext uri="{FF2B5EF4-FFF2-40B4-BE49-F238E27FC236}">
                  <a16:creationId xmlns:a16="http://schemas.microsoft.com/office/drawing/2014/main" id="{0D51CEFD-5C0F-783C-AD96-A7E4C6086F71}"/>
                </a:ext>
              </a:extLst>
            </p:cNvPr>
            <p:cNvSpPr txBox="1"/>
            <p:nvPr/>
          </p:nvSpPr>
          <p:spPr>
            <a:xfrm>
              <a:off x="5292055" y="2674663"/>
              <a:ext cx="6153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lt1"/>
                  </a:solidFill>
                  <a:latin typeface="Chonburi"/>
                  <a:ea typeface="Chonburi"/>
                  <a:cs typeface="Chonburi"/>
                  <a:sym typeface="Chonburi"/>
                </a:rPr>
                <a:t>05</a:t>
              </a:r>
              <a:endParaRPr sz="2000" dirty="0">
                <a:solidFill>
                  <a:schemeClr val="lt1"/>
                </a:solidFill>
                <a:latin typeface="Chonburi"/>
                <a:ea typeface="Chonburi"/>
                <a:cs typeface="Chonburi"/>
                <a:sym typeface="Chonbu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16"/>
          <p:cNvGrpSpPr/>
          <p:nvPr/>
        </p:nvGrpSpPr>
        <p:grpSpPr>
          <a:xfrm>
            <a:off x="-222659" y="-1280164"/>
            <a:ext cx="11771466" cy="8005162"/>
            <a:chOff x="-222659" y="-1280164"/>
            <a:chExt cx="11771466" cy="8005162"/>
          </a:xfrm>
        </p:grpSpPr>
        <p:sp>
          <p:nvSpPr>
            <p:cNvPr id="120" name="Google Shape;120;p16"/>
            <p:cNvSpPr/>
            <p:nvPr/>
          </p:nvSpPr>
          <p:spPr>
            <a:xfrm rot="1537089">
              <a:off x="-222659" y="3919863"/>
              <a:ext cx="3763895" cy="2805135"/>
            </a:xfrm>
            <a:custGeom>
              <a:avLst/>
              <a:gdLst/>
              <a:ahLst/>
              <a:cxnLst/>
              <a:rect l="l" t="t" r="r" b="b"/>
              <a:pathLst>
                <a:path w="44758" h="33357" extrusionOk="0">
                  <a:moveTo>
                    <a:pt x="38958" y="1"/>
                  </a:moveTo>
                  <a:cubicBezTo>
                    <a:pt x="36691" y="1"/>
                    <a:pt x="34504" y="1448"/>
                    <a:pt x="32879" y="3116"/>
                  </a:cubicBezTo>
                  <a:cubicBezTo>
                    <a:pt x="30985" y="5076"/>
                    <a:pt x="29490" y="7452"/>
                    <a:pt x="27280" y="9064"/>
                  </a:cubicBezTo>
                  <a:cubicBezTo>
                    <a:pt x="21864" y="13001"/>
                    <a:pt x="14089" y="11091"/>
                    <a:pt x="7991" y="13865"/>
                  </a:cubicBezTo>
                  <a:cubicBezTo>
                    <a:pt x="4270" y="15560"/>
                    <a:pt x="1479" y="19082"/>
                    <a:pt x="515" y="23036"/>
                  </a:cubicBezTo>
                  <a:cubicBezTo>
                    <a:pt x="0" y="25146"/>
                    <a:pt x="615" y="27904"/>
                    <a:pt x="1944" y="30047"/>
                  </a:cubicBezTo>
                  <a:cubicBezTo>
                    <a:pt x="2725" y="31310"/>
                    <a:pt x="3755" y="32356"/>
                    <a:pt x="4968" y="32921"/>
                  </a:cubicBezTo>
                  <a:cubicBezTo>
                    <a:pt x="5615" y="33222"/>
                    <a:pt x="6307" y="33357"/>
                    <a:pt x="7009" y="33357"/>
                  </a:cubicBezTo>
                  <a:cubicBezTo>
                    <a:pt x="8594" y="33357"/>
                    <a:pt x="10225" y="32667"/>
                    <a:pt x="11480" y="31642"/>
                  </a:cubicBezTo>
                  <a:cubicBezTo>
                    <a:pt x="15916" y="27987"/>
                    <a:pt x="17395" y="21989"/>
                    <a:pt x="22894" y="19314"/>
                  </a:cubicBezTo>
                  <a:cubicBezTo>
                    <a:pt x="25536" y="18035"/>
                    <a:pt x="28443" y="17437"/>
                    <a:pt x="31300" y="16789"/>
                  </a:cubicBezTo>
                  <a:cubicBezTo>
                    <a:pt x="34158" y="16141"/>
                    <a:pt x="37065" y="15410"/>
                    <a:pt x="39541" y="13848"/>
                  </a:cubicBezTo>
                  <a:cubicBezTo>
                    <a:pt x="42033" y="12303"/>
                    <a:pt x="44093" y="9811"/>
                    <a:pt x="44425" y="6887"/>
                  </a:cubicBezTo>
                  <a:cubicBezTo>
                    <a:pt x="44758" y="3980"/>
                    <a:pt x="42963" y="773"/>
                    <a:pt x="40089" y="125"/>
                  </a:cubicBezTo>
                  <a:cubicBezTo>
                    <a:pt x="39712" y="40"/>
                    <a:pt x="39334" y="1"/>
                    <a:pt x="38958" y="1"/>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16"/>
            <p:cNvSpPr/>
            <p:nvPr/>
          </p:nvSpPr>
          <p:spPr>
            <a:xfrm rot="-6380833">
              <a:off x="7549271" y="-387263"/>
              <a:ext cx="4723416" cy="2937614"/>
            </a:xfrm>
            <a:custGeom>
              <a:avLst/>
              <a:gdLst/>
              <a:ahLst/>
              <a:cxnLst/>
              <a:rect l="l" t="t" r="r" b="b"/>
              <a:pathLst>
                <a:path w="29939" h="19643" extrusionOk="0">
                  <a:moveTo>
                    <a:pt x="26233" y="0"/>
                  </a:moveTo>
                  <a:cubicBezTo>
                    <a:pt x="26211" y="0"/>
                    <a:pt x="26189" y="1"/>
                    <a:pt x="26167" y="1"/>
                  </a:cubicBezTo>
                  <a:cubicBezTo>
                    <a:pt x="25303" y="35"/>
                    <a:pt x="24605" y="649"/>
                    <a:pt x="23808" y="998"/>
                  </a:cubicBezTo>
                  <a:cubicBezTo>
                    <a:pt x="23179" y="1284"/>
                    <a:pt x="22526" y="1390"/>
                    <a:pt x="21859" y="1390"/>
                  </a:cubicBezTo>
                  <a:cubicBezTo>
                    <a:pt x="20043" y="1390"/>
                    <a:pt x="18115" y="606"/>
                    <a:pt x="16232" y="533"/>
                  </a:cubicBezTo>
                  <a:cubicBezTo>
                    <a:pt x="16154" y="531"/>
                    <a:pt x="16077" y="530"/>
                    <a:pt x="15999" y="530"/>
                  </a:cubicBezTo>
                  <a:cubicBezTo>
                    <a:pt x="13362" y="530"/>
                    <a:pt x="10908" y="1895"/>
                    <a:pt x="9520" y="4155"/>
                  </a:cubicBezTo>
                  <a:cubicBezTo>
                    <a:pt x="8523" y="5800"/>
                    <a:pt x="8125" y="7926"/>
                    <a:pt x="6563" y="9039"/>
                  </a:cubicBezTo>
                  <a:cubicBezTo>
                    <a:pt x="5682" y="9687"/>
                    <a:pt x="4553" y="9887"/>
                    <a:pt x="3572" y="10385"/>
                  </a:cubicBezTo>
                  <a:cubicBezTo>
                    <a:pt x="2360" y="10967"/>
                    <a:pt x="0" y="13110"/>
                    <a:pt x="682" y="14671"/>
                  </a:cubicBezTo>
                  <a:cubicBezTo>
                    <a:pt x="1230" y="15917"/>
                    <a:pt x="5084" y="16931"/>
                    <a:pt x="6297" y="17363"/>
                  </a:cubicBezTo>
                  <a:cubicBezTo>
                    <a:pt x="10412" y="18878"/>
                    <a:pt x="14772" y="19643"/>
                    <a:pt x="19156" y="19643"/>
                  </a:cubicBezTo>
                  <a:cubicBezTo>
                    <a:pt x="19339" y="19643"/>
                    <a:pt x="19521" y="19642"/>
                    <a:pt x="19704" y="19639"/>
                  </a:cubicBezTo>
                  <a:cubicBezTo>
                    <a:pt x="21648" y="19606"/>
                    <a:pt x="23675" y="19390"/>
                    <a:pt x="25253" y="18260"/>
                  </a:cubicBezTo>
                  <a:cubicBezTo>
                    <a:pt x="26400" y="17429"/>
                    <a:pt x="27197" y="16200"/>
                    <a:pt x="27795" y="14921"/>
                  </a:cubicBezTo>
                  <a:cubicBezTo>
                    <a:pt x="29540" y="11216"/>
                    <a:pt x="29938" y="7012"/>
                    <a:pt x="28942" y="3042"/>
                  </a:cubicBezTo>
                  <a:cubicBezTo>
                    <a:pt x="28581" y="1634"/>
                    <a:pt x="27689" y="0"/>
                    <a:pt x="26233" y="0"/>
                  </a:cubicBezTo>
                  <a:close/>
                </a:path>
              </a:pathLst>
            </a:custGeom>
            <a:solidFill>
              <a:srgbClr val="F7DEC9">
                <a:alpha val="72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rot="10093811">
              <a:off x="6466586" y="3916004"/>
              <a:ext cx="5082221" cy="1945145"/>
            </a:xfrm>
            <a:custGeom>
              <a:avLst/>
              <a:gdLst/>
              <a:ahLst/>
              <a:cxnLst/>
              <a:rect l="l" t="t" r="r" b="b"/>
              <a:pathLst>
                <a:path w="38969" h="13209" extrusionOk="0">
                  <a:moveTo>
                    <a:pt x="33990" y="1"/>
                  </a:moveTo>
                  <a:cubicBezTo>
                    <a:pt x="33188" y="1"/>
                    <a:pt x="32144" y="220"/>
                    <a:pt x="30819" y="718"/>
                  </a:cubicBezTo>
                  <a:cubicBezTo>
                    <a:pt x="26167" y="2462"/>
                    <a:pt x="21100" y="2595"/>
                    <a:pt x="16149" y="3094"/>
                  </a:cubicBezTo>
                  <a:cubicBezTo>
                    <a:pt x="11214" y="3592"/>
                    <a:pt x="6081" y="4589"/>
                    <a:pt x="2210" y="7696"/>
                  </a:cubicBezTo>
                  <a:cubicBezTo>
                    <a:pt x="1063" y="8626"/>
                    <a:pt x="0" y="10238"/>
                    <a:pt x="864" y="11434"/>
                  </a:cubicBezTo>
                  <a:cubicBezTo>
                    <a:pt x="3110" y="10393"/>
                    <a:pt x="5503" y="9311"/>
                    <a:pt x="7959" y="9311"/>
                  </a:cubicBezTo>
                  <a:cubicBezTo>
                    <a:pt x="8246" y="9311"/>
                    <a:pt x="8534" y="9326"/>
                    <a:pt x="8822" y="9357"/>
                  </a:cubicBezTo>
                  <a:cubicBezTo>
                    <a:pt x="10218" y="9507"/>
                    <a:pt x="11547" y="10038"/>
                    <a:pt x="12842" y="10537"/>
                  </a:cubicBezTo>
                  <a:cubicBezTo>
                    <a:pt x="15767" y="11683"/>
                    <a:pt x="18757" y="12780"/>
                    <a:pt x="21864" y="13112"/>
                  </a:cubicBezTo>
                  <a:cubicBezTo>
                    <a:pt x="22456" y="13175"/>
                    <a:pt x="23055" y="13208"/>
                    <a:pt x="23654" y="13208"/>
                  </a:cubicBezTo>
                  <a:cubicBezTo>
                    <a:pt x="26214" y="13208"/>
                    <a:pt x="28778" y="12602"/>
                    <a:pt x="30852" y="11135"/>
                  </a:cubicBezTo>
                  <a:cubicBezTo>
                    <a:pt x="34658" y="8445"/>
                    <a:pt x="38969" y="1"/>
                    <a:pt x="33990" y="1"/>
                  </a:cubicBezTo>
                  <a:close/>
                </a:path>
              </a:pathLst>
            </a:custGeom>
            <a:solidFill>
              <a:srgbClr val="F9AA9D">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rot="1028534" flipH="1">
              <a:off x="7637512" y="3666796"/>
              <a:ext cx="1825275" cy="914716"/>
            </a:xfrm>
            <a:custGeom>
              <a:avLst/>
              <a:gdLst/>
              <a:ahLst/>
              <a:cxnLst/>
              <a:rect l="l" t="t" r="r" b="b"/>
              <a:pathLst>
                <a:path w="6146" h="3080" extrusionOk="0">
                  <a:moveTo>
                    <a:pt x="6137" y="1"/>
                  </a:moveTo>
                  <a:cubicBezTo>
                    <a:pt x="6114" y="1"/>
                    <a:pt x="5969" y="86"/>
                    <a:pt x="5720" y="234"/>
                  </a:cubicBezTo>
                  <a:cubicBezTo>
                    <a:pt x="5584" y="310"/>
                    <a:pt x="5417" y="401"/>
                    <a:pt x="5225" y="507"/>
                  </a:cubicBezTo>
                  <a:lnTo>
                    <a:pt x="4911" y="664"/>
                  </a:lnTo>
                  <a:lnTo>
                    <a:pt x="4830" y="704"/>
                  </a:lnTo>
                  <a:cubicBezTo>
                    <a:pt x="4972" y="537"/>
                    <a:pt x="5103" y="365"/>
                    <a:pt x="5220" y="183"/>
                  </a:cubicBezTo>
                  <a:cubicBezTo>
                    <a:pt x="5235" y="152"/>
                    <a:pt x="5212" y="124"/>
                    <a:pt x="5185" y="124"/>
                  </a:cubicBezTo>
                  <a:cubicBezTo>
                    <a:pt x="5176" y="124"/>
                    <a:pt x="5167" y="127"/>
                    <a:pt x="5159" y="133"/>
                  </a:cubicBezTo>
                  <a:cubicBezTo>
                    <a:pt x="5002" y="315"/>
                    <a:pt x="4815" y="558"/>
                    <a:pt x="4734" y="750"/>
                  </a:cubicBezTo>
                  <a:lnTo>
                    <a:pt x="4557" y="831"/>
                  </a:lnTo>
                  <a:cubicBezTo>
                    <a:pt x="4395" y="907"/>
                    <a:pt x="4218" y="987"/>
                    <a:pt x="4026" y="1068"/>
                  </a:cubicBezTo>
                  <a:cubicBezTo>
                    <a:pt x="4294" y="821"/>
                    <a:pt x="4537" y="553"/>
                    <a:pt x="4755" y="259"/>
                  </a:cubicBezTo>
                  <a:cubicBezTo>
                    <a:pt x="4781" y="230"/>
                    <a:pt x="4755" y="192"/>
                    <a:pt x="4723" y="192"/>
                  </a:cubicBezTo>
                  <a:cubicBezTo>
                    <a:pt x="4712" y="192"/>
                    <a:pt x="4700" y="197"/>
                    <a:pt x="4689" y="209"/>
                  </a:cubicBezTo>
                  <a:cubicBezTo>
                    <a:pt x="4441" y="441"/>
                    <a:pt x="4072" y="816"/>
                    <a:pt x="3925" y="1109"/>
                  </a:cubicBezTo>
                  <a:cubicBezTo>
                    <a:pt x="3733" y="1190"/>
                    <a:pt x="3536" y="1271"/>
                    <a:pt x="3323" y="1352"/>
                  </a:cubicBezTo>
                  <a:cubicBezTo>
                    <a:pt x="3602" y="1073"/>
                    <a:pt x="3854" y="775"/>
                    <a:pt x="4087" y="462"/>
                  </a:cubicBezTo>
                  <a:cubicBezTo>
                    <a:pt x="4113" y="432"/>
                    <a:pt x="4084" y="394"/>
                    <a:pt x="4053" y="394"/>
                  </a:cubicBezTo>
                  <a:cubicBezTo>
                    <a:pt x="4042" y="394"/>
                    <a:pt x="4031" y="399"/>
                    <a:pt x="4021" y="411"/>
                  </a:cubicBezTo>
                  <a:cubicBezTo>
                    <a:pt x="3763" y="659"/>
                    <a:pt x="3389" y="1058"/>
                    <a:pt x="3232" y="1382"/>
                  </a:cubicBezTo>
                  <a:cubicBezTo>
                    <a:pt x="3081" y="1443"/>
                    <a:pt x="2924" y="1498"/>
                    <a:pt x="2762" y="1554"/>
                  </a:cubicBezTo>
                  <a:cubicBezTo>
                    <a:pt x="2676" y="1589"/>
                    <a:pt x="2580" y="1620"/>
                    <a:pt x="2479" y="1650"/>
                  </a:cubicBezTo>
                  <a:cubicBezTo>
                    <a:pt x="2883" y="1291"/>
                    <a:pt x="3248" y="891"/>
                    <a:pt x="3561" y="456"/>
                  </a:cubicBezTo>
                  <a:cubicBezTo>
                    <a:pt x="3588" y="426"/>
                    <a:pt x="3560" y="387"/>
                    <a:pt x="3529" y="387"/>
                  </a:cubicBezTo>
                  <a:cubicBezTo>
                    <a:pt x="3519" y="387"/>
                    <a:pt x="3509" y="391"/>
                    <a:pt x="3500" y="401"/>
                  </a:cubicBezTo>
                  <a:cubicBezTo>
                    <a:pt x="3177" y="704"/>
                    <a:pt x="2631" y="1250"/>
                    <a:pt x="2393" y="1675"/>
                  </a:cubicBezTo>
                  <a:cubicBezTo>
                    <a:pt x="2206" y="1731"/>
                    <a:pt x="2003" y="1797"/>
                    <a:pt x="1786" y="1857"/>
                  </a:cubicBezTo>
                  <a:cubicBezTo>
                    <a:pt x="2206" y="1448"/>
                    <a:pt x="2590" y="993"/>
                    <a:pt x="2934" y="512"/>
                  </a:cubicBezTo>
                  <a:cubicBezTo>
                    <a:pt x="2956" y="478"/>
                    <a:pt x="2929" y="442"/>
                    <a:pt x="2899" y="442"/>
                  </a:cubicBezTo>
                  <a:cubicBezTo>
                    <a:pt x="2888" y="442"/>
                    <a:pt x="2877" y="446"/>
                    <a:pt x="2868" y="456"/>
                  </a:cubicBezTo>
                  <a:cubicBezTo>
                    <a:pt x="2524" y="785"/>
                    <a:pt x="1923" y="1397"/>
                    <a:pt x="1700" y="1883"/>
                  </a:cubicBezTo>
                  <a:cubicBezTo>
                    <a:pt x="1528" y="1933"/>
                    <a:pt x="1356" y="1984"/>
                    <a:pt x="1184" y="2029"/>
                  </a:cubicBezTo>
                  <a:cubicBezTo>
                    <a:pt x="1624" y="1524"/>
                    <a:pt x="2034" y="987"/>
                    <a:pt x="2408" y="431"/>
                  </a:cubicBezTo>
                  <a:cubicBezTo>
                    <a:pt x="2434" y="401"/>
                    <a:pt x="2408" y="364"/>
                    <a:pt x="2379" y="364"/>
                  </a:cubicBezTo>
                  <a:cubicBezTo>
                    <a:pt x="2368" y="364"/>
                    <a:pt x="2357" y="369"/>
                    <a:pt x="2347" y="381"/>
                  </a:cubicBezTo>
                  <a:cubicBezTo>
                    <a:pt x="1988" y="740"/>
                    <a:pt x="1361" y="1427"/>
                    <a:pt x="1118" y="2049"/>
                  </a:cubicBezTo>
                  <a:cubicBezTo>
                    <a:pt x="739" y="2151"/>
                    <a:pt x="375" y="2242"/>
                    <a:pt x="77" y="2318"/>
                  </a:cubicBezTo>
                  <a:cubicBezTo>
                    <a:pt x="31" y="2328"/>
                    <a:pt x="1" y="2373"/>
                    <a:pt x="11" y="2419"/>
                  </a:cubicBezTo>
                  <a:cubicBezTo>
                    <a:pt x="24" y="2457"/>
                    <a:pt x="59" y="2482"/>
                    <a:pt x="97" y="2482"/>
                  </a:cubicBezTo>
                  <a:cubicBezTo>
                    <a:pt x="104" y="2482"/>
                    <a:pt x="110" y="2481"/>
                    <a:pt x="117" y="2479"/>
                  </a:cubicBezTo>
                  <a:cubicBezTo>
                    <a:pt x="426" y="2403"/>
                    <a:pt x="800" y="2307"/>
                    <a:pt x="1184" y="2201"/>
                  </a:cubicBezTo>
                  <a:cubicBezTo>
                    <a:pt x="1791" y="2570"/>
                    <a:pt x="2438" y="2864"/>
                    <a:pt x="3116" y="3076"/>
                  </a:cubicBezTo>
                  <a:cubicBezTo>
                    <a:pt x="3122" y="3079"/>
                    <a:pt x="3128" y="3080"/>
                    <a:pt x="3134" y="3080"/>
                  </a:cubicBezTo>
                  <a:cubicBezTo>
                    <a:pt x="3173" y="3080"/>
                    <a:pt x="3191" y="3022"/>
                    <a:pt x="3146" y="3000"/>
                  </a:cubicBezTo>
                  <a:cubicBezTo>
                    <a:pt x="2701" y="2768"/>
                    <a:pt x="1877" y="2348"/>
                    <a:pt x="1265" y="2181"/>
                  </a:cubicBezTo>
                  <a:cubicBezTo>
                    <a:pt x="1376" y="2151"/>
                    <a:pt x="1488" y="2115"/>
                    <a:pt x="1604" y="2085"/>
                  </a:cubicBezTo>
                  <a:cubicBezTo>
                    <a:pt x="2231" y="2348"/>
                    <a:pt x="2894" y="2540"/>
                    <a:pt x="3566" y="2651"/>
                  </a:cubicBezTo>
                  <a:cubicBezTo>
                    <a:pt x="3568" y="2651"/>
                    <a:pt x="3570" y="2652"/>
                    <a:pt x="3571" y="2652"/>
                  </a:cubicBezTo>
                  <a:cubicBezTo>
                    <a:pt x="3613" y="2652"/>
                    <a:pt x="3630" y="2595"/>
                    <a:pt x="3586" y="2575"/>
                  </a:cubicBezTo>
                  <a:cubicBezTo>
                    <a:pt x="3121" y="2403"/>
                    <a:pt x="2287" y="2115"/>
                    <a:pt x="1710" y="2055"/>
                  </a:cubicBezTo>
                  <a:cubicBezTo>
                    <a:pt x="1938" y="1984"/>
                    <a:pt x="2155" y="1923"/>
                    <a:pt x="2352" y="1857"/>
                  </a:cubicBezTo>
                  <a:cubicBezTo>
                    <a:pt x="2909" y="2049"/>
                    <a:pt x="3480" y="2181"/>
                    <a:pt x="4067" y="2252"/>
                  </a:cubicBezTo>
                  <a:cubicBezTo>
                    <a:pt x="4073" y="2254"/>
                    <a:pt x="4079" y="2255"/>
                    <a:pt x="4084" y="2255"/>
                  </a:cubicBezTo>
                  <a:cubicBezTo>
                    <a:pt x="4128" y="2255"/>
                    <a:pt x="4147" y="2189"/>
                    <a:pt x="4097" y="2171"/>
                  </a:cubicBezTo>
                  <a:cubicBezTo>
                    <a:pt x="3682" y="2044"/>
                    <a:pt x="3000" y="1857"/>
                    <a:pt x="2499" y="1812"/>
                  </a:cubicBezTo>
                  <a:cubicBezTo>
                    <a:pt x="2615" y="1776"/>
                    <a:pt x="2727" y="1736"/>
                    <a:pt x="2823" y="1706"/>
                  </a:cubicBezTo>
                  <a:cubicBezTo>
                    <a:pt x="2979" y="1645"/>
                    <a:pt x="3131" y="1589"/>
                    <a:pt x="3278" y="1529"/>
                  </a:cubicBezTo>
                  <a:cubicBezTo>
                    <a:pt x="3672" y="1685"/>
                    <a:pt x="4097" y="1771"/>
                    <a:pt x="4522" y="1781"/>
                  </a:cubicBezTo>
                  <a:cubicBezTo>
                    <a:pt x="4523" y="1782"/>
                    <a:pt x="4525" y="1782"/>
                    <a:pt x="4526" y="1782"/>
                  </a:cubicBezTo>
                  <a:cubicBezTo>
                    <a:pt x="4568" y="1782"/>
                    <a:pt x="4581" y="1715"/>
                    <a:pt x="4532" y="1706"/>
                  </a:cubicBezTo>
                  <a:cubicBezTo>
                    <a:pt x="4259" y="1620"/>
                    <a:pt x="3789" y="1493"/>
                    <a:pt x="3419" y="1478"/>
                  </a:cubicBezTo>
                  <a:cubicBezTo>
                    <a:pt x="3627" y="1392"/>
                    <a:pt x="3824" y="1306"/>
                    <a:pt x="4011" y="1225"/>
                  </a:cubicBezTo>
                  <a:cubicBezTo>
                    <a:pt x="4248" y="1316"/>
                    <a:pt x="4555" y="1339"/>
                    <a:pt x="4824" y="1339"/>
                  </a:cubicBezTo>
                  <a:cubicBezTo>
                    <a:pt x="4929" y="1339"/>
                    <a:pt x="5027" y="1336"/>
                    <a:pt x="5114" y="1331"/>
                  </a:cubicBezTo>
                  <a:cubicBezTo>
                    <a:pt x="5169" y="1331"/>
                    <a:pt x="5169" y="1250"/>
                    <a:pt x="5114" y="1250"/>
                  </a:cubicBezTo>
                  <a:cubicBezTo>
                    <a:pt x="4780" y="1205"/>
                    <a:pt x="4446" y="1180"/>
                    <a:pt x="4112" y="1180"/>
                  </a:cubicBezTo>
                  <a:cubicBezTo>
                    <a:pt x="4289" y="1099"/>
                    <a:pt x="4456" y="1018"/>
                    <a:pt x="4613" y="937"/>
                  </a:cubicBezTo>
                  <a:lnTo>
                    <a:pt x="4795" y="851"/>
                  </a:lnTo>
                  <a:lnTo>
                    <a:pt x="4830" y="831"/>
                  </a:lnTo>
                  <a:cubicBezTo>
                    <a:pt x="4921" y="863"/>
                    <a:pt x="5042" y="875"/>
                    <a:pt x="5172" y="875"/>
                  </a:cubicBezTo>
                  <a:cubicBezTo>
                    <a:pt x="5344" y="875"/>
                    <a:pt x="5532" y="854"/>
                    <a:pt x="5685" y="831"/>
                  </a:cubicBezTo>
                  <a:cubicBezTo>
                    <a:pt x="5734" y="826"/>
                    <a:pt x="5731" y="750"/>
                    <a:pt x="5684" y="750"/>
                  </a:cubicBezTo>
                  <a:cubicBezTo>
                    <a:pt x="5683" y="750"/>
                    <a:pt x="5682" y="750"/>
                    <a:pt x="5680" y="750"/>
                  </a:cubicBezTo>
                  <a:cubicBezTo>
                    <a:pt x="5627" y="748"/>
                    <a:pt x="5575" y="747"/>
                    <a:pt x="5522" y="747"/>
                  </a:cubicBezTo>
                  <a:cubicBezTo>
                    <a:pt x="5317" y="747"/>
                    <a:pt x="5112" y="762"/>
                    <a:pt x="4906" y="790"/>
                  </a:cubicBezTo>
                  <a:lnTo>
                    <a:pt x="4962" y="760"/>
                  </a:lnTo>
                  <a:lnTo>
                    <a:pt x="5275" y="588"/>
                  </a:lnTo>
                  <a:cubicBezTo>
                    <a:pt x="5463" y="477"/>
                    <a:pt x="5629" y="376"/>
                    <a:pt x="5756" y="290"/>
                  </a:cubicBezTo>
                  <a:cubicBezTo>
                    <a:pt x="6009" y="113"/>
                    <a:pt x="6145" y="11"/>
                    <a:pt x="6140" y="1"/>
                  </a:cubicBezTo>
                  <a:cubicBezTo>
                    <a:pt x="6140" y="1"/>
                    <a:pt x="6139" y="1"/>
                    <a:pt x="6137" y="1"/>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rot="15942878" flipH="1">
              <a:off x="323608" y="730545"/>
              <a:ext cx="857271" cy="1034316"/>
            </a:xfrm>
            <a:custGeom>
              <a:avLst/>
              <a:gdLst/>
              <a:ahLst/>
              <a:cxnLst/>
              <a:rect l="l" t="t" r="r" b="b"/>
              <a:pathLst>
                <a:path w="9016" h="10878" extrusionOk="0">
                  <a:moveTo>
                    <a:pt x="578" y="0"/>
                  </a:moveTo>
                  <a:cubicBezTo>
                    <a:pt x="530" y="0"/>
                    <a:pt x="486" y="38"/>
                    <a:pt x="510" y="96"/>
                  </a:cubicBezTo>
                  <a:cubicBezTo>
                    <a:pt x="682" y="532"/>
                    <a:pt x="880" y="967"/>
                    <a:pt x="1093" y="1403"/>
                  </a:cubicBezTo>
                  <a:cubicBezTo>
                    <a:pt x="0" y="2800"/>
                    <a:pt x="1118" y="5265"/>
                    <a:pt x="1118" y="5265"/>
                  </a:cubicBezTo>
                  <a:cubicBezTo>
                    <a:pt x="1915" y="4328"/>
                    <a:pt x="1570" y="2677"/>
                    <a:pt x="1323" y="1847"/>
                  </a:cubicBezTo>
                  <a:lnTo>
                    <a:pt x="1323" y="1847"/>
                  </a:lnTo>
                  <a:cubicBezTo>
                    <a:pt x="1652" y="2463"/>
                    <a:pt x="2014" y="3063"/>
                    <a:pt x="2408" y="3654"/>
                  </a:cubicBezTo>
                  <a:cubicBezTo>
                    <a:pt x="1595" y="5257"/>
                    <a:pt x="3082" y="7657"/>
                    <a:pt x="3082" y="7657"/>
                  </a:cubicBezTo>
                  <a:cubicBezTo>
                    <a:pt x="3707" y="6514"/>
                    <a:pt x="3008" y="4756"/>
                    <a:pt x="2638" y="3983"/>
                  </a:cubicBezTo>
                  <a:lnTo>
                    <a:pt x="2638" y="3983"/>
                  </a:lnTo>
                  <a:cubicBezTo>
                    <a:pt x="3066" y="4600"/>
                    <a:pt x="3534" y="5208"/>
                    <a:pt x="4027" y="5791"/>
                  </a:cubicBezTo>
                  <a:cubicBezTo>
                    <a:pt x="3230" y="7402"/>
                    <a:pt x="4709" y="9785"/>
                    <a:pt x="4709" y="9785"/>
                  </a:cubicBezTo>
                  <a:cubicBezTo>
                    <a:pt x="5367" y="8585"/>
                    <a:pt x="4553" y="6703"/>
                    <a:pt x="4208" y="6005"/>
                  </a:cubicBezTo>
                  <a:lnTo>
                    <a:pt x="4208" y="6005"/>
                  </a:lnTo>
                  <a:cubicBezTo>
                    <a:pt x="4693" y="6572"/>
                    <a:pt x="5202" y="7122"/>
                    <a:pt x="5728" y="7648"/>
                  </a:cubicBezTo>
                  <a:cubicBezTo>
                    <a:pt x="6476" y="9645"/>
                    <a:pt x="9015" y="10878"/>
                    <a:pt x="9015" y="10878"/>
                  </a:cubicBezTo>
                  <a:cubicBezTo>
                    <a:pt x="8498" y="9333"/>
                    <a:pt x="6681" y="8109"/>
                    <a:pt x="5975" y="7681"/>
                  </a:cubicBezTo>
                  <a:cubicBezTo>
                    <a:pt x="5482" y="7196"/>
                    <a:pt x="4997" y="6679"/>
                    <a:pt x="4537" y="6153"/>
                  </a:cubicBezTo>
                  <a:lnTo>
                    <a:pt x="4537" y="6153"/>
                  </a:lnTo>
                  <a:cubicBezTo>
                    <a:pt x="5278" y="6743"/>
                    <a:pt x="6763" y="7766"/>
                    <a:pt x="8119" y="7766"/>
                  </a:cubicBezTo>
                  <a:cubicBezTo>
                    <a:pt x="8160" y="7766"/>
                    <a:pt x="8202" y="7765"/>
                    <a:pt x="8243" y="7763"/>
                  </a:cubicBezTo>
                  <a:cubicBezTo>
                    <a:pt x="8243" y="7763"/>
                    <a:pt x="6229" y="5742"/>
                    <a:pt x="4196" y="5742"/>
                  </a:cubicBezTo>
                  <a:cubicBezTo>
                    <a:pt x="4191" y="5742"/>
                    <a:pt x="4187" y="5742"/>
                    <a:pt x="4183" y="5742"/>
                  </a:cubicBezTo>
                  <a:cubicBezTo>
                    <a:pt x="3682" y="5150"/>
                    <a:pt x="3213" y="4542"/>
                    <a:pt x="2778" y="3917"/>
                  </a:cubicBezTo>
                  <a:lnTo>
                    <a:pt x="2778" y="3917"/>
                  </a:lnTo>
                  <a:cubicBezTo>
                    <a:pt x="3464" y="4476"/>
                    <a:pt x="5040" y="5630"/>
                    <a:pt x="6484" y="5630"/>
                  </a:cubicBezTo>
                  <a:cubicBezTo>
                    <a:pt x="6528" y="5630"/>
                    <a:pt x="6572" y="5629"/>
                    <a:pt x="6616" y="5627"/>
                  </a:cubicBezTo>
                  <a:cubicBezTo>
                    <a:pt x="6616" y="5627"/>
                    <a:pt x="4602" y="3613"/>
                    <a:pt x="2564" y="3613"/>
                  </a:cubicBezTo>
                  <a:cubicBezTo>
                    <a:pt x="2137" y="2981"/>
                    <a:pt x="1743" y="2323"/>
                    <a:pt x="1389" y="1649"/>
                  </a:cubicBezTo>
                  <a:lnTo>
                    <a:pt x="1389" y="1649"/>
                  </a:lnTo>
                  <a:cubicBezTo>
                    <a:pt x="1989" y="2274"/>
                    <a:pt x="3526" y="3745"/>
                    <a:pt x="5104" y="3909"/>
                  </a:cubicBezTo>
                  <a:cubicBezTo>
                    <a:pt x="5104" y="3909"/>
                    <a:pt x="3361" y="1674"/>
                    <a:pt x="1249" y="1370"/>
                  </a:cubicBezTo>
                  <a:cubicBezTo>
                    <a:pt x="1028" y="934"/>
                    <a:pt x="839" y="499"/>
                    <a:pt x="666" y="63"/>
                  </a:cubicBezTo>
                  <a:cubicBezTo>
                    <a:pt x="649" y="19"/>
                    <a:pt x="612" y="0"/>
                    <a:pt x="578" y="0"/>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6" name="Google Shape;126;p16"/>
            <p:cNvGrpSpPr/>
            <p:nvPr/>
          </p:nvGrpSpPr>
          <p:grpSpPr>
            <a:xfrm rot="-10179084">
              <a:off x="1868760" y="4528016"/>
              <a:ext cx="501872" cy="264659"/>
              <a:chOff x="4559475" y="3797625"/>
              <a:chExt cx="114250" cy="60250"/>
            </a:xfrm>
          </p:grpSpPr>
          <p:sp>
            <p:nvSpPr>
              <p:cNvPr id="127" name="Google Shape;127;p16"/>
              <p:cNvSpPr/>
              <p:nvPr/>
            </p:nvSpPr>
            <p:spPr>
              <a:xfrm>
                <a:off x="4601850" y="3797625"/>
                <a:ext cx="35325" cy="33875"/>
              </a:xfrm>
              <a:custGeom>
                <a:avLst/>
                <a:gdLst/>
                <a:ahLst/>
                <a:cxnLst/>
                <a:rect l="l" t="t" r="r" b="b"/>
                <a:pathLst>
                  <a:path w="1413" h="1355" extrusionOk="0">
                    <a:moveTo>
                      <a:pt x="1396" y="619"/>
                    </a:moveTo>
                    <a:cubicBezTo>
                      <a:pt x="1395" y="668"/>
                      <a:pt x="1379" y="733"/>
                      <a:pt x="1379" y="781"/>
                    </a:cubicBezTo>
                    <a:cubicBezTo>
                      <a:pt x="1379" y="727"/>
                      <a:pt x="1386" y="673"/>
                      <a:pt x="1396" y="619"/>
                    </a:cubicBezTo>
                    <a:close/>
                    <a:moveTo>
                      <a:pt x="864" y="0"/>
                    </a:moveTo>
                    <a:cubicBezTo>
                      <a:pt x="804" y="0"/>
                      <a:pt x="753" y="9"/>
                      <a:pt x="698" y="20"/>
                    </a:cubicBezTo>
                    <a:lnTo>
                      <a:pt x="698" y="20"/>
                    </a:lnTo>
                    <a:lnTo>
                      <a:pt x="548" y="34"/>
                    </a:lnTo>
                    <a:lnTo>
                      <a:pt x="399" y="100"/>
                    </a:lnTo>
                    <a:cubicBezTo>
                      <a:pt x="266" y="167"/>
                      <a:pt x="166" y="283"/>
                      <a:pt x="117" y="416"/>
                    </a:cubicBezTo>
                    <a:cubicBezTo>
                      <a:pt x="0" y="665"/>
                      <a:pt x="67" y="964"/>
                      <a:pt x="249" y="1163"/>
                    </a:cubicBezTo>
                    <a:cubicBezTo>
                      <a:pt x="385" y="1287"/>
                      <a:pt x="557" y="1355"/>
                      <a:pt x="732" y="1355"/>
                    </a:cubicBezTo>
                    <a:cubicBezTo>
                      <a:pt x="793" y="1355"/>
                      <a:pt x="854" y="1347"/>
                      <a:pt x="914" y="1329"/>
                    </a:cubicBezTo>
                    <a:cubicBezTo>
                      <a:pt x="1047" y="1296"/>
                      <a:pt x="1163" y="1197"/>
                      <a:pt x="1263" y="1097"/>
                    </a:cubicBezTo>
                    <a:cubicBezTo>
                      <a:pt x="1346" y="981"/>
                      <a:pt x="1412" y="831"/>
                      <a:pt x="1396" y="682"/>
                    </a:cubicBezTo>
                    <a:cubicBezTo>
                      <a:pt x="1396" y="666"/>
                      <a:pt x="1396" y="636"/>
                      <a:pt x="1396" y="619"/>
                    </a:cubicBezTo>
                    <a:lnTo>
                      <a:pt x="1396" y="619"/>
                    </a:lnTo>
                    <a:cubicBezTo>
                      <a:pt x="1401" y="590"/>
                      <a:pt x="1407" y="561"/>
                      <a:pt x="1412" y="532"/>
                    </a:cubicBezTo>
                    <a:cubicBezTo>
                      <a:pt x="1412" y="399"/>
                      <a:pt x="1346" y="250"/>
                      <a:pt x="1246" y="150"/>
                    </a:cubicBezTo>
                    <a:cubicBezTo>
                      <a:pt x="1147" y="50"/>
                      <a:pt x="1014" y="0"/>
                      <a:pt x="864" y="0"/>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4654600" y="3843300"/>
                <a:ext cx="19125" cy="14575"/>
              </a:xfrm>
              <a:custGeom>
                <a:avLst/>
                <a:gdLst/>
                <a:ahLst/>
                <a:cxnLst/>
                <a:rect l="l" t="t" r="r" b="b"/>
                <a:pathLst>
                  <a:path w="765" h="583" extrusionOk="0">
                    <a:moveTo>
                      <a:pt x="382" y="1"/>
                    </a:moveTo>
                    <a:cubicBezTo>
                      <a:pt x="0" y="1"/>
                      <a:pt x="0" y="582"/>
                      <a:pt x="382" y="582"/>
                    </a:cubicBezTo>
                    <a:cubicBezTo>
                      <a:pt x="764" y="582"/>
                      <a:pt x="764" y="1"/>
                      <a:pt x="382" y="1"/>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4559475" y="3832100"/>
                <a:ext cx="17050" cy="12900"/>
              </a:xfrm>
              <a:custGeom>
                <a:avLst/>
                <a:gdLst/>
                <a:ahLst/>
                <a:cxnLst/>
                <a:rect l="l" t="t" r="r" b="b"/>
                <a:pathLst>
                  <a:path w="682" h="516" extrusionOk="0">
                    <a:moveTo>
                      <a:pt x="333" y="0"/>
                    </a:moveTo>
                    <a:cubicBezTo>
                      <a:pt x="1" y="0"/>
                      <a:pt x="1" y="515"/>
                      <a:pt x="333" y="515"/>
                    </a:cubicBezTo>
                    <a:cubicBezTo>
                      <a:pt x="682" y="515"/>
                      <a:pt x="682" y="0"/>
                      <a:pt x="333" y="0"/>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1" name="Google Shape;131;p16"/>
          <p:cNvSpPr txBox="1">
            <a:spLocks noGrp="1"/>
          </p:cNvSpPr>
          <p:nvPr>
            <p:ph type="title"/>
          </p:nvPr>
        </p:nvSpPr>
        <p:spPr>
          <a:xfrm>
            <a:off x="647850" y="450275"/>
            <a:ext cx="7848300" cy="572700"/>
          </a:xfrm>
          <a:prstGeom prst="rect">
            <a:avLst/>
          </a:prstGeom>
        </p:spPr>
        <p:txBody>
          <a:bodyPr spcFirstLastPara="1" wrap="square" lIns="91425" tIns="91425" rIns="91425" bIns="91425" anchor="ctr" anchorCtr="0">
            <a:noAutofit/>
          </a:bodyPr>
          <a:lstStyle/>
          <a:p>
            <a:r>
              <a:rPr lang="en-US" sz="2400" b="1" i="0" dirty="0">
                <a:solidFill>
                  <a:srgbClr val="E0736E"/>
                </a:solidFill>
                <a:effectLst/>
                <a:latin typeface="Chonburi" panose="00000500000000000000" pitchFamily="2" charset="-34"/>
                <a:ea typeface="Inter" panose="020B0604020202020204" charset="0"/>
                <a:cs typeface="Chonburi" panose="00000500000000000000" pitchFamily="2" charset="-34"/>
              </a:rPr>
              <a:t>Code</a:t>
            </a:r>
          </a:p>
        </p:txBody>
      </p:sp>
      <p:sp>
        <p:nvSpPr>
          <p:cNvPr id="2" name="Google Shape;123;p16">
            <a:extLst>
              <a:ext uri="{FF2B5EF4-FFF2-40B4-BE49-F238E27FC236}">
                <a16:creationId xmlns:a16="http://schemas.microsoft.com/office/drawing/2014/main" id="{7AB4283B-DD24-3307-D47C-7A457B4D4422}"/>
              </a:ext>
            </a:extLst>
          </p:cNvPr>
          <p:cNvSpPr/>
          <p:nvPr/>
        </p:nvSpPr>
        <p:spPr>
          <a:xfrm rot="2509569">
            <a:off x="-630820" y="-1733837"/>
            <a:ext cx="1818459" cy="4368224"/>
          </a:xfrm>
          <a:custGeom>
            <a:avLst/>
            <a:gdLst/>
            <a:ahLst/>
            <a:cxnLst/>
            <a:rect l="l" t="t" r="r" b="b"/>
            <a:pathLst>
              <a:path w="23593" h="45172" extrusionOk="0">
                <a:moveTo>
                  <a:pt x="14182" y="0"/>
                </a:moveTo>
                <a:cubicBezTo>
                  <a:pt x="13269" y="0"/>
                  <a:pt x="12360" y="159"/>
                  <a:pt x="11498" y="496"/>
                </a:cubicBezTo>
                <a:cubicBezTo>
                  <a:pt x="9055" y="1443"/>
                  <a:pt x="7294" y="3553"/>
                  <a:pt x="5749" y="5663"/>
                </a:cubicBezTo>
                <a:cubicBezTo>
                  <a:pt x="3972" y="8089"/>
                  <a:pt x="2327" y="10647"/>
                  <a:pt x="1363" y="13505"/>
                </a:cubicBezTo>
                <a:cubicBezTo>
                  <a:pt x="1" y="17476"/>
                  <a:pt x="51" y="21779"/>
                  <a:pt x="117" y="25982"/>
                </a:cubicBezTo>
                <a:cubicBezTo>
                  <a:pt x="167" y="30684"/>
                  <a:pt x="234" y="35418"/>
                  <a:pt x="948" y="40070"/>
                </a:cubicBezTo>
                <a:cubicBezTo>
                  <a:pt x="1164" y="41582"/>
                  <a:pt x="1513" y="43160"/>
                  <a:pt x="2559" y="44257"/>
                </a:cubicBezTo>
                <a:cubicBezTo>
                  <a:pt x="3186" y="44907"/>
                  <a:pt x="4093" y="45171"/>
                  <a:pt x="5143" y="45171"/>
                </a:cubicBezTo>
                <a:cubicBezTo>
                  <a:pt x="8549" y="45171"/>
                  <a:pt x="13463" y="42390"/>
                  <a:pt x="15203" y="40967"/>
                </a:cubicBezTo>
                <a:cubicBezTo>
                  <a:pt x="17695" y="38907"/>
                  <a:pt x="19439" y="35718"/>
                  <a:pt x="19140" y="32478"/>
                </a:cubicBezTo>
                <a:cubicBezTo>
                  <a:pt x="18791" y="28706"/>
                  <a:pt x="15801" y="25234"/>
                  <a:pt x="16665" y="21546"/>
                </a:cubicBezTo>
                <a:cubicBezTo>
                  <a:pt x="17279" y="19004"/>
                  <a:pt x="19555" y="17260"/>
                  <a:pt x="21051" y="15083"/>
                </a:cubicBezTo>
                <a:cubicBezTo>
                  <a:pt x="23227" y="11893"/>
                  <a:pt x="23593" y="7424"/>
                  <a:pt x="21566" y="4118"/>
                </a:cubicBezTo>
                <a:cubicBezTo>
                  <a:pt x="20023" y="1602"/>
                  <a:pt x="17086" y="0"/>
                  <a:pt x="14182" y="0"/>
                </a:cubicBezTo>
                <a:close/>
              </a:path>
            </a:pathLst>
          </a:custGeom>
          <a:solidFill>
            <a:srgbClr val="F9AA9D">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03330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16"/>
          <p:cNvGrpSpPr/>
          <p:nvPr/>
        </p:nvGrpSpPr>
        <p:grpSpPr>
          <a:xfrm>
            <a:off x="-222659" y="-1280164"/>
            <a:ext cx="11771466" cy="8005162"/>
            <a:chOff x="-222659" y="-1280164"/>
            <a:chExt cx="11771466" cy="8005162"/>
          </a:xfrm>
        </p:grpSpPr>
        <p:sp>
          <p:nvSpPr>
            <p:cNvPr id="120" name="Google Shape;120;p16"/>
            <p:cNvSpPr/>
            <p:nvPr/>
          </p:nvSpPr>
          <p:spPr>
            <a:xfrm rot="1537089">
              <a:off x="-222659" y="3919863"/>
              <a:ext cx="3763895" cy="2805135"/>
            </a:xfrm>
            <a:custGeom>
              <a:avLst/>
              <a:gdLst/>
              <a:ahLst/>
              <a:cxnLst/>
              <a:rect l="l" t="t" r="r" b="b"/>
              <a:pathLst>
                <a:path w="44758" h="33357" extrusionOk="0">
                  <a:moveTo>
                    <a:pt x="38958" y="1"/>
                  </a:moveTo>
                  <a:cubicBezTo>
                    <a:pt x="36691" y="1"/>
                    <a:pt x="34504" y="1448"/>
                    <a:pt x="32879" y="3116"/>
                  </a:cubicBezTo>
                  <a:cubicBezTo>
                    <a:pt x="30985" y="5076"/>
                    <a:pt x="29490" y="7452"/>
                    <a:pt x="27280" y="9064"/>
                  </a:cubicBezTo>
                  <a:cubicBezTo>
                    <a:pt x="21864" y="13001"/>
                    <a:pt x="14089" y="11091"/>
                    <a:pt x="7991" y="13865"/>
                  </a:cubicBezTo>
                  <a:cubicBezTo>
                    <a:pt x="4270" y="15560"/>
                    <a:pt x="1479" y="19082"/>
                    <a:pt x="515" y="23036"/>
                  </a:cubicBezTo>
                  <a:cubicBezTo>
                    <a:pt x="0" y="25146"/>
                    <a:pt x="615" y="27904"/>
                    <a:pt x="1944" y="30047"/>
                  </a:cubicBezTo>
                  <a:cubicBezTo>
                    <a:pt x="2725" y="31310"/>
                    <a:pt x="3755" y="32356"/>
                    <a:pt x="4968" y="32921"/>
                  </a:cubicBezTo>
                  <a:cubicBezTo>
                    <a:pt x="5615" y="33222"/>
                    <a:pt x="6307" y="33357"/>
                    <a:pt x="7009" y="33357"/>
                  </a:cubicBezTo>
                  <a:cubicBezTo>
                    <a:pt x="8594" y="33357"/>
                    <a:pt x="10225" y="32667"/>
                    <a:pt x="11480" y="31642"/>
                  </a:cubicBezTo>
                  <a:cubicBezTo>
                    <a:pt x="15916" y="27987"/>
                    <a:pt x="17395" y="21989"/>
                    <a:pt x="22894" y="19314"/>
                  </a:cubicBezTo>
                  <a:cubicBezTo>
                    <a:pt x="25536" y="18035"/>
                    <a:pt x="28443" y="17437"/>
                    <a:pt x="31300" y="16789"/>
                  </a:cubicBezTo>
                  <a:cubicBezTo>
                    <a:pt x="34158" y="16141"/>
                    <a:pt x="37065" y="15410"/>
                    <a:pt x="39541" y="13848"/>
                  </a:cubicBezTo>
                  <a:cubicBezTo>
                    <a:pt x="42033" y="12303"/>
                    <a:pt x="44093" y="9811"/>
                    <a:pt x="44425" y="6887"/>
                  </a:cubicBezTo>
                  <a:cubicBezTo>
                    <a:pt x="44758" y="3980"/>
                    <a:pt x="42963" y="773"/>
                    <a:pt x="40089" y="125"/>
                  </a:cubicBezTo>
                  <a:cubicBezTo>
                    <a:pt x="39712" y="40"/>
                    <a:pt x="39334" y="1"/>
                    <a:pt x="38958" y="1"/>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16"/>
            <p:cNvSpPr/>
            <p:nvPr/>
          </p:nvSpPr>
          <p:spPr>
            <a:xfrm rot="-6380833">
              <a:off x="7549271" y="-387263"/>
              <a:ext cx="4723416" cy="2937614"/>
            </a:xfrm>
            <a:custGeom>
              <a:avLst/>
              <a:gdLst/>
              <a:ahLst/>
              <a:cxnLst/>
              <a:rect l="l" t="t" r="r" b="b"/>
              <a:pathLst>
                <a:path w="29939" h="19643" extrusionOk="0">
                  <a:moveTo>
                    <a:pt x="26233" y="0"/>
                  </a:moveTo>
                  <a:cubicBezTo>
                    <a:pt x="26211" y="0"/>
                    <a:pt x="26189" y="1"/>
                    <a:pt x="26167" y="1"/>
                  </a:cubicBezTo>
                  <a:cubicBezTo>
                    <a:pt x="25303" y="35"/>
                    <a:pt x="24605" y="649"/>
                    <a:pt x="23808" y="998"/>
                  </a:cubicBezTo>
                  <a:cubicBezTo>
                    <a:pt x="23179" y="1284"/>
                    <a:pt x="22526" y="1390"/>
                    <a:pt x="21859" y="1390"/>
                  </a:cubicBezTo>
                  <a:cubicBezTo>
                    <a:pt x="20043" y="1390"/>
                    <a:pt x="18115" y="606"/>
                    <a:pt x="16232" y="533"/>
                  </a:cubicBezTo>
                  <a:cubicBezTo>
                    <a:pt x="16154" y="531"/>
                    <a:pt x="16077" y="530"/>
                    <a:pt x="15999" y="530"/>
                  </a:cubicBezTo>
                  <a:cubicBezTo>
                    <a:pt x="13362" y="530"/>
                    <a:pt x="10908" y="1895"/>
                    <a:pt x="9520" y="4155"/>
                  </a:cubicBezTo>
                  <a:cubicBezTo>
                    <a:pt x="8523" y="5800"/>
                    <a:pt x="8125" y="7926"/>
                    <a:pt x="6563" y="9039"/>
                  </a:cubicBezTo>
                  <a:cubicBezTo>
                    <a:pt x="5682" y="9687"/>
                    <a:pt x="4553" y="9887"/>
                    <a:pt x="3572" y="10385"/>
                  </a:cubicBezTo>
                  <a:cubicBezTo>
                    <a:pt x="2360" y="10967"/>
                    <a:pt x="0" y="13110"/>
                    <a:pt x="682" y="14671"/>
                  </a:cubicBezTo>
                  <a:cubicBezTo>
                    <a:pt x="1230" y="15917"/>
                    <a:pt x="5084" y="16931"/>
                    <a:pt x="6297" y="17363"/>
                  </a:cubicBezTo>
                  <a:cubicBezTo>
                    <a:pt x="10412" y="18878"/>
                    <a:pt x="14772" y="19643"/>
                    <a:pt x="19156" y="19643"/>
                  </a:cubicBezTo>
                  <a:cubicBezTo>
                    <a:pt x="19339" y="19643"/>
                    <a:pt x="19521" y="19642"/>
                    <a:pt x="19704" y="19639"/>
                  </a:cubicBezTo>
                  <a:cubicBezTo>
                    <a:pt x="21648" y="19606"/>
                    <a:pt x="23675" y="19390"/>
                    <a:pt x="25253" y="18260"/>
                  </a:cubicBezTo>
                  <a:cubicBezTo>
                    <a:pt x="26400" y="17429"/>
                    <a:pt x="27197" y="16200"/>
                    <a:pt x="27795" y="14921"/>
                  </a:cubicBezTo>
                  <a:cubicBezTo>
                    <a:pt x="29540" y="11216"/>
                    <a:pt x="29938" y="7012"/>
                    <a:pt x="28942" y="3042"/>
                  </a:cubicBezTo>
                  <a:cubicBezTo>
                    <a:pt x="28581" y="1634"/>
                    <a:pt x="27689" y="0"/>
                    <a:pt x="26233" y="0"/>
                  </a:cubicBezTo>
                  <a:close/>
                </a:path>
              </a:pathLst>
            </a:custGeom>
            <a:solidFill>
              <a:srgbClr val="F7DEC9">
                <a:alpha val="72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rot="10093811">
              <a:off x="6466586" y="3916004"/>
              <a:ext cx="5082221" cy="1945145"/>
            </a:xfrm>
            <a:custGeom>
              <a:avLst/>
              <a:gdLst/>
              <a:ahLst/>
              <a:cxnLst/>
              <a:rect l="l" t="t" r="r" b="b"/>
              <a:pathLst>
                <a:path w="38969" h="13209" extrusionOk="0">
                  <a:moveTo>
                    <a:pt x="33990" y="1"/>
                  </a:moveTo>
                  <a:cubicBezTo>
                    <a:pt x="33188" y="1"/>
                    <a:pt x="32144" y="220"/>
                    <a:pt x="30819" y="718"/>
                  </a:cubicBezTo>
                  <a:cubicBezTo>
                    <a:pt x="26167" y="2462"/>
                    <a:pt x="21100" y="2595"/>
                    <a:pt x="16149" y="3094"/>
                  </a:cubicBezTo>
                  <a:cubicBezTo>
                    <a:pt x="11214" y="3592"/>
                    <a:pt x="6081" y="4589"/>
                    <a:pt x="2210" y="7696"/>
                  </a:cubicBezTo>
                  <a:cubicBezTo>
                    <a:pt x="1063" y="8626"/>
                    <a:pt x="0" y="10238"/>
                    <a:pt x="864" y="11434"/>
                  </a:cubicBezTo>
                  <a:cubicBezTo>
                    <a:pt x="3110" y="10393"/>
                    <a:pt x="5503" y="9311"/>
                    <a:pt x="7959" y="9311"/>
                  </a:cubicBezTo>
                  <a:cubicBezTo>
                    <a:pt x="8246" y="9311"/>
                    <a:pt x="8534" y="9326"/>
                    <a:pt x="8822" y="9357"/>
                  </a:cubicBezTo>
                  <a:cubicBezTo>
                    <a:pt x="10218" y="9507"/>
                    <a:pt x="11547" y="10038"/>
                    <a:pt x="12842" y="10537"/>
                  </a:cubicBezTo>
                  <a:cubicBezTo>
                    <a:pt x="15767" y="11683"/>
                    <a:pt x="18757" y="12780"/>
                    <a:pt x="21864" y="13112"/>
                  </a:cubicBezTo>
                  <a:cubicBezTo>
                    <a:pt x="22456" y="13175"/>
                    <a:pt x="23055" y="13208"/>
                    <a:pt x="23654" y="13208"/>
                  </a:cubicBezTo>
                  <a:cubicBezTo>
                    <a:pt x="26214" y="13208"/>
                    <a:pt x="28778" y="12602"/>
                    <a:pt x="30852" y="11135"/>
                  </a:cubicBezTo>
                  <a:cubicBezTo>
                    <a:pt x="34658" y="8445"/>
                    <a:pt x="38969" y="1"/>
                    <a:pt x="33990" y="1"/>
                  </a:cubicBezTo>
                  <a:close/>
                </a:path>
              </a:pathLst>
            </a:custGeom>
            <a:solidFill>
              <a:srgbClr val="F9AA9D">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rot="1028534" flipH="1">
              <a:off x="7637512" y="3666796"/>
              <a:ext cx="1825275" cy="914716"/>
            </a:xfrm>
            <a:custGeom>
              <a:avLst/>
              <a:gdLst/>
              <a:ahLst/>
              <a:cxnLst/>
              <a:rect l="l" t="t" r="r" b="b"/>
              <a:pathLst>
                <a:path w="6146" h="3080" extrusionOk="0">
                  <a:moveTo>
                    <a:pt x="6137" y="1"/>
                  </a:moveTo>
                  <a:cubicBezTo>
                    <a:pt x="6114" y="1"/>
                    <a:pt x="5969" y="86"/>
                    <a:pt x="5720" y="234"/>
                  </a:cubicBezTo>
                  <a:cubicBezTo>
                    <a:pt x="5584" y="310"/>
                    <a:pt x="5417" y="401"/>
                    <a:pt x="5225" y="507"/>
                  </a:cubicBezTo>
                  <a:lnTo>
                    <a:pt x="4911" y="664"/>
                  </a:lnTo>
                  <a:lnTo>
                    <a:pt x="4830" y="704"/>
                  </a:lnTo>
                  <a:cubicBezTo>
                    <a:pt x="4972" y="537"/>
                    <a:pt x="5103" y="365"/>
                    <a:pt x="5220" y="183"/>
                  </a:cubicBezTo>
                  <a:cubicBezTo>
                    <a:pt x="5235" y="152"/>
                    <a:pt x="5212" y="124"/>
                    <a:pt x="5185" y="124"/>
                  </a:cubicBezTo>
                  <a:cubicBezTo>
                    <a:pt x="5176" y="124"/>
                    <a:pt x="5167" y="127"/>
                    <a:pt x="5159" y="133"/>
                  </a:cubicBezTo>
                  <a:cubicBezTo>
                    <a:pt x="5002" y="315"/>
                    <a:pt x="4815" y="558"/>
                    <a:pt x="4734" y="750"/>
                  </a:cubicBezTo>
                  <a:lnTo>
                    <a:pt x="4557" y="831"/>
                  </a:lnTo>
                  <a:cubicBezTo>
                    <a:pt x="4395" y="907"/>
                    <a:pt x="4218" y="987"/>
                    <a:pt x="4026" y="1068"/>
                  </a:cubicBezTo>
                  <a:cubicBezTo>
                    <a:pt x="4294" y="821"/>
                    <a:pt x="4537" y="553"/>
                    <a:pt x="4755" y="259"/>
                  </a:cubicBezTo>
                  <a:cubicBezTo>
                    <a:pt x="4781" y="230"/>
                    <a:pt x="4755" y="192"/>
                    <a:pt x="4723" y="192"/>
                  </a:cubicBezTo>
                  <a:cubicBezTo>
                    <a:pt x="4712" y="192"/>
                    <a:pt x="4700" y="197"/>
                    <a:pt x="4689" y="209"/>
                  </a:cubicBezTo>
                  <a:cubicBezTo>
                    <a:pt x="4441" y="441"/>
                    <a:pt x="4072" y="816"/>
                    <a:pt x="3925" y="1109"/>
                  </a:cubicBezTo>
                  <a:cubicBezTo>
                    <a:pt x="3733" y="1190"/>
                    <a:pt x="3536" y="1271"/>
                    <a:pt x="3323" y="1352"/>
                  </a:cubicBezTo>
                  <a:cubicBezTo>
                    <a:pt x="3602" y="1073"/>
                    <a:pt x="3854" y="775"/>
                    <a:pt x="4087" y="462"/>
                  </a:cubicBezTo>
                  <a:cubicBezTo>
                    <a:pt x="4113" y="432"/>
                    <a:pt x="4084" y="394"/>
                    <a:pt x="4053" y="394"/>
                  </a:cubicBezTo>
                  <a:cubicBezTo>
                    <a:pt x="4042" y="394"/>
                    <a:pt x="4031" y="399"/>
                    <a:pt x="4021" y="411"/>
                  </a:cubicBezTo>
                  <a:cubicBezTo>
                    <a:pt x="3763" y="659"/>
                    <a:pt x="3389" y="1058"/>
                    <a:pt x="3232" y="1382"/>
                  </a:cubicBezTo>
                  <a:cubicBezTo>
                    <a:pt x="3081" y="1443"/>
                    <a:pt x="2924" y="1498"/>
                    <a:pt x="2762" y="1554"/>
                  </a:cubicBezTo>
                  <a:cubicBezTo>
                    <a:pt x="2676" y="1589"/>
                    <a:pt x="2580" y="1620"/>
                    <a:pt x="2479" y="1650"/>
                  </a:cubicBezTo>
                  <a:cubicBezTo>
                    <a:pt x="2883" y="1291"/>
                    <a:pt x="3248" y="891"/>
                    <a:pt x="3561" y="456"/>
                  </a:cubicBezTo>
                  <a:cubicBezTo>
                    <a:pt x="3588" y="426"/>
                    <a:pt x="3560" y="387"/>
                    <a:pt x="3529" y="387"/>
                  </a:cubicBezTo>
                  <a:cubicBezTo>
                    <a:pt x="3519" y="387"/>
                    <a:pt x="3509" y="391"/>
                    <a:pt x="3500" y="401"/>
                  </a:cubicBezTo>
                  <a:cubicBezTo>
                    <a:pt x="3177" y="704"/>
                    <a:pt x="2631" y="1250"/>
                    <a:pt x="2393" y="1675"/>
                  </a:cubicBezTo>
                  <a:cubicBezTo>
                    <a:pt x="2206" y="1731"/>
                    <a:pt x="2003" y="1797"/>
                    <a:pt x="1786" y="1857"/>
                  </a:cubicBezTo>
                  <a:cubicBezTo>
                    <a:pt x="2206" y="1448"/>
                    <a:pt x="2590" y="993"/>
                    <a:pt x="2934" y="512"/>
                  </a:cubicBezTo>
                  <a:cubicBezTo>
                    <a:pt x="2956" y="478"/>
                    <a:pt x="2929" y="442"/>
                    <a:pt x="2899" y="442"/>
                  </a:cubicBezTo>
                  <a:cubicBezTo>
                    <a:pt x="2888" y="442"/>
                    <a:pt x="2877" y="446"/>
                    <a:pt x="2868" y="456"/>
                  </a:cubicBezTo>
                  <a:cubicBezTo>
                    <a:pt x="2524" y="785"/>
                    <a:pt x="1923" y="1397"/>
                    <a:pt x="1700" y="1883"/>
                  </a:cubicBezTo>
                  <a:cubicBezTo>
                    <a:pt x="1528" y="1933"/>
                    <a:pt x="1356" y="1984"/>
                    <a:pt x="1184" y="2029"/>
                  </a:cubicBezTo>
                  <a:cubicBezTo>
                    <a:pt x="1624" y="1524"/>
                    <a:pt x="2034" y="987"/>
                    <a:pt x="2408" y="431"/>
                  </a:cubicBezTo>
                  <a:cubicBezTo>
                    <a:pt x="2434" y="401"/>
                    <a:pt x="2408" y="364"/>
                    <a:pt x="2379" y="364"/>
                  </a:cubicBezTo>
                  <a:cubicBezTo>
                    <a:pt x="2368" y="364"/>
                    <a:pt x="2357" y="369"/>
                    <a:pt x="2347" y="381"/>
                  </a:cubicBezTo>
                  <a:cubicBezTo>
                    <a:pt x="1988" y="740"/>
                    <a:pt x="1361" y="1427"/>
                    <a:pt x="1118" y="2049"/>
                  </a:cubicBezTo>
                  <a:cubicBezTo>
                    <a:pt x="739" y="2151"/>
                    <a:pt x="375" y="2242"/>
                    <a:pt x="77" y="2318"/>
                  </a:cubicBezTo>
                  <a:cubicBezTo>
                    <a:pt x="31" y="2328"/>
                    <a:pt x="1" y="2373"/>
                    <a:pt x="11" y="2419"/>
                  </a:cubicBezTo>
                  <a:cubicBezTo>
                    <a:pt x="24" y="2457"/>
                    <a:pt x="59" y="2482"/>
                    <a:pt x="97" y="2482"/>
                  </a:cubicBezTo>
                  <a:cubicBezTo>
                    <a:pt x="104" y="2482"/>
                    <a:pt x="110" y="2481"/>
                    <a:pt x="117" y="2479"/>
                  </a:cubicBezTo>
                  <a:cubicBezTo>
                    <a:pt x="426" y="2403"/>
                    <a:pt x="800" y="2307"/>
                    <a:pt x="1184" y="2201"/>
                  </a:cubicBezTo>
                  <a:cubicBezTo>
                    <a:pt x="1791" y="2570"/>
                    <a:pt x="2438" y="2864"/>
                    <a:pt x="3116" y="3076"/>
                  </a:cubicBezTo>
                  <a:cubicBezTo>
                    <a:pt x="3122" y="3079"/>
                    <a:pt x="3128" y="3080"/>
                    <a:pt x="3134" y="3080"/>
                  </a:cubicBezTo>
                  <a:cubicBezTo>
                    <a:pt x="3173" y="3080"/>
                    <a:pt x="3191" y="3022"/>
                    <a:pt x="3146" y="3000"/>
                  </a:cubicBezTo>
                  <a:cubicBezTo>
                    <a:pt x="2701" y="2768"/>
                    <a:pt x="1877" y="2348"/>
                    <a:pt x="1265" y="2181"/>
                  </a:cubicBezTo>
                  <a:cubicBezTo>
                    <a:pt x="1376" y="2151"/>
                    <a:pt x="1488" y="2115"/>
                    <a:pt x="1604" y="2085"/>
                  </a:cubicBezTo>
                  <a:cubicBezTo>
                    <a:pt x="2231" y="2348"/>
                    <a:pt x="2894" y="2540"/>
                    <a:pt x="3566" y="2651"/>
                  </a:cubicBezTo>
                  <a:cubicBezTo>
                    <a:pt x="3568" y="2651"/>
                    <a:pt x="3570" y="2652"/>
                    <a:pt x="3571" y="2652"/>
                  </a:cubicBezTo>
                  <a:cubicBezTo>
                    <a:pt x="3613" y="2652"/>
                    <a:pt x="3630" y="2595"/>
                    <a:pt x="3586" y="2575"/>
                  </a:cubicBezTo>
                  <a:cubicBezTo>
                    <a:pt x="3121" y="2403"/>
                    <a:pt x="2287" y="2115"/>
                    <a:pt x="1710" y="2055"/>
                  </a:cubicBezTo>
                  <a:cubicBezTo>
                    <a:pt x="1938" y="1984"/>
                    <a:pt x="2155" y="1923"/>
                    <a:pt x="2352" y="1857"/>
                  </a:cubicBezTo>
                  <a:cubicBezTo>
                    <a:pt x="2909" y="2049"/>
                    <a:pt x="3480" y="2181"/>
                    <a:pt x="4067" y="2252"/>
                  </a:cubicBezTo>
                  <a:cubicBezTo>
                    <a:pt x="4073" y="2254"/>
                    <a:pt x="4079" y="2255"/>
                    <a:pt x="4084" y="2255"/>
                  </a:cubicBezTo>
                  <a:cubicBezTo>
                    <a:pt x="4128" y="2255"/>
                    <a:pt x="4147" y="2189"/>
                    <a:pt x="4097" y="2171"/>
                  </a:cubicBezTo>
                  <a:cubicBezTo>
                    <a:pt x="3682" y="2044"/>
                    <a:pt x="3000" y="1857"/>
                    <a:pt x="2499" y="1812"/>
                  </a:cubicBezTo>
                  <a:cubicBezTo>
                    <a:pt x="2615" y="1776"/>
                    <a:pt x="2727" y="1736"/>
                    <a:pt x="2823" y="1706"/>
                  </a:cubicBezTo>
                  <a:cubicBezTo>
                    <a:pt x="2979" y="1645"/>
                    <a:pt x="3131" y="1589"/>
                    <a:pt x="3278" y="1529"/>
                  </a:cubicBezTo>
                  <a:cubicBezTo>
                    <a:pt x="3672" y="1685"/>
                    <a:pt x="4097" y="1771"/>
                    <a:pt x="4522" y="1781"/>
                  </a:cubicBezTo>
                  <a:cubicBezTo>
                    <a:pt x="4523" y="1782"/>
                    <a:pt x="4525" y="1782"/>
                    <a:pt x="4526" y="1782"/>
                  </a:cubicBezTo>
                  <a:cubicBezTo>
                    <a:pt x="4568" y="1782"/>
                    <a:pt x="4581" y="1715"/>
                    <a:pt x="4532" y="1706"/>
                  </a:cubicBezTo>
                  <a:cubicBezTo>
                    <a:pt x="4259" y="1620"/>
                    <a:pt x="3789" y="1493"/>
                    <a:pt x="3419" y="1478"/>
                  </a:cubicBezTo>
                  <a:cubicBezTo>
                    <a:pt x="3627" y="1392"/>
                    <a:pt x="3824" y="1306"/>
                    <a:pt x="4011" y="1225"/>
                  </a:cubicBezTo>
                  <a:cubicBezTo>
                    <a:pt x="4248" y="1316"/>
                    <a:pt x="4555" y="1339"/>
                    <a:pt x="4824" y="1339"/>
                  </a:cubicBezTo>
                  <a:cubicBezTo>
                    <a:pt x="4929" y="1339"/>
                    <a:pt x="5027" y="1336"/>
                    <a:pt x="5114" y="1331"/>
                  </a:cubicBezTo>
                  <a:cubicBezTo>
                    <a:pt x="5169" y="1331"/>
                    <a:pt x="5169" y="1250"/>
                    <a:pt x="5114" y="1250"/>
                  </a:cubicBezTo>
                  <a:cubicBezTo>
                    <a:pt x="4780" y="1205"/>
                    <a:pt x="4446" y="1180"/>
                    <a:pt x="4112" y="1180"/>
                  </a:cubicBezTo>
                  <a:cubicBezTo>
                    <a:pt x="4289" y="1099"/>
                    <a:pt x="4456" y="1018"/>
                    <a:pt x="4613" y="937"/>
                  </a:cubicBezTo>
                  <a:lnTo>
                    <a:pt x="4795" y="851"/>
                  </a:lnTo>
                  <a:lnTo>
                    <a:pt x="4830" y="831"/>
                  </a:lnTo>
                  <a:cubicBezTo>
                    <a:pt x="4921" y="863"/>
                    <a:pt x="5042" y="875"/>
                    <a:pt x="5172" y="875"/>
                  </a:cubicBezTo>
                  <a:cubicBezTo>
                    <a:pt x="5344" y="875"/>
                    <a:pt x="5532" y="854"/>
                    <a:pt x="5685" y="831"/>
                  </a:cubicBezTo>
                  <a:cubicBezTo>
                    <a:pt x="5734" y="826"/>
                    <a:pt x="5731" y="750"/>
                    <a:pt x="5684" y="750"/>
                  </a:cubicBezTo>
                  <a:cubicBezTo>
                    <a:pt x="5683" y="750"/>
                    <a:pt x="5682" y="750"/>
                    <a:pt x="5680" y="750"/>
                  </a:cubicBezTo>
                  <a:cubicBezTo>
                    <a:pt x="5627" y="748"/>
                    <a:pt x="5575" y="747"/>
                    <a:pt x="5522" y="747"/>
                  </a:cubicBezTo>
                  <a:cubicBezTo>
                    <a:pt x="5317" y="747"/>
                    <a:pt x="5112" y="762"/>
                    <a:pt x="4906" y="790"/>
                  </a:cubicBezTo>
                  <a:lnTo>
                    <a:pt x="4962" y="760"/>
                  </a:lnTo>
                  <a:lnTo>
                    <a:pt x="5275" y="588"/>
                  </a:lnTo>
                  <a:cubicBezTo>
                    <a:pt x="5463" y="477"/>
                    <a:pt x="5629" y="376"/>
                    <a:pt x="5756" y="290"/>
                  </a:cubicBezTo>
                  <a:cubicBezTo>
                    <a:pt x="6009" y="113"/>
                    <a:pt x="6145" y="11"/>
                    <a:pt x="6140" y="1"/>
                  </a:cubicBezTo>
                  <a:cubicBezTo>
                    <a:pt x="6140" y="1"/>
                    <a:pt x="6139" y="1"/>
                    <a:pt x="6137" y="1"/>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rot="15942878" flipH="1">
              <a:off x="323608" y="730545"/>
              <a:ext cx="857271" cy="1034316"/>
            </a:xfrm>
            <a:custGeom>
              <a:avLst/>
              <a:gdLst/>
              <a:ahLst/>
              <a:cxnLst/>
              <a:rect l="l" t="t" r="r" b="b"/>
              <a:pathLst>
                <a:path w="9016" h="10878" extrusionOk="0">
                  <a:moveTo>
                    <a:pt x="578" y="0"/>
                  </a:moveTo>
                  <a:cubicBezTo>
                    <a:pt x="530" y="0"/>
                    <a:pt x="486" y="38"/>
                    <a:pt x="510" y="96"/>
                  </a:cubicBezTo>
                  <a:cubicBezTo>
                    <a:pt x="682" y="532"/>
                    <a:pt x="880" y="967"/>
                    <a:pt x="1093" y="1403"/>
                  </a:cubicBezTo>
                  <a:cubicBezTo>
                    <a:pt x="0" y="2800"/>
                    <a:pt x="1118" y="5265"/>
                    <a:pt x="1118" y="5265"/>
                  </a:cubicBezTo>
                  <a:cubicBezTo>
                    <a:pt x="1915" y="4328"/>
                    <a:pt x="1570" y="2677"/>
                    <a:pt x="1323" y="1847"/>
                  </a:cubicBezTo>
                  <a:lnTo>
                    <a:pt x="1323" y="1847"/>
                  </a:lnTo>
                  <a:cubicBezTo>
                    <a:pt x="1652" y="2463"/>
                    <a:pt x="2014" y="3063"/>
                    <a:pt x="2408" y="3654"/>
                  </a:cubicBezTo>
                  <a:cubicBezTo>
                    <a:pt x="1595" y="5257"/>
                    <a:pt x="3082" y="7657"/>
                    <a:pt x="3082" y="7657"/>
                  </a:cubicBezTo>
                  <a:cubicBezTo>
                    <a:pt x="3707" y="6514"/>
                    <a:pt x="3008" y="4756"/>
                    <a:pt x="2638" y="3983"/>
                  </a:cubicBezTo>
                  <a:lnTo>
                    <a:pt x="2638" y="3983"/>
                  </a:lnTo>
                  <a:cubicBezTo>
                    <a:pt x="3066" y="4600"/>
                    <a:pt x="3534" y="5208"/>
                    <a:pt x="4027" y="5791"/>
                  </a:cubicBezTo>
                  <a:cubicBezTo>
                    <a:pt x="3230" y="7402"/>
                    <a:pt x="4709" y="9785"/>
                    <a:pt x="4709" y="9785"/>
                  </a:cubicBezTo>
                  <a:cubicBezTo>
                    <a:pt x="5367" y="8585"/>
                    <a:pt x="4553" y="6703"/>
                    <a:pt x="4208" y="6005"/>
                  </a:cubicBezTo>
                  <a:lnTo>
                    <a:pt x="4208" y="6005"/>
                  </a:lnTo>
                  <a:cubicBezTo>
                    <a:pt x="4693" y="6572"/>
                    <a:pt x="5202" y="7122"/>
                    <a:pt x="5728" y="7648"/>
                  </a:cubicBezTo>
                  <a:cubicBezTo>
                    <a:pt x="6476" y="9645"/>
                    <a:pt x="9015" y="10878"/>
                    <a:pt x="9015" y="10878"/>
                  </a:cubicBezTo>
                  <a:cubicBezTo>
                    <a:pt x="8498" y="9333"/>
                    <a:pt x="6681" y="8109"/>
                    <a:pt x="5975" y="7681"/>
                  </a:cubicBezTo>
                  <a:cubicBezTo>
                    <a:pt x="5482" y="7196"/>
                    <a:pt x="4997" y="6679"/>
                    <a:pt x="4537" y="6153"/>
                  </a:cubicBezTo>
                  <a:lnTo>
                    <a:pt x="4537" y="6153"/>
                  </a:lnTo>
                  <a:cubicBezTo>
                    <a:pt x="5278" y="6743"/>
                    <a:pt x="6763" y="7766"/>
                    <a:pt x="8119" y="7766"/>
                  </a:cubicBezTo>
                  <a:cubicBezTo>
                    <a:pt x="8160" y="7766"/>
                    <a:pt x="8202" y="7765"/>
                    <a:pt x="8243" y="7763"/>
                  </a:cubicBezTo>
                  <a:cubicBezTo>
                    <a:pt x="8243" y="7763"/>
                    <a:pt x="6229" y="5742"/>
                    <a:pt x="4196" y="5742"/>
                  </a:cubicBezTo>
                  <a:cubicBezTo>
                    <a:pt x="4191" y="5742"/>
                    <a:pt x="4187" y="5742"/>
                    <a:pt x="4183" y="5742"/>
                  </a:cubicBezTo>
                  <a:cubicBezTo>
                    <a:pt x="3682" y="5150"/>
                    <a:pt x="3213" y="4542"/>
                    <a:pt x="2778" y="3917"/>
                  </a:cubicBezTo>
                  <a:lnTo>
                    <a:pt x="2778" y="3917"/>
                  </a:lnTo>
                  <a:cubicBezTo>
                    <a:pt x="3464" y="4476"/>
                    <a:pt x="5040" y="5630"/>
                    <a:pt x="6484" y="5630"/>
                  </a:cubicBezTo>
                  <a:cubicBezTo>
                    <a:pt x="6528" y="5630"/>
                    <a:pt x="6572" y="5629"/>
                    <a:pt x="6616" y="5627"/>
                  </a:cubicBezTo>
                  <a:cubicBezTo>
                    <a:pt x="6616" y="5627"/>
                    <a:pt x="4602" y="3613"/>
                    <a:pt x="2564" y="3613"/>
                  </a:cubicBezTo>
                  <a:cubicBezTo>
                    <a:pt x="2137" y="2981"/>
                    <a:pt x="1743" y="2323"/>
                    <a:pt x="1389" y="1649"/>
                  </a:cubicBezTo>
                  <a:lnTo>
                    <a:pt x="1389" y="1649"/>
                  </a:lnTo>
                  <a:cubicBezTo>
                    <a:pt x="1989" y="2274"/>
                    <a:pt x="3526" y="3745"/>
                    <a:pt x="5104" y="3909"/>
                  </a:cubicBezTo>
                  <a:cubicBezTo>
                    <a:pt x="5104" y="3909"/>
                    <a:pt x="3361" y="1674"/>
                    <a:pt x="1249" y="1370"/>
                  </a:cubicBezTo>
                  <a:cubicBezTo>
                    <a:pt x="1028" y="934"/>
                    <a:pt x="839" y="499"/>
                    <a:pt x="666" y="63"/>
                  </a:cubicBezTo>
                  <a:cubicBezTo>
                    <a:pt x="649" y="19"/>
                    <a:pt x="612" y="0"/>
                    <a:pt x="578" y="0"/>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6" name="Google Shape;126;p16"/>
            <p:cNvGrpSpPr/>
            <p:nvPr/>
          </p:nvGrpSpPr>
          <p:grpSpPr>
            <a:xfrm rot="-10179084">
              <a:off x="1868760" y="4528016"/>
              <a:ext cx="501872" cy="264659"/>
              <a:chOff x="4559475" y="3797625"/>
              <a:chExt cx="114250" cy="60250"/>
            </a:xfrm>
          </p:grpSpPr>
          <p:sp>
            <p:nvSpPr>
              <p:cNvPr id="127" name="Google Shape;127;p16"/>
              <p:cNvSpPr/>
              <p:nvPr/>
            </p:nvSpPr>
            <p:spPr>
              <a:xfrm>
                <a:off x="4601850" y="3797625"/>
                <a:ext cx="35325" cy="33875"/>
              </a:xfrm>
              <a:custGeom>
                <a:avLst/>
                <a:gdLst/>
                <a:ahLst/>
                <a:cxnLst/>
                <a:rect l="l" t="t" r="r" b="b"/>
                <a:pathLst>
                  <a:path w="1413" h="1355" extrusionOk="0">
                    <a:moveTo>
                      <a:pt x="1396" y="619"/>
                    </a:moveTo>
                    <a:cubicBezTo>
                      <a:pt x="1395" y="668"/>
                      <a:pt x="1379" y="733"/>
                      <a:pt x="1379" y="781"/>
                    </a:cubicBezTo>
                    <a:cubicBezTo>
                      <a:pt x="1379" y="727"/>
                      <a:pt x="1386" y="673"/>
                      <a:pt x="1396" y="619"/>
                    </a:cubicBezTo>
                    <a:close/>
                    <a:moveTo>
                      <a:pt x="864" y="0"/>
                    </a:moveTo>
                    <a:cubicBezTo>
                      <a:pt x="804" y="0"/>
                      <a:pt x="753" y="9"/>
                      <a:pt x="698" y="20"/>
                    </a:cubicBezTo>
                    <a:lnTo>
                      <a:pt x="698" y="20"/>
                    </a:lnTo>
                    <a:lnTo>
                      <a:pt x="548" y="34"/>
                    </a:lnTo>
                    <a:lnTo>
                      <a:pt x="399" y="100"/>
                    </a:lnTo>
                    <a:cubicBezTo>
                      <a:pt x="266" y="167"/>
                      <a:pt x="166" y="283"/>
                      <a:pt x="117" y="416"/>
                    </a:cubicBezTo>
                    <a:cubicBezTo>
                      <a:pt x="0" y="665"/>
                      <a:pt x="67" y="964"/>
                      <a:pt x="249" y="1163"/>
                    </a:cubicBezTo>
                    <a:cubicBezTo>
                      <a:pt x="385" y="1287"/>
                      <a:pt x="557" y="1355"/>
                      <a:pt x="732" y="1355"/>
                    </a:cubicBezTo>
                    <a:cubicBezTo>
                      <a:pt x="793" y="1355"/>
                      <a:pt x="854" y="1347"/>
                      <a:pt x="914" y="1329"/>
                    </a:cubicBezTo>
                    <a:cubicBezTo>
                      <a:pt x="1047" y="1296"/>
                      <a:pt x="1163" y="1197"/>
                      <a:pt x="1263" y="1097"/>
                    </a:cubicBezTo>
                    <a:cubicBezTo>
                      <a:pt x="1346" y="981"/>
                      <a:pt x="1412" y="831"/>
                      <a:pt x="1396" y="682"/>
                    </a:cubicBezTo>
                    <a:cubicBezTo>
                      <a:pt x="1396" y="666"/>
                      <a:pt x="1396" y="636"/>
                      <a:pt x="1396" y="619"/>
                    </a:cubicBezTo>
                    <a:lnTo>
                      <a:pt x="1396" y="619"/>
                    </a:lnTo>
                    <a:cubicBezTo>
                      <a:pt x="1401" y="590"/>
                      <a:pt x="1407" y="561"/>
                      <a:pt x="1412" y="532"/>
                    </a:cubicBezTo>
                    <a:cubicBezTo>
                      <a:pt x="1412" y="399"/>
                      <a:pt x="1346" y="250"/>
                      <a:pt x="1246" y="150"/>
                    </a:cubicBezTo>
                    <a:cubicBezTo>
                      <a:pt x="1147" y="50"/>
                      <a:pt x="1014" y="0"/>
                      <a:pt x="864" y="0"/>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4654600" y="3843300"/>
                <a:ext cx="19125" cy="14575"/>
              </a:xfrm>
              <a:custGeom>
                <a:avLst/>
                <a:gdLst/>
                <a:ahLst/>
                <a:cxnLst/>
                <a:rect l="l" t="t" r="r" b="b"/>
                <a:pathLst>
                  <a:path w="765" h="583" extrusionOk="0">
                    <a:moveTo>
                      <a:pt x="382" y="1"/>
                    </a:moveTo>
                    <a:cubicBezTo>
                      <a:pt x="0" y="1"/>
                      <a:pt x="0" y="582"/>
                      <a:pt x="382" y="582"/>
                    </a:cubicBezTo>
                    <a:cubicBezTo>
                      <a:pt x="764" y="582"/>
                      <a:pt x="764" y="1"/>
                      <a:pt x="382" y="1"/>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4559475" y="3832100"/>
                <a:ext cx="17050" cy="12900"/>
              </a:xfrm>
              <a:custGeom>
                <a:avLst/>
                <a:gdLst/>
                <a:ahLst/>
                <a:cxnLst/>
                <a:rect l="l" t="t" r="r" b="b"/>
                <a:pathLst>
                  <a:path w="682" h="516" extrusionOk="0">
                    <a:moveTo>
                      <a:pt x="333" y="0"/>
                    </a:moveTo>
                    <a:cubicBezTo>
                      <a:pt x="1" y="0"/>
                      <a:pt x="1" y="515"/>
                      <a:pt x="333" y="515"/>
                    </a:cubicBezTo>
                    <a:cubicBezTo>
                      <a:pt x="682" y="515"/>
                      <a:pt x="682" y="0"/>
                      <a:pt x="333" y="0"/>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123;p16">
            <a:extLst>
              <a:ext uri="{FF2B5EF4-FFF2-40B4-BE49-F238E27FC236}">
                <a16:creationId xmlns:a16="http://schemas.microsoft.com/office/drawing/2014/main" id="{7AB4283B-DD24-3307-D47C-7A457B4D4422}"/>
              </a:ext>
            </a:extLst>
          </p:cNvPr>
          <p:cNvSpPr/>
          <p:nvPr/>
        </p:nvSpPr>
        <p:spPr>
          <a:xfrm rot="2509569">
            <a:off x="-630820" y="-1733837"/>
            <a:ext cx="1818459" cy="4368224"/>
          </a:xfrm>
          <a:custGeom>
            <a:avLst/>
            <a:gdLst/>
            <a:ahLst/>
            <a:cxnLst/>
            <a:rect l="l" t="t" r="r" b="b"/>
            <a:pathLst>
              <a:path w="23593" h="45172" extrusionOk="0">
                <a:moveTo>
                  <a:pt x="14182" y="0"/>
                </a:moveTo>
                <a:cubicBezTo>
                  <a:pt x="13269" y="0"/>
                  <a:pt x="12360" y="159"/>
                  <a:pt x="11498" y="496"/>
                </a:cubicBezTo>
                <a:cubicBezTo>
                  <a:pt x="9055" y="1443"/>
                  <a:pt x="7294" y="3553"/>
                  <a:pt x="5749" y="5663"/>
                </a:cubicBezTo>
                <a:cubicBezTo>
                  <a:pt x="3972" y="8089"/>
                  <a:pt x="2327" y="10647"/>
                  <a:pt x="1363" y="13505"/>
                </a:cubicBezTo>
                <a:cubicBezTo>
                  <a:pt x="1" y="17476"/>
                  <a:pt x="51" y="21779"/>
                  <a:pt x="117" y="25982"/>
                </a:cubicBezTo>
                <a:cubicBezTo>
                  <a:pt x="167" y="30684"/>
                  <a:pt x="234" y="35418"/>
                  <a:pt x="948" y="40070"/>
                </a:cubicBezTo>
                <a:cubicBezTo>
                  <a:pt x="1164" y="41582"/>
                  <a:pt x="1513" y="43160"/>
                  <a:pt x="2559" y="44257"/>
                </a:cubicBezTo>
                <a:cubicBezTo>
                  <a:pt x="3186" y="44907"/>
                  <a:pt x="4093" y="45171"/>
                  <a:pt x="5143" y="45171"/>
                </a:cubicBezTo>
                <a:cubicBezTo>
                  <a:pt x="8549" y="45171"/>
                  <a:pt x="13463" y="42390"/>
                  <a:pt x="15203" y="40967"/>
                </a:cubicBezTo>
                <a:cubicBezTo>
                  <a:pt x="17695" y="38907"/>
                  <a:pt x="19439" y="35718"/>
                  <a:pt x="19140" y="32478"/>
                </a:cubicBezTo>
                <a:cubicBezTo>
                  <a:pt x="18791" y="28706"/>
                  <a:pt x="15801" y="25234"/>
                  <a:pt x="16665" y="21546"/>
                </a:cubicBezTo>
                <a:cubicBezTo>
                  <a:pt x="17279" y="19004"/>
                  <a:pt x="19555" y="17260"/>
                  <a:pt x="21051" y="15083"/>
                </a:cubicBezTo>
                <a:cubicBezTo>
                  <a:pt x="23227" y="11893"/>
                  <a:pt x="23593" y="7424"/>
                  <a:pt x="21566" y="4118"/>
                </a:cubicBezTo>
                <a:cubicBezTo>
                  <a:pt x="20023" y="1602"/>
                  <a:pt x="17086" y="0"/>
                  <a:pt x="14182" y="0"/>
                </a:cubicBezTo>
                <a:close/>
              </a:path>
            </a:pathLst>
          </a:custGeom>
          <a:solidFill>
            <a:srgbClr val="F9AA9D">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7066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16"/>
          <p:cNvGrpSpPr/>
          <p:nvPr/>
        </p:nvGrpSpPr>
        <p:grpSpPr>
          <a:xfrm>
            <a:off x="-222659" y="-1280164"/>
            <a:ext cx="11771466" cy="8005162"/>
            <a:chOff x="-222659" y="-1280164"/>
            <a:chExt cx="11771466" cy="8005162"/>
          </a:xfrm>
        </p:grpSpPr>
        <p:sp>
          <p:nvSpPr>
            <p:cNvPr id="120" name="Google Shape;120;p16"/>
            <p:cNvSpPr/>
            <p:nvPr/>
          </p:nvSpPr>
          <p:spPr>
            <a:xfrm rot="1537089">
              <a:off x="-222659" y="3919863"/>
              <a:ext cx="3763895" cy="2805135"/>
            </a:xfrm>
            <a:custGeom>
              <a:avLst/>
              <a:gdLst/>
              <a:ahLst/>
              <a:cxnLst/>
              <a:rect l="l" t="t" r="r" b="b"/>
              <a:pathLst>
                <a:path w="44758" h="33357" extrusionOk="0">
                  <a:moveTo>
                    <a:pt x="38958" y="1"/>
                  </a:moveTo>
                  <a:cubicBezTo>
                    <a:pt x="36691" y="1"/>
                    <a:pt x="34504" y="1448"/>
                    <a:pt x="32879" y="3116"/>
                  </a:cubicBezTo>
                  <a:cubicBezTo>
                    <a:pt x="30985" y="5076"/>
                    <a:pt x="29490" y="7452"/>
                    <a:pt x="27280" y="9064"/>
                  </a:cubicBezTo>
                  <a:cubicBezTo>
                    <a:pt x="21864" y="13001"/>
                    <a:pt x="14089" y="11091"/>
                    <a:pt x="7991" y="13865"/>
                  </a:cubicBezTo>
                  <a:cubicBezTo>
                    <a:pt x="4270" y="15560"/>
                    <a:pt x="1479" y="19082"/>
                    <a:pt x="515" y="23036"/>
                  </a:cubicBezTo>
                  <a:cubicBezTo>
                    <a:pt x="0" y="25146"/>
                    <a:pt x="615" y="27904"/>
                    <a:pt x="1944" y="30047"/>
                  </a:cubicBezTo>
                  <a:cubicBezTo>
                    <a:pt x="2725" y="31310"/>
                    <a:pt x="3755" y="32356"/>
                    <a:pt x="4968" y="32921"/>
                  </a:cubicBezTo>
                  <a:cubicBezTo>
                    <a:pt x="5615" y="33222"/>
                    <a:pt x="6307" y="33357"/>
                    <a:pt x="7009" y="33357"/>
                  </a:cubicBezTo>
                  <a:cubicBezTo>
                    <a:pt x="8594" y="33357"/>
                    <a:pt x="10225" y="32667"/>
                    <a:pt x="11480" y="31642"/>
                  </a:cubicBezTo>
                  <a:cubicBezTo>
                    <a:pt x="15916" y="27987"/>
                    <a:pt x="17395" y="21989"/>
                    <a:pt x="22894" y="19314"/>
                  </a:cubicBezTo>
                  <a:cubicBezTo>
                    <a:pt x="25536" y="18035"/>
                    <a:pt x="28443" y="17437"/>
                    <a:pt x="31300" y="16789"/>
                  </a:cubicBezTo>
                  <a:cubicBezTo>
                    <a:pt x="34158" y="16141"/>
                    <a:pt x="37065" y="15410"/>
                    <a:pt x="39541" y="13848"/>
                  </a:cubicBezTo>
                  <a:cubicBezTo>
                    <a:pt x="42033" y="12303"/>
                    <a:pt x="44093" y="9811"/>
                    <a:pt x="44425" y="6887"/>
                  </a:cubicBezTo>
                  <a:cubicBezTo>
                    <a:pt x="44758" y="3980"/>
                    <a:pt x="42963" y="773"/>
                    <a:pt x="40089" y="125"/>
                  </a:cubicBezTo>
                  <a:cubicBezTo>
                    <a:pt x="39712" y="40"/>
                    <a:pt x="39334" y="1"/>
                    <a:pt x="38958" y="1"/>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16"/>
            <p:cNvSpPr/>
            <p:nvPr/>
          </p:nvSpPr>
          <p:spPr>
            <a:xfrm rot="-6380833">
              <a:off x="7549271" y="-387263"/>
              <a:ext cx="4723416" cy="2937614"/>
            </a:xfrm>
            <a:custGeom>
              <a:avLst/>
              <a:gdLst/>
              <a:ahLst/>
              <a:cxnLst/>
              <a:rect l="l" t="t" r="r" b="b"/>
              <a:pathLst>
                <a:path w="29939" h="19643" extrusionOk="0">
                  <a:moveTo>
                    <a:pt x="26233" y="0"/>
                  </a:moveTo>
                  <a:cubicBezTo>
                    <a:pt x="26211" y="0"/>
                    <a:pt x="26189" y="1"/>
                    <a:pt x="26167" y="1"/>
                  </a:cubicBezTo>
                  <a:cubicBezTo>
                    <a:pt x="25303" y="35"/>
                    <a:pt x="24605" y="649"/>
                    <a:pt x="23808" y="998"/>
                  </a:cubicBezTo>
                  <a:cubicBezTo>
                    <a:pt x="23179" y="1284"/>
                    <a:pt x="22526" y="1390"/>
                    <a:pt x="21859" y="1390"/>
                  </a:cubicBezTo>
                  <a:cubicBezTo>
                    <a:pt x="20043" y="1390"/>
                    <a:pt x="18115" y="606"/>
                    <a:pt x="16232" y="533"/>
                  </a:cubicBezTo>
                  <a:cubicBezTo>
                    <a:pt x="16154" y="531"/>
                    <a:pt x="16077" y="530"/>
                    <a:pt x="15999" y="530"/>
                  </a:cubicBezTo>
                  <a:cubicBezTo>
                    <a:pt x="13362" y="530"/>
                    <a:pt x="10908" y="1895"/>
                    <a:pt x="9520" y="4155"/>
                  </a:cubicBezTo>
                  <a:cubicBezTo>
                    <a:pt x="8523" y="5800"/>
                    <a:pt x="8125" y="7926"/>
                    <a:pt x="6563" y="9039"/>
                  </a:cubicBezTo>
                  <a:cubicBezTo>
                    <a:pt x="5682" y="9687"/>
                    <a:pt x="4553" y="9887"/>
                    <a:pt x="3572" y="10385"/>
                  </a:cubicBezTo>
                  <a:cubicBezTo>
                    <a:pt x="2360" y="10967"/>
                    <a:pt x="0" y="13110"/>
                    <a:pt x="682" y="14671"/>
                  </a:cubicBezTo>
                  <a:cubicBezTo>
                    <a:pt x="1230" y="15917"/>
                    <a:pt x="5084" y="16931"/>
                    <a:pt x="6297" y="17363"/>
                  </a:cubicBezTo>
                  <a:cubicBezTo>
                    <a:pt x="10412" y="18878"/>
                    <a:pt x="14772" y="19643"/>
                    <a:pt x="19156" y="19643"/>
                  </a:cubicBezTo>
                  <a:cubicBezTo>
                    <a:pt x="19339" y="19643"/>
                    <a:pt x="19521" y="19642"/>
                    <a:pt x="19704" y="19639"/>
                  </a:cubicBezTo>
                  <a:cubicBezTo>
                    <a:pt x="21648" y="19606"/>
                    <a:pt x="23675" y="19390"/>
                    <a:pt x="25253" y="18260"/>
                  </a:cubicBezTo>
                  <a:cubicBezTo>
                    <a:pt x="26400" y="17429"/>
                    <a:pt x="27197" y="16200"/>
                    <a:pt x="27795" y="14921"/>
                  </a:cubicBezTo>
                  <a:cubicBezTo>
                    <a:pt x="29540" y="11216"/>
                    <a:pt x="29938" y="7012"/>
                    <a:pt x="28942" y="3042"/>
                  </a:cubicBezTo>
                  <a:cubicBezTo>
                    <a:pt x="28581" y="1634"/>
                    <a:pt x="27689" y="0"/>
                    <a:pt x="26233" y="0"/>
                  </a:cubicBezTo>
                  <a:close/>
                </a:path>
              </a:pathLst>
            </a:custGeom>
            <a:solidFill>
              <a:srgbClr val="F7DEC9">
                <a:alpha val="72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rot="10093811">
              <a:off x="6466586" y="3916004"/>
              <a:ext cx="5082221" cy="1945145"/>
            </a:xfrm>
            <a:custGeom>
              <a:avLst/>
              <a:gdLst/>
              <a:ahLst/>
              <a:cxnLst/>
              <a:rect l="l" t="t" r="r" b="b"/>
              <a:pathLst>
                <a:path w="38969" h="13209" extrusionOk="0">
                  <a:moveTo>
                    <a:pt x="33990" y="1"/>
                  </a:moveTo>
                  <a:cubicBezTo>
                    <a:pt x="33188" y="1"/>
                    <a:pt x="32144" y="220"/>
                    <a:pt x="30819" y="718"/>
                  </a:cubicBezTo>
                  <a:cubicBezTo>
                    <a:pt x="26167" y="2462"/>
                    <a:pt x="21100" y="2595"/>
                    <a:pt x="16149" y="3094"/>
                  </a:cubicBezTo>
                  <a:cubicBezTo>
                    <a:pt x="11214" y="3592"/>
                    <a:pt x="6081" y="4589"/>
                    <a:pt x="2210" y="7696"/>
                  </a:cubicBezTo>
                  <a:cubicBezTo>
                    <a:pt x="1063" y="8626"/>
                    <a:pt x="0" y="10238"/>
                    <a:pt x="864" y="11434"/>
                  </a:cubicBezTo>
                  <a:cubicBezTo>
                    <a:pt x="3110" y="10393"/>
                    <a:pt x="5503" y="9311"/>
                    <a:pt x="7959" y="9311"/>
                  </a:cubicBezTo>
                  <a:cubicBezTo>
                    <a:pt x="8246" y="9311"/>
                    <a:pt x="8534" y="9326"/>
                    <a:pt x="8822" y="9357"/>
                  </a:cubicBezTo>
                  <a:cubicBezTo>
                    <a:pt x="10218" y="9507"/>
                    <a:pt x="11547" y="10038"/>
                    <a:pt x="12842" y="10537"/>
                  </a:cubicBezTo>
                  <a:cubicBezTo>
                    <a:pt x="15767" y="11683"/>
                    <a:pt x="18757" y="12780"/>
                    <a:pt x="21864" y="13112"/>
                  </a:cubicBezTo>
                  <a:cubicBezTo>
                    <a:pt x="22456" y="13175"/>
                    <a:pt x="23055" y="13208"/>
                    <a:pt x="23654" y="13208"/>
                  </a:cubicBezTo>
                  <a:cubicBezTo>
                    <a:pt x="26214" y="13208"/>
                    <a:pt x="28778" y="12602"/>
                    <a:pt x="30852" y="11135"/>
                  </a:cubicBezTo>
                  <a:cubicBezTo>
                    <a:pt x="34658" y="8445"/>
                    <a:pt x="38969" y="1"/>
                    <a:pt x="33990" y="1"/>
                  </a:cubicBezTo>
                  <a:close/>
                </a:path>
              </a:pathLst>
            </a:custGeom>
            <a:solidFill>
              <a:srgbClr val="F9AA9D">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rot="1028534" flipH="1">
              <a:off x="7637512" y="3666796"/>
              <a:ext cx="1825275" cy="914716"/>
            </a:xfrm>
            <a:custGeom>
              <a:avLst/>
              <a:gdLst/>
              <a:ahLst/>
              <a:cxnLst/>
              <a:rect l="l" t="t" r="r" b="b"/>
              <a:pathLst>
                <a:path w="6146" h="3080" extrusionOk="0">
                  <a:moveTo>
                    <a:pt x="6137" y="1"/>
                  </a:moveTo>
                  <a:cubicBezTo>
                    <a:pt x="6114" y="1"/>
                    <a:pt x="5969" y="86"/>
                    <a:pt x="5720" y="234"/>
                  </a:cubicBezTo>
                  <a:cubicBezTo>
                    <a:pt x="5584" y="310"/>
                    <a:pt x="5417" y="401"/>
                    <a:pt x="5225" y="507"/>
                  </a:cubicBezTo>
                  <a:lnTo>
                    <a:pt x="4911" y="664"/>
                  </a:lnTo>
                  <a:lnTo>
                    <a:pt x="4830" y="704"/>
                  </a:lnTo>
                  <a:cubicBezTo>
                    <a:pt x="4972" y="537"/>
                    <a:pt x="5103" y="365"/>
                    <a:pt x="5220" y="183"/>
                  </a:cubicBezTo>
                  <a:cubicBezTo>
                    <a:pt x="5235" y="152"/>
                    <a:pt x="5212" y="124"/>
                    <a:pt x="5185" y="124"/>
                  </a:cubicBezTo>
                  <a:cubicBezTo>
                    <a:pt x="5176" y="124"/>
                    <a:pt x="5167" y="127"/>
                    <a:pt x="5159" y="133"/>
                  </a:cubicBezTo>
                  <a:cubicBezTo>
                    <a:pt x="5002" y="315"/>
                    <a:pt x="4815" y="558"/>
                    <a:pt x="4734" y="750"/>
                  </a:cubicBezTo>
                  <a:lnTo>
                    <a:pt x="4557" y="831"/>
                  </a:lnTo>
                  <a:cubicBezTo>
                    <a:pt x="4395" y="907"/>
                    <a:pt x="4218" y="987"/>
                    <a:pt x="4026" y="1068"/>
                  </a:cubicBezTo>
                  <a:cubicBezTo>
                    <a:pt x="4294" y="821"/>
                    <a:pt x="4537" y="553"/>
                    <a:pt x="4755" y="259"/>
                  </a:cubicBezTo>
                  <a:cubicBezTo>
                    <a:pt x="4781" y="230"/>
                    <a:pt x="4755" y="192"/>
                    <a:pt x="4723" y="192"/>
                  </a:cubicBezTo>
                  <a:cubicBezTo>
                    <a:pt x="4712" y="192"/>
                    <a:pt x="4700" y="197"/>
                    <a:pt x="4689" y="209"/>
                  </a:cubicBezTo>
                  <a:cubicBezTo>
                    <a:pt x="4441" y="441"/>
                    <a:pt x="4072" y="816"/>
                    <a:pt x="3925" y="1109"/>
                  </a:cubicBezTo>
                  <a:cubicBezTo>
                    <a:pt x="3733" y="1190"/>
                    <a:pt x="3536" y="1271"/>
                    <a:pt x="3323" y="1352"/>
                  </a:cubicBezTo>
                  <a:cubicBezTo>
                    <a:pt x="3602" y="1073"/>
                    <a:pt x="3854" y="775"/>
                    <a:pt x="4087" y="462"/>
                  </a:cubicBezTo>
                  <a:cubicBezTo>
                    <a:pt x="4113" y="432"/>
                    <a:pt x="4084" y="394"/>
                    <a:pt x="4053" y="394"/>
                  </a:cubicBezTo>
                  <a:cubicBezTo>
                    <a:pt x="4042" y="394"/>
                    <a:pt x="4031" y="399"/>
                    <a:pt x="4021" y="411"/>
                  </a:cubicBezTo>
                  <a:cubicBezTo>
                    <a:pt x="3763" y="659"/>
                    <a:pt x="3389" y="1058"/>
                    <a:pt x="3232" y="1382"/>
                  </a:cubicBezTo>
                  <a:cubicBezTo>
                    <a:pt x="3081" y="1443"/>
                    <a:pt x="2924" y="1498"/>
                    <a:pt x="2762" y="1554"/>
                  </a:cubicBezTo>
                  <a:cubicBezTo>
                    <a:pt x="2676" y="1589"/>
                    <a:pt x="2580" y="1620"/>
                    <a:pt x="2479" y="1650"/>
                  </a:cubicBezTo>
                  <a:cubicBezTo>
                    <a:pt x="2883" y="1291"/>
                    <a:pt x="3248" y="891"/>
                    <a:pt x="3561" y="456"/>
                  </a:cubicBezTo>
                  <a:cubicBezTo>
                    <a:pt x="3588" y="426"/>
                    <a:pt x="3560" y="387"/>
                    <a:pt x="3529" y="387"/>
                  </a:cubicBezTo>
                  <a:cubicBezTo>
                    <a:pt x="3519" y="387"/>
                    <a:pt x="3509" y="391"/>
                    <a:pt x="3500" y="401"/>
                  </a:cubicBezTo>
                  <a:cubicBezTo>
                    <a:pt x="3177" y="704"/>
                    <a:pt x="2631" y="1250"/>
                    <a:pt x="2393" y="1675"/>
                  </a:cubicBezTo>
                  <a:cubicBezTo>
                    <a:pt x="2206" y="1731"/>
                    <a:pt x="2003" y="1797"/>
                    <a:pt x="1786" y="1857"/>
                  </a:cubicBezTo>
                  <a:cubicBezTo>
                    <a:pt x="2206" y="1448"/>
                    <a:pt x="2590" y="993"/>
                    <a:pt x="2934" y="512"/>
                  </a:cubicBezTo>
                  <a:cubicBezTo>
                    <a:pt x="2956" y="478"/>
                    <a:pt x="2929" y="442"/>
                    <a:pt x="2899" y="442"/>
                  </a:cubicBezTo>
                  <a:cubicBezTo>
                    <a:pt x="2888" y="442"/>
                    <a:pt x="2877" y="446"/>
                    <a:pt x="2868" y="456"/>
                  </a:cubicBezTo>
                  <a:cubicBezTo>
                    <a:pt x="2524" y="785"/>
                    <a:pt x="1923" y="1397"/>
                    <a:pt x="1700" y="1883"/>
                  </a:cubicBezTo>
                  <a:cubicBezTo>
                    <a:pt x="1528" y="1933"/>
                    <a:pt x="1356" y="1984"/>
                    <a:pt x="1184" y="2029"/>
                  </a:cubicBezTo>
                  <a:cubicBezTo>
                    <a:pt x="1624" y="1524"/>
                    <a:pt x="2034" y="987"/>
                    <a:pt x="2408" y="431"/>
                  </a:cubicBezTo>
                  <a:cubicBezTo>
                    <a:pt x="2434" y="401"/>
                    <a:pt x="2408" y="364"/>
                    <a:pt x="2379" y="364"/>
                  </a:cubicBezTo>
                  <a:cubicBezTo>
                    <a:pt x="2368" y="364"/>
                    <a:pt x="2357" y="369"/>
                    <a:pt x="2347" y="381"/>
                  </a:cubicBezTo>
                  <a:cubicBezTo>
                    <a:pt x="1988" y="740"/>
                    <a:pt x="1361" y="1427"/>
                    <a:pt x="1118" y="2049"/>
                  </a:cubicBezTo>
                  <a:cubicBezTo>
                    <a:pt x="739" y="2151"/>
                    <a:pt x="375" y="2242"/>
                    <a:pt x="77" y="2318"/>
                  </a:cubicBezTo>
                  <a:cubicBezTo>
                    <a:pt x="31" y="2328"/>
                    <a:pt x="1" y="2373"/>
                    <a:pt x="11" y="2419"/>
                  </a:cubicBezTo>
                  <a:cubicBezTo>
                    <a:pt x="24" y="2457"/>
                    <a:pt x="59" y="2482"/>
                    <a:pt x="97" y="2482"/>
                  </a:cubicBezTo>
                  <a:cubicBezTo>
                    <a:pt x="104" y="2482"/>
                    <a:pt x="110" y="2481"/>
                    <a:pt x="117" y="2479"/>
                  </a:cubicBezTo>
                  <a:cubicBezTo>
                    <a:pt x="426" y="2403"/>
                    <a:pt x="800" y="2307"/>
                    <a:pt x="1184" y="2201"/>
                  </a:cubicBezTo>
                  <a:cubicBezTo>
                    <a:pt x="1791" y="2570"/>
                    <a:pt x="2438" y="2864"/>
                    <a:pt x="3116" y="3076"/>
                  </a:cubicBezTo>
                  <a:cubicBezTo>
                    <a:pt x="3122" y="3079"/>
                    <a:pt x="3128" y="3080"/>
                    <a:pt x="3134" y="3080"/>
                  </a:cubicBezTo>
                  <a:cubicBezTo>
                    <a:pt x="3173" y="3080"/>
                    <a:pt x="3191" y="3022"/>
                    <a:pt x="3146" y="3000"/>
                  </a:cubicBezTo>
                  <a:cubicBezTo>
                    <a:pt x="2701" y="2768"/>
                    <a:pt x="1877" y="2348"/>
                    <a:pt x="1265" y="2181"/>
                  </a:cubicBezTo>
                  <a:cubicBezTo>
                    <a:pt x="1376" y="2151"/>
                    <a:pt x="1488" y="2115"/>
                    <a:pt x="1604" y="2085"/>
                  </a:cubicBezTo>
                  <a:cubicBezTo>
                    <a:pt x="2231" y="2348"/>
                    <a:pt x="2894" y="2540"/>
                    <a:pt x="3566" y="2651"/>
                  </a:cubicBezTo>
                  <a:cubicBezTo>
                    <a:pt x="3568" y="2651"/>
                    <a:pt x="3570" y="2652"/>
                    <a:pt x="3571" y="2652"/>
                  </a:cubicBezTo>
                  <a:cubicBezTo>
                    <a:pt x="3613" y="2652"/>
                    <a:pt x="3630" y="2595"/>
                    <a:pt x="3586" y="2575"/>
                  </a:cubicBezTo>
                  <a:cubicBezTo>
                    <a:pt x="3121" y="2403"/>
                    <a:pt x="2287" y="2115"/>
                    <a:pt x="1710" y="2055"/>
                  </a:cubicBezTo>
                  <a:cubicBezTo>
                    <a:pt x="1938" y="1984"/>
                    <a:pt x="2155" y="1923"/>
                    <a:pt x="2352" y="1857"/>
                  </a:cubicBezTo>
                  <a:cubicBezTo>
                    <a:pt x="2909" y="2049"/>
                    <a:pt x="3480" y="2181"/>
                    <a:pt x="4067" y="2252"/>
                  </a:cubicBezTo>
                  <a:cubicBezTo>
                    <a:pt x="4073" y="2254"/>
                    <a:pt x="4079" y="2255"/>
                    <a:pt x="4084" y="2255"/>
                  </a:cubicBezTo>
                  <a:cubicBezTo>
                    <a:pt x="4128" y="2255"/>
                    <a:pt x="4147" y="2189"/>
                    <a:pt x="4097" y="2171"/>
                  </a:cubicBezTo>
                  <a:cubicBezTo>
                    <a:pt x="3682" y="2044"/>
                    <a:pt x="3000" y="1857"/>
                    <a:pt x="2499" y="1812"/>
                  </a:cubicBezTo>
                  <a:cubicBezTo>
                    <a:pt x="2615" y="1776"/>
                    <a:pt x="2727" y="1736"/>
                    <a:pt x="2823" y="1706"/>
                  </a:cubicBezTo>
                  <a:cubicBezTo>
                    <a:pt x="2979" y="1645"/>
                    <a:pt x="3131" y="1589"/>
                    <a:pt x="3278" y="1529"/>
                  </a:cubicBezTo>
                  <a:cubicBezTo>
                    <a:pt x="3672" y="1685"/>
                    <a:pt x="4097" y="1771"/>
                    <a:pt x="4522" y="1781"/>
                  </a:cubicBezTo>
                  <a:cubicBezTo>
                    <a:pt x="4523" y="1782"/>
                    <a:pt x="4525" y="1782"/>
                    <a:pt x="4526" y="1782"/>
                  </a:cubicBezTo>
                  <a:cubicBezTo>
                    <a:pt x="4568" y="1782"/>
                    <a:pt x="4581" y="1715"/>
                    <a:pt x="4532" y="1706"/>
                  </a:cubicBezTo>
                  <a:cubicBezTo>
                    <a:pt x="4259" y="1620"/>
                    <a:pt x="3789" y="1493"/>
                    <a:pt x="3419" y="1478"/>
                  </a:cubicBezTo>
                  <a:cubicBezTo>
                    <a:pt x="3627" y="1392"/>
                    <a:pt x="3824" y="1306"/>
                    <a:pt x="4011" y="1225"/>
                  </a:cubicBezTo>
                  <a:cubicBezTo>
                    <a:pt x="4248" y="1316"/>
                    <a:pt x="4555" y="1339"/>
                    <a:pt x="4824" y="1339"/>
                  </a:cubicBezTo>
                  <a:cubicBezTo>
                    <a:pt x="4929" y="1339"/>
                    <a:pt x="5027" y="1336"/>
                    <a:pt x="5114" y="1331"/>
                  </a:cubicBezTo>
                  <a:cubicBezTo>
                    <a:pt x="5169" y="1331"/>
                    <a:pt x="5169" y="1250"/>
                    <a:pt x="5114" y="1250"/>
                  </a:cubicBezTo>
                  <a:cubicBezTo>
                    <a:pt x="4780" y="1205"/>
                    <a:pt x="4446" y="1180"/>
                    <a:pt x="4112" y="1180"/>
                  </a:cubicBezTo>
                  <a:cubicBezTo>
                    <a:pt x="4289" y="1099"/>
                    <a:pt x="4456" y="1018"/>
                    <a:pt x="4613" y="937"/>
                  </a:cubicBezTo>
                  <a:lnTo>
                    <a:pt x="4795" y="851"/>
                  </a:lnTo>
                  <a:lnTo>
                    <a:pt x="4830" y="831"/>
                  </a:lnTo>
                  <a:cubicBezTo>
                    <a:pt x="4921" y="863"/>
                    <a:pt x="5042" y="875"/>
                    <a:pt x="5172" y="875"/>
                  </a:cubicBezTo>
                  <a:cubicBezTo>
                    <a:pt x="5344" y="875"/>
                    <a:pt x="5532" y="854"/>
                    <a:pt x="5685" y="831"/>
                  </a:cubicBezTo>
                  <a:cubicBezTo>
                    <a:pt x="5734" y="826"/>
                    <a:pt x="5731" y="750"/>
                    <a:pt x="5684" y="750"/>
                  </a:cubicBezTo>
                  <a:cubicBezTo>
                    <a:pt x="5683" y="750"/>
                    <a:pt x="5682" y="750"/>
                    <a:pt x="5680" y="750"/>
                  </a:cubicBezTo>
                  <a:cubicBezTo>
                    <a:pt x="5627" y="748"/>
                    <a:pt x="5575" y="747"/>
                    <a:pt x="5522" y="747"/>
                  </a:cubicBezTo>
                  <a:cubicBezTo>
                    <a:pt x="5317" y="747"/>
                    <a:pt x="5112" y="762"/>
                    <a:pt x="4906" y="790"/>
                  </a:cubicBezTo>
                  <a:lnTo>
                    <a:pt x="4962" y="760"/>
                  </a:lnTo>
                  <a:lnTo>
                    <a:pt x="5275" y="588"/>
                  </a:lnTo>
                  <a:cubicBezTo>
                    <a:pt x="5463" y="477"/>
                    <a:pt x="5629" y="376"/>
                    <a:pt x="5756" y="290"/>
                  </a:cubicBezTo>
                  <a:cubicBezTo>
                    <a:pt x="6009" y="113"/>
                    <a:pt x="6145" y="11"/>
                    <a:pt x="6140" y="1"/>
                  </a:cubicBezTo>
                  <a:cubicBezTo>
                    <a:pt x="6140" y="1"/>
                    <a:pt x="6139" y="1"/>
                    <a:pt x="6137" y="1"/>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rot="15942878" flipH="1">
              <a:off x="323608" y="730545"/>
              <a:ext cx="857271" cy="1034316"/>
            </a:xfrm>
            <a:custGeom>
              <a:avLst/>
              <a:gdLst/>
              <a:ahLst/>
              <a:cxnLst/>
              <a:rect l="l" t="t" r="r" b="b"/>
              <a:pathLst>
                <a:path w="9016" h="10878" extrusionOk="0">
                  <a:moveTo>
                    <a:pt x="578" y="0"/>
                  </a:moveTo>
                  <a:cubicBezTo>
                    <a:pt x="530" y="0"/>
                    <a:pt x="486" y="38"/>
                    <a:pt x="510" y="96"/>
                  </a:cubicBezTo>
                  <a:cubicBezTo>
                    <a:pt x="682" y="532"/>
                    <a:pt x="880" y="967"/>
                    <a:pt x="1093" y="1403"/>
                  </a:cubicBezTo>
                  <a:cubicBezTo>
                    <a:pt x="0" y="2800"/>
                    <a:pt x="1118" y="5265"/>
                    <a:pt x="1118" y="5265"/>
                  </a:cubicBezTo>
                  <a:cubicBezTo>
                    <a:pt x="1915" y="4328"/>
                    <a:pt x="1570" y="2677"/>
                    <a:pt x="1323" y="1847"/>
                  </a:cubicBezTo>
                  <a:lnTo>
                    <a:pt x="1323" y="1847"/>
                  </a:lnTo>
                  <a:cubicBezTo>
                    <a:pt x="1652" y="2463"/>
                    <a:pt x="2014" y="3063"/>
                    <a:pt x="2408" y="3654"/>
                  </a:cubicBezTo>
                  <a:cubicBezTo>
                    <a:pt x="1595" y="5257"/>
                    <a:pt x="3082" y="7657"/>
                    <a:pt x="3082" y="7657"/>
                  </a:cubicBezTo>
                  <a:cubicBezTo>
                    <a:pt x="3707" y="6514"/>
                    <a:pt x="3008" y="4756"/>
                    <a:pt x="2638" y="3983"/>
                  </a:cubicBezTo>
                  <a:lnTo>
                    <a:pt x="2638" y="3983"/>
                  </a:lnTo>
                  <a:cubicBezTo>
                    <a:pt x="3066" y="4600"/>
                    <a:pt x="3534" y="5208"/>
                    <a:pt x="4027" y="5791"/>
                  </a:cubicBezTo>
                  <a:cubicBezTo>
                    <a:pt x="3230" y="7402"/>
                    <a:pt x="4709" y="9785"/>
                    <a:pt x="4709" y="9785"/>
                  </a:cubicBezTo>
                  <a:cubicBezTo>
                    <a:pt x="5367" y="8585"/>
                    <a:pt x="4553" y="6703"/>
                    <a:pt x="4208" y="6005"/>
                  </a:cubicBezTo>
                  <a:lnTo>
                    <a:pt x="4208" y="6005"/>
                  </a:lnTo>
                  <a:cubicBezTo>
                    <a:pt x="4693" y="6572"/>
                    <a:pt x="5202" y="7122"/>
                    <a:pt x="5728" y="7648"/>
                  </a:cubicBezTo>
                  <a:cubicBezTo>
                    <a:pt x="6476" y="9645"/>
                    <a:pt x="9015" y="10878"/>
                    <a:pt x="9015" y="10878"/>
                  </a:cubicBezTo>
                  <a:cubicBezTo>
                    <a:pt x="8498" y="9333"/>
                    <a:pt x="6681" y="8109"/>
                    <a:pt x="5975" y="7681"/>
                  </a:cubicBezTo>
                  <a:cubicBezTo>
                    <a:pt x="5482" y="7196"/>
                    <a:pt x="4997" y="6679"/>
                    <a:pt x="4537" y="6153"/>
                  </a:cubicBezTo>
                  <a:lnTo>
                    <a:pt x="4537" y="6153"/>
                  </a:lnTo>
                  <a:cubicBezTo>
                    <a:pt x="5278" y="6743"/>
                    <a:pt x="6763" y="7766"/>
                    <a:pt x="8119" y="7766"/>
                  </a:cubicBezTo>
                  <a:cubicBezTo>
                    <a:pt x="8160" y="7766"/>
                    <a:pt x="8202" y="7765"/>
                    <a:pt x="8243" y="7763"/>
                  </a:cubicBezTo>
                  <a:cubicBezTo>
                    <a:pt x="8243" y="7763"/>
                    <a:pt x="6229" y="5742"/>
                    <a:pt x="4196" y="5742"/>
                  </a:cubicBezTo>
                  <a:cubicBezTo>
                    <a:pt x="4191" y="5742"/>
                    <a:pt x="4187" y="5742"/>
                    <a:pt x="4183" y="5742"/>
                  </a:cubicBezTo>
                  <a:cubicBezTo>
                    <a:pt x="3682" y="5150"/>
                    <a:pt x="3213" y="4542"/>
                    <a:pt x="2778" y="3917"/>
                  </a:cubicBezTo>
                  <a:lnTo>
                    <a:pt x="2778" y="3917"/>
                  </a:lnTo>
                  <a:cubicBezTo>
                    <a:pt x="3464" y="4476"/>
                    <a:pt x="5040" y="5630"/>
                    <a:pt x="6484" y="5630"/>
                  </a:cubicBezTo>
                  <a:cubicBezTo>
                    <a:pt x="6528" y="5630"/>
                    <a:pt x="6572" y="5629"/>
                    <a:pt x="6616" y="5627"/>
                  </a:cubicBezTo>
                  <a:cubicBezTo>
                    <a:pt x="6616" y="5627"/>
                    <a:pt x="4602" y="3613"/>
                    <a:pt x="2564" y="3613"/>
                  </a:cubicBezTo>
                  <a:cubicBezTo>
                    <a:pt x="2137" y="2981"/>
                    <a:pt x="1743" y="2323"/>
                    <a:pt x="1389" y="1649"/>
                  </a:cubicBezTo>
                  <a:lnTo>
                    <a:pt x="1389" y="1649"/>
                  </a:lnTo>
                  <a:cubicBezTo>
                    <a:pt x="1989" y="2274"/>
                    <a:pt x="3526" y="3745"/>
                    <a:pt x="5104" y="3909"/>
                  </a:cubicBezTo>
                  <a:cubicBezTo>
                    <a:pt x="5104" y="3909"/>
                    <a:pt x="3361" y="1674"/>
                    <a:pt x="1249" y="1370"/>
                  </a:cubicBezTo>
                  <a:cubicBezTo>
                    <a:pt x="1028" y="934"/>
                    <a:pt x="839" y="499"/>
                    <a:pt x="666" y="63"/>
                  </a:cubicBezTo>
                  <a:cubicBezTo>
                    <a:pt x="649" y="19"/>
                    <a:pt x="612" y="0"/>
                    <a:pt x="578" y="0"/>
                  </a:cubicBezTo>
                  <a:close/>
                </a:path>
              </a:pathLst>
            </a:custGeom>
            <a:solidFill>
              <a:srgbClr val="F9A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6" name="Google Shape;126;p16"/>
            <p:cNvGrpSpPr/>
            <p:nvPr/>
          </p:nvGrpSpPr>
          <p:grpSpPr>
            <a:xfrm rot="-10179084">
              <a:off x="1868760" y="4528016"/>
              <a:ext cx="501872" cy="264659"/>
              <a:chOff x="4559475" y="3797625"/>
              <a:chExt cx="114250" cy="60250"/>
            </a:xfrm>
          </p:grpSpPr>
          <p:sp>
            <p:nvSpPr>
              <p:cNvPr id="127" name="Google Shape;127;p16"/>
              <p:cNvSpPr/>
              <p:nvPr/>
            </p:nvSpPr>
            <p:spPr>
              <a:xfrm>
                <a:off x="4601850" y="3797625"/>
                <a:ext cx="35325" cy="33875"/>
              </a:xfrm>
              <a:custGeom>
                <a:avLst/>
                <a:gdLst/>
                <a:ahLst/>
                <a:cxnLst/>
                <a:rect l="l" t="t" r="r" b="b"/>
                <a:pathLst>
                  <a:path w="1413" h="1355" extrusionOk="0">
                    <a:moveTo>
                      <a:pt x="1396" y="619"/>
                    </a:moveTo>
                    <a:cubicBezTo>
                      <a:pt x="1395" y="668"/>
                      <a:pt x="1379" y="733"/>
                      <a:pt x="1379" y="781"/>
                    </a:cubicBezTo>
                    <a:cubicBezTo>
                      <a:pt x="1379" y="727"/>
                      <a:pt x="1386" y="673"/>
                      <a:pt x="1396" y="619"/>
                    </a:cubicBezTo>
                    <a:close/>
                    <a:moveTo>
                      <a:pt x="864" y="0"/>
                    </a:moveTo>
                    <a:cubicBezTo>
                      <a:pt x="804" y="0"/>
                      <a:pt x="753" y="9"/>
                      <a:pt x="698" y="20"/>
                    </a:cubicBezTo>
                    <a:lnTo>
                      <a:pt x="698" y="20"/>
                    </a:lnTo>
                    <a:lnTo>
                      <a:pt x="548" y="34"/>
                    </a:lnTo>
                    <a:lnTo>
                      <a:pt x="399" y="100"/>
                    </a:lnTo>
                    <a:cubicBezTo>
                      <a:pt x="266" y="167"/>
                      <a:pt x="166" y="283"/>
                      <a:pt x="117" y="416"/>
                    </a:cubicBezTo>
                    <a:cubicBezTo>
                      <a:pt x="0" y="665"/>
                      <a:pt x="67" y="964"/>
                      <a:pt x="249" y="1163"/>
                    </a:cubicBezTo>
                    <a:cubicBezTo>
                      <a:pt x="385" y="1287"/>
                      <a:pt x="557" y="1355"/>
                      <a:pt x="732" y="1355"/>
                    </a:cubicBezTo>
                    <a:cubicBezTo>
                      <a:pt x="793" y="1355"/>
                      <a:pt x="854" y="1347"/>
                      <a:pt x="914" y="1329"/>
                    </a:cubicBezTo>
                    <a:cubicBezTo>
                      <a:pt x="1047" y="1296"/>
                      <a:pt x="1163" y="1197"/>
                      <a:pt x="1263" y="1097"/>
                    </a:cubicBezTo>
                    <a:cubicBezTo>
                      <a:pt x="1346" y="981"/>
                      <a:pt x="1412" y="831"/>
                      <a:pt x="1396" y="682"/>
                    </a:cubicBezTo>
                    <a:cubicBezTo>
                      <a:pt x="1396" y="666"/>
                      <a:pt x="1396" y="636"/>
                      <a:pt x="1396" y="619"/>
                    </a:cubicBezTo>
                    <a:lnTo>
                      <a:pt x="1396" y="619"/>
                    </a:lnTo>
                    <a:cubicBezTo>
                      <a:pt x="1401" y="590"/>
                      <a:pt x="1407" y="561"/>
                      <a:pt x="1412" y="532"/>
                    </a:cubicBezTo>
                    <a:cubicBezTo>
                      <a:pt x="1412" y="399"/>
                      <a:pt x="1346" y="250"/>
                      <a:pt x="1246" y="150"/>
                    </a:cubicBezTo>
                    <a:cubicBezTo>
                      <a:pt x="1147" y="50"/>
                      <a:pt x="1014" y="0"/>
                      <a:pt x="864" y="0"/>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4654600" y="3843300"/>
                <a:ext cx="19125" cy="14575"/>
              </a:xfrm>
              <a:custGeom>
                <a:avLst/>
                <a:gdLst/>
                <a:ahLst/>
                <a:cxnLst/>
                <a:rect l="l" t="t" r="r" b="b"/>
                <a:pathLst>
                  <a:path w="765" h="583" extrusionOk="0">
                    <a:moveTo>
                      <a:pt x="382" y="1"/>
                    </a:moveTo>
                    <a:cubicBezTo>
                      <a:pt x="0" y="1"/>
                      <a:pt x="0" y="582"/>
                      <a:pt x="382" y="582"/>
                    </a:cubicBezTo>
                    <a:cubicBezTo>
                      <a:pt x="764" y="582"/>
                      <a:pt x="764" y="1"/>
                      <a:pt x="382" y="1"/>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4559475" y="3832100"/>
                <a:ext cx="17050" cy="12900"/>
              </a:xfrm>
              <a:custGeom>
                <a:avLst/>
                <a:gdLst/>
                <a:ahLst/>
                <a:cxnLst/>
                <a:rect l="l" t="t" r="r" b="b"/>
                <a:pathLst>
                  <a:path w="682" h="516" extrusionOk="0">
                    <a:moveTo>
                      <a:pt x="333" y="0"/>
                    </a:moveTo>
                    <a:cubicBezTo>
                      <a:pt x="1" y="0"/>
                      <a:pt x="1" y="515"/>
                      <a:pt x="333" y="515"/>
                    </a:cubicBezTo>
                    <a:cubicBezTo>
                      <a:pt x="682" y="515"/>
                      <a:pt x="682" y="0"/>
                      <a:pt x="333" y="0"/>
                    </a:cubicBezTo>
                    <a:close/>
                  </a:path>
                </a:pathLst>
              </a:custGeom>
              <a:solidFill>
                <a:srgbClr val="F9AA9D">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123;p16">
            <a:extLst>
              <a:ext uri="{FF2B5EF4-FFF2-40B4-BE49-F238E27FC236}">
                <a16:creationId xmlns:a16="http://schemas.microsoft.com/office/drawing/2014/main" id="{7AB4283B-DD24-3307-D47C-7A457B4D4422}"/>
              </a:ext>
            </a:extLst>
          </p:cNvPr>
          <p:cNvSpPr/>
          <p:nvPr/>
        </p:nvSpPr>
        <p:spPr>
          <a:xfrm rot="2509569">
            <a:off x="-630820" y="-1733837"/>
            <a:ext cx="1818459" cy="4368224"/>
          </a:xfrm>
          <a:custGeom>
            <a:avLst/>
            <a:gdLst/>
            <a:ahLst/>
            <a:cxnLst/>
            <a:rect l="l" t="t" r="r" b="b"/>
            <a:pathLst>
              <a:path w="23593" h="45172" extrusionOk="0">
                <a:moveTo>
                  <a:pt x="14182" y="0"/>
                </a:moveTo>
                <a:cubicBezTo>
                  <a:pt x="13269" y="0"/>
                  <a:pt x="12360" y="159"/>
                  <a:pt x="11498" y="496"/>
                </a:cubicBezTo>
                <a:cubicBezTo>
                  <a:pt x="9055" y="1443"/>
                  <a:pt x="7294" y="3553"/>
                  <a:pt x="5749" y="5663"/>
                </a:cubicBezTo>
                <a:cubicBezTo>
                  <a:pt x="3972" y="8089"/>
                  <a:pt x="2327" y="10647"/>
                  <a:pt x="1363" y="13505"/>
                </a:cubicBezTo>
                <a:cubicBezTo>
                  <a:pt x="1" y="17476"/>
                  <a:pt x="51" y="21779"/>
                  <a:pt x="117" y="25982"/>
                </a:cubicBezTo>
                <a:cubicBezTo>
                  <a:pt x="167" y="30684"/>
                  <a:pt x="234" y="35418"/>
                  <a:pt x="948" y="40070"/>
                </a:cubicBezTo>
                <a:cubicBezTo>
                  <a:pt x="1164" y="41582"/>
                  <a:pt x="1513" y="43160"/>
                  <a:pt x="2559" y="44257"/>
                </a:cubicBezTo>
                <a:cubicBezTo>
                  <a:pt x="3186" y="44907"/>
                  <a:pt x="4093" y="45171"/>
                  <a:pt x="5143" y="45171"/>
                </a:cubicBezTo>
                <a:cubicBezTo>
                  <a:pt x="8549" y="45171"/>
                  <a:pt x="13463" y="42390"/>
                  <a:pt x="15203" y="40967"/>
                </a:cubicBezTo>
                <a:cubicBezTo>
                  <a:pt x="17695" y="38907"/>
                  <a:pt x="19439" y="35718"/>
                  <a:pt x="19140" y="32478"/>
                </a:cubicBezTo>
                <a:cubicBezTo>
                  <a:pt x="18791" y="28706"/>
                  <a:pt x="15801" y="25234"/>
                  <a:pt x="16665" y="21546"/>
                </a:cubicBezTo>
                <a:cubicBezTo>
                  <a:pt x="17279" y="19004"/>
                  <a:pt x="19555" y="17260"/>
                  <a:pt x="21051" y="15083"/>
                </a:cubicBezTo>
                <a:cubicBezTo>
                  <a:pt x="23227" y="11893"/>
                  <a:pt x="23593" y="7424"/>
                  <a:pt x="21566" y="4118"/>
                </a:cubicBezTo>
                <a:cubicBezTo>
                  <a:pt x="20023" y="1602"/>
                  <a:pt x="17086" y="0"/>
                  <a:pt x="14182" y="0"/>
                </a:cubicBezTo>
                <a:close/>
              </a:path>
            </a:pathLst>
          </a:custGeom>
          <a:solidFill>
            <a:srgbClr val="F9AA9D">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4677483"/>
      </p:ext>
    </p:extLst>
  </p:cSld>
  <p:clrMapOvr>
    <a:masterClrMapping/>
  </p:clrMapOvr>
</p:sld>
</file>

<file path=ppt/theme/theme1.xml><?xml version="1.0" encoding="utf-8"?>
<a:theme xmlns:a="http://schemas.openxmlformats.org/drawingml/2006/main" name="Art History Thesis Infographics by Slidesgo">
  <a:themeElements>
    <a:clrScheme name="Simple Light">
      <a:dk1>
        <a:srgbClr val="797979"/>
      </a:dk1>
      <a:lt1>
        <a:srgbClr val="FFF8F3"/>
      </a:lt1>
      <a:dk2>
        <a:srgbClr val="797979"/>
      </a:dk2>
      <a:lt2>
        <a:srgbClr val="CAC9C9"/>
      </a:lt2>
      <a:accent1>
        <a:srgbClr val="F7DEC9"/>
      </a:accent1>
      <a:accent2>
        <a:srgbClr val="F9AA9D"/>
      </a:accent2>
      <a:accent3>
        <a:srgbClr val="E0736E"/>
      </a:accent3>
      <a:accent4>
        <a:srgbClr val="C4574B"/>
      </a:accent4>
      <a:accent5>
        <a:srgbClr val="E4E3E3"/>
      </a:accent5>
      <a:accent6>
        <a:srgbClr val="E7938F"/>
      </a:accent6>
      <a:hlink>
        <a:srgbClr val="79797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1054</Words>
  <Application>Microsoft Office PowerPoint</Application>
  <PresentationFormat>On-screen Show (16:9)</PresentationFormat>
  <Paragraphs>122</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Inter</vt:lpstr>
      <vt:lpstr>Rokkitt</vt:lpstr>
      <vt:lpstr>Roboto Condensed Light</vt:lpstr>
      <vt:lpstr>Chonburi</vt:lpstr>
      <vt:lpstr>Art History Thesis Infographics by Slidesgo</vt:lpstr>
      <vt:lpstr>Neural Style Transfer</vt:lpstr>
      <vt:lpstr>About Neural Style Transfer</vt:lpstr>
      <vt:lpstr>Index</vt:lpstr>
      <vt:lpstr>How does Style Transfer work?</vt:lpstr>
      <vt:lpstr>PowerPoint Presentation</vt:lpstr>
      <vt:lpstr>Setup and Code</vt:lpstr>
      <vt:lpstr>Code</vt:lpstr>
      <vt:lpstr>PowerPoint Presentation</vt:lpstr>
      <vt:lpstr>PowerPoint Presentation</vt:lpstr>
      <vt:lpstr>PowerPoint Presentation</vt:lpstr>
      <vt:lpstr>Neural Style Transfer basic structure</vt:lpstr>
      <vt:lpstr>Neural Style Transfer basic structure</vt:lpstr>
      <vt:lpstr>Neural Style Transfer basic structure</vt:lpstr>
      <vt:lpstr>Neural Style Transfer basic structure</vt:lpstr>
      <vt:lpstr>PowerPoint Presentation</vt:lpstr>
      <vt:lpstr>Neural Style Transfer use cases</vt:lpstr>
      <vt:lpstr>Efforts by: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Style Transfer</dc:title>
  <dc:creator>Deep</dc:creator>
  <cp:lastModifiedBy>deepkirat singh</cp:lastModifiedBy>
  <cp:revision>1</cp:revision>
  <dcterms:modified xsi:type="dcterms:W3CDTF">2022-11-20T10:07:29Z</dcterms:modified>
</cp:coreProperties>
</file>