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ki2005/Per131_S4F_CP_Team_11955_case_study_3_Energy_efficiency_in_smart_buildings" TargetMode="External"/><Relationship Id="rId2" Type="http://schemas.openxmlformats.org/officeDocument/2006/relationships/hyperlink" Target="https://colab.research.google.com/drive/1RuL3SZAQBH2ls7AU7TOusGTHHfs92vUX?usp=shar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14800" y="3468414"/>
            <a:ext cx="7427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Efficiency In Smart Buildings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DBFFA-FAED-01C9-7547-9CA5FC503122}"/>
              </a:ext>
            </a:extLst>
          </p:cNvPr>
          <p:cNvSpPr txBox="1"/>
          <p:nvPr/>
        </p:nvSpPr>
        <p:spPr>
          <a:xfrm>
            <a:off x="919758" y="1813231"/>
            <a:ext cx="6101952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- Integrate with real-time data collection from </a:t>
            </a:r>
            <a:r>
              <a:rPr lang="en-US" dirty="0" err="1"/>
              <a:t>IoT</a:t>
            </a:r>
            <a:r>
              <a:rPr lang="en-US" dirty="0"/>
              <a:t> devices</a:t>
            </a:r>
          </a:p>
          <a:p>
            <a:endParaRPr lang="en-US" dirty="0"/>
          </a:p>
          <a:p>
            <a:r>
              <a:rPr lang="en-US" dirty="0"/>
              <a:t>• - Deploy the model in a cloud environment for live predictions</a:t>
            </a:r>
          </a:p>
          <a:p>
            <a:endParaRPr lang="en-US" dirty="0"/>
          </a:p>
          <a:p>
            <a:r>
              <a:rPr lang="en-US" dirty="0"/>
              <a:t>• - Experiment with deep learning models and other ML algorithms</a:t>
            </a:r>
          </a:p>
          <a:p>
            <a:endParaRPr lang="en-US" dirty="0"/>
          </a:p>
          <a:p>
            <a:r>
              <a:rPr lang="en-US" dirty="0"/>
              <a:t>• - Add anomaly detection for better fault analysis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9173B-1EC7-023B-86CC-0042E2E4C9EE}"/>
              </a:ext>
            </a:extLst>
          </p:cNvPr>
          <p:cNvSpPr txBox="1"/>
          <p:nvPr/>
        </p:nvSpPr>
        <p:spPr>
          <a:xfrm>
            <a:off x="1145977" y="1633066"/>
            <a:ext cx="6101952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</a:t>
            </a:r>
            <a:r>
              <a:rPr lang="en-US" dirty="0"/>
              <a:t>project successfully demonstrates the use of machine learning for predictive maintenance in solar energy systems. </a:t>
            </a:r>
          </a:p>
          <a:p>
            <a:endParaRPr lang="en-US" dirty="0"/>
          </a:p>
          <a:p>
            <a:r>
              <a:rPr lang="en-US" dirty="0"/>
              <a:t>The Random Forest model, supported by proper preprocessing and data balancing, achieved strong performance metrics. </a:t>
            </a:r>
          </a:p>
          <a:p>
            <a:endParaRPr lang="en-US" dirty="0"/>
          </a:p>
          <a:p>
            <a:r>
              <a:rPr lang="en-US" dirty="0"/>
              <a:t>This solution has the potential to reduce downtime and maintenance costs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81E38-8D9B-2112-D719-314FBA016619}"/>
              </a:ext>
            </a:extLst>
          </p:cNvPr>
          <p:cNvSpPr txBox="1"/>
          <p:nvPr/>
        </p:nvSpPr>
        <p:spPr>
          <a:xfrm>
            <a:off x="1039356" y="1770372"/>
            <a:ext cx="10113288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aims to predict inverter failures in solar panel systems using machine learning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By analyzing real-time sensor data such as temperature, voltage, and current, we can detect early warning signs of failure.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employs a Random Forest classifier to achieve high accuracy, and addresses class imbalance through oversampling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DCF7-C3B9-1F48-02E0-F67A84FF8B5A}"/>
              </a:ext>
            </a:extLst>
          </p:cNvPr>
          <p:cNvSpPr txBox="1"/>
          <p:nvPr/>
        </p:nvSpPr>
        <p:spPr>
          <a:xfrm>
            <a:off x="923199" y="2071687"/>
            <a:ext cx="10161519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Inverter failure in solar panels often goes undetected until significant energy loss occurs. Manual monitoring is inefficient and reactive.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proposes an automated, predictive solution using sensor data to forecast inverter failure before it happens.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65287-1E92-40AA-9CD1-13B3E98263A6}"/>
              </a:ext>
            </a:extLst>
          </p:cNvPr>
          <p:cNvSpPr txBox="1"/>
          <p:nvPr/>
        </p:nvSpPr>
        <p:spPr>
          <a:xfrm>
            <a:off x="952500" y="2214563"/>
            <a:ext cx="8194476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To develop a machine learning model that accurately predicts inverter failure using sensor data, enabling proactive maintenance and reducing system downtime.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1FBA8-E735-E782-84EA-444775D480F8}"/>
              </a:ext>
            </a:extLst>
          </p:cNvPr>
          <p:cNvSpPr txBox="1"/>
          <p:nvPr/>
        </p:nvSpPr>
        <p:spPr>
          <a:xfrm>
            <a:off x="1083469" y="1678781"/>
            <a:ext cx="8450460" cy="2390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- Dataset: solarpanelsensor_dataprocessed.csv</a:t>
            </a:r>
          </a:p>
          <a:p>
            <a:endParaRPr lang="en-US" dirty="0"/>
          </a:p>
          <a:p>
            <a:r>
              <a:rPr lang="en-US" dirty="0"/>
              <a:t>• - Features: Temperature (°C), Voltage (V), Current (A)</a:t>
            </a:r>
          </a:p>
          <a:p>
            <a:endParaRPr lang="en-US" dirty="0"/>
          </a:p>
          <a:p>
            <a:r>
              <a:rPr lang="en-US" dirty="0"/>
              <a:t>• - Target: Failure (0 = No, 1 = Yes) </a:t>
            </a:r>
          </a:p>
          <a:p>
            <a:endParaRPr lang="en-US" dirty="0"/>
          </a:p>
          <a:p>
            <a:r>
              <a:rPr lang="en-US" dirty="0"/>
              <a:t>• - Preprocessing: Removed timestamp, handled class imbalance using oversampling, standardized features using </a:t>
            </a:r>
            <a:r>
              <a:rPr lang="en-US" dirty="0" err="1"/>
              <a:t>StandardScaler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70D35-9067-AB6B-ACFA-593969D27103}"/>
              </a:ext>
            </a:extLst>
          </p:cNvPr>
          <p:cNvSpPr txBox="1"/>
          <p:nvPr/>
        </p:nvSpPr>
        <p:spPr>
          <a:xfrm>
            <a:off x="1497211" y="1900055"/>
            <a:ext cx="6101952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1. Load and preprocess the dataset </a:t>
            </a:r>
          </a:p>
          <a:p>
            <a:endParaRPr lang="en-US" dirty="0"/>
          </a:p>
          <a:p>
            <a:r>
              <a:rPr lang="en-US" dirty="0"/>
              <a:t>• 2. Split data into training and test sets</a:t>
            </a:r>
          </a:p>
          <a:p>
            <a:endParaRPr lang="en-US" dirty="0"/>
          </a:p>
          <a:p>
            <a:r>
              <a:rPr lang="en-US" dirty="0"/>
              <a:t> • 3. Standardize features</a:t>
            </a:r>
          </a:p>
          <a:p>
            <a:endParaRPr lang="en-US" dirty="0"/>
          </a:p>
          <a:p>
            <a:r>
              <a:rPr lang="en-US" dirty="0"/>
              <a:t>• 4. Train a Random Forest classifier on both original and balanced data</a:t>
            </a:r>
          </a:p>
          <a:p>
            <a:endParaRPr lang="en-US" dirty="0"/>
          </a:p>
          <a:p>
            <a:r>
              <a:rPr lang="en-US" dirty="0"/>
              <a:t>• 5. Evaluate feature importance and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45494-AF26-BB2B-EBD5-8010C057FA0E}"/>
              </a:ext>
            </a:extLst>
          </p:cNvPr>
          <p:cNvSpPr txBox="1"/>
          <p:nvPr/>
        </p:nvSpPr>
        <p:spPr>
          <a:xfrm>
            <a:off x="1586509" y="1921174"/>
            <a:ext cx="6101952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- Metrics used: Accuracy, Precision, Recall, F1score</a:t>
            </a:r>
          </a:p>
          <a:p>
            <a:endParaRPr lang="en-US" dirty="0"/>
          </a:p>
          <a:p>
            <a:r>
              <a:rPr lang="en-US" dirty="0"/>
              <a:t>• - Feature Importance: Voltage &gt; Current &gt; Temperature</a:t>
            </a:r>
          </a:p>
          <a:p>
            <a:endParaRPr lang="en-US" dirty="0"/>
          </a:p>
          <a:p>
            <a:r>
              <a:rPr lang="en-US" dirty="0"/>
              <a:t>• - Balanced model performance (Example): </a:t>
            </a:r>
          </a:p>
          <a:p>
            <a:endParaRPr lang="en-US" dirty="0"/>
          </a:p>
          <a:p>
            <a:r>
              <a:rPr lang="en-US" dirty="0"/>
              <a:t>•- Accuracy: 0.95• • </a:t>
            </a:r>
          </a:p>
          <a:p>
            <a:endParaRPr lang="en-US" dirty="0"/>
          </a:p>
          <a:p>
            <a:r>
              <a:rPr lang="en-US" dirty="0"/>
              <a:t>•- Precision: 0.94 - Recall: 0.96- F1-score: 0.95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97692-93E2-92AE-509D-6BF0FE37962D}"/>
              </a:ext>
            </a:extLst>
          </p:cNvPr>
          <p:cNvSpPr txBox="1"/>
          <p:nvPr/>
        </p:nvSpPr>
        <p:spPr>
          <a:xfrm>
            <a:off x="5175647" y="2508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9C16-05D1-D495-2BFE-8635BCFBECA9}"/>
              </a:ext>
            </a:extLst>
          </p:cNvPr>
          <p:cNvSpPr txBox="1"/>
          <p:nvPr/>
        </p:nvSpPr>
        <p:spPr>
          <a:xfrm>
            <a:off x="230256" y="5268005"/>
            <a:ext cx="1204291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Collab link;: </a:t>
            </a:r>
            <a:r>
              <a:rPr lang="en-IN" dirty="0">
                <a:hlinkClick r:id="rId2"/>
              </a:rPr>
              <a:t>https://colab.research.google.com/drive/1RuL3SZAQBH2ls7AU7TOusGTHHfs92vUX?usp=sharing</a:t>
            </a:r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3"/>
              </a:rPr>
              <a:t>https://github.com/Vikki2005/Per131_S4F_CP_Team_11955_case_study_3_Energy_efficiency_in_smart_buildings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82BFE1-1DF8-1625-A67A-FD2695008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78" y="1623848"/>
            <a:ext cx="7535919" cy="334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34</TotalTime>
  <Words>614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sarath kumar</cp:lastModifiedBy>
  <cp:revision>17</cp:revision>
  <dcterms:created xsi:type="dcterms:W3CDTF">2024-12-31T09:40:01Z</dcterms:created>
  <dcterms:modified xsi:type="dcterms:W3CDTF">2025-04-05T07:43:23Z</dcterms:modified>
</cp:coreProperties>
</file>