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71" r:id="rId14"/>
    <p:sldId id="272" r:id="rId15"/>
    <p:sldId id="273" r:id="rId16"/>
    <p:sldId id="274" r:id="rId17"/>
    <p:sldId id="268" r:id="rId18"/>
    <p:sldId id="27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/>
    <p:restoredTop sz="94624"/>
  </p:normalViewPr>
  <p:slideViewPr>
    <p:cSldViewPr snapToGrid="0" snapToObjects="1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5087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5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92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0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6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88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0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552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9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20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4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93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10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b="1" dirty="0" smtClean="0">
                <a:latin typeface="Andale Mono" charset="0"/>
                <a:ea typeface="Andale Mono" charset="0"/>
                <a:cs typeface="Andale Mono" charset="0"/>
              </a:rPr>
              <a:t>Case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</a:t>
            </a:r>
            <a:endParaRPr lang="en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1188720"/>
            <a:ext cx="6272784" cy="3550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883949"/>
            <a:ext cx="260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6" y="1092709"/>
            <a:ext cx="8228908" cy="3525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Doctor Appointment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96" y="1017725"/>
            <a:ext cx="6236208" cy="4041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 Invoice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5" y="1017724"/>
            <a:ext cx="6236208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New User Registration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93" y="1017724"/>
            <a:ext cx="6106287" cy="39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Schedule Appointment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75" y="1017651"/>
            <a:ext cx="6171248" cy="39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Patient History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106424"/>
            <a:ext cx="7927848" cy="36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created an easy-to-use, multi-user software which demonstrated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Relevant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Comprehensive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QA 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Java 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User Guide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QA Analyst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~4,000 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32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Pages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Cost: 15.6 Person-Months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35" y="3115275"/>
            <a:ext cx="7938258" cy="17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12431" y="1533539"/>
            <a:ext cx="2337527" cy="441657"/>
            <a:chOff x="6438038" y="3733723"/>
            <a:chExt cx="2464187" cy="351302"/>
          </a:xfrm>
        </p:grpSpPr>
        <p:sp>
          <p:nvSpPr>
            <p:cNvPr id="98" name="Shape 98"/>
            <p:cNvSpPr/>
            <p:nvPr/>
          </p:nvSpPr>
          <p:spPr>
            <a:xfrm>
              <a:off x="6438038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7912243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</a:t>
            </a:r>
            <a:r>
              <a:rPr lang="en-US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Develop an efficient tool to manage and automate everyday tasks seen in hospitals.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Intuitive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Secure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Reusable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All-In-One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480624" y="1254158"/>
            <a:ext cx="52304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480624" y="2127464"/>
            <a:ext cx="5294407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Records</a:t>
            </a:r>
            <a:endParaRPr lang="en" sz="14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480624" y="3876311"/>
            <a:ext cx="50017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Processing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431927" y="1768975"/>
            <a:ext cx="3431380" cy="29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application utilizes a Model-View-Controller architectural structure. In this model, the model is continuously updated by actions conducted by the user and displayed soon after to the user.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4" name="Shape 169"/>
          <p:cNvGrpSpPr/>
          <p:nvPr/>
        </p:nvGrpSpPr>
        <p:grpSpPr>
          <a:xfrm>
            <a:off x="431925" y="1304875"/>
            <a:ext cx="3431415" cy="3416400"/>
            <a:chOff x="431925" y="1304875"/>
            <a:chExt cx="2628925" cy="3416400"/>
          </a:xfrm>
        </p:grpSpPr>
        <p:sp>
          <p:nvSpPr>
            <p:cNvPr id="6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Andale Mono" charset="0"/>
                  <a:ea typeface="Andale Mono" charset="0"/>
                  <a:cs typeface="Andale Mono" charset="0"/>
                </a:rPr>
                <a:t>HMS System Modelling</a:t>
              </a:r>
              <a:endParaRPr sz="12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7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5" y="1408112"/>
            <a:ext cx="50474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306</Words>
  <Application>Microsoft Office PowerPoint</Application>
  <PresentationFormat>On-screen Show (16:9)</PresentationFormat>
  <Paragraphs>91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Andale Mono</vt:lpstr>
      <vt:lpstr>Arial</vt:lpstr>
      <vt:lpstr>Average</vt:lpstr>
      <vt:lpstr>Oswald</vt:lpstr>
      <vt:lpstr>Ubuntu</vt:lpstr>
      <vt:lpstr>slate</vt:lpstr>
      <vt:lpstr>BIGHERO5</vt:lpstr>
      <vt:lpstr>About Us</vt:lpstr>
      <vt:lpstr>             The Team</vt:lpstr>
      <vt:lpstr>Timeline and Metrics</vt:lpstr>
      <vt:lpstr>Developmental Tools</vt:lpstr>
      <vt:lpstr>Overview</vt:lpstr>
      <vt:lpstr>Main Features</vt:lpstr>
      <vt:lpstr>System Model</vt:lpstr>
      <vt:lpstr>Use Cases and Sequence Diagrams</vt:lpstr>
      <vt:lpstr>Use Cases</vt:lpstr>
      <vt:lpstr>Sequence Diagram: Login</vt:lpstr>
      <vt:lpstr>Sequence Diagram: Doctor Appointment</vt:lpstr>
      <vt:lpstr>Sequence Diagram: Invoice</vt:lpstr>
      <vt:lpstr>Sequence Diagram: New User Registration</vt:lpstr>
      <vt:lpstr>Sequence Diagram: Schedule Appointment</vt:lpstr>
      <vt:lpstr>Sequence Diagram: Patient History</vt:lpstr>
      <vt:lpstr>Demonstration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plaid storm</cp:lastModifiedBy>
  <cp:revision>40</cp:revision>
  <dcterms:modified xsi:type="dcterms:W3CDTF">2017-04-17T18:00:57Z</dcterms:modified>
</cp:coreProperties>
</file>