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578B-0F38-3B8F-6694-8CDEE611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1222-3E95-244B-6FA8-C25C1B90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603E-0341-C0F6-FC11-C49AA22A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F407-483F-9E54-5854-B4C58446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A50E-EE3F-5014-751A-878EB27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BACD-09F1-FA98-BFE9-7130BF24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2E7AA-1AD6-0F2C-7FD9-FCF08F0C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6EA3-A3CC-EC9A-3757-402F2C2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F8E6-2392-4FD4-29DC-88B7F556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E678-0614-1C2B-470A-CD1FBB52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6B12-9895-E1ED-8454-30C71CE0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E3AA5-CF73-8DE6-4241-E6C1CF66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DCD7-BA1E-B969-0E2C-68C1D357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91B2-AD9D-5FFC-A69A-2F743025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42D0-2E17-8430-480D-DA1A32A5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F5DB-FE92-DD94-7508-C7265E8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72C9-2F89-375B-C37E-19D5F76F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ACFA-6DD6-E65E-79F1-0094A9B1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8756-B2BB-48D7-B749-0866DA6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1498-AE6F-1176-D9E5-CEEADBAD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4ECC-08DD-FB2E-3E81-EC08A05F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78892-243E-7421-F20C-8A394C60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A514-5DFF-54BE-013D-D26E470A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23FA-20B8-871F-FF22-03589F66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34A9-C9C0-C530-3185-AABD55C0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731-F54C-B2B4-3D3F-C939698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449-BD49-CFCC-B57E-8DBD83437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C0F5-9F22-7F38-D43F-733E3731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D5264-E705-6498-0D91-3CEE0FEA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0A04-505B-DFE6-11FE-DC82ADF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29381-CD78-5544-DF40-0C4E2043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02B-3F23-EEDD-35DB-62BC6D5B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717F-B559-B1E0-34EE-317A3FF3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C0C4-2DFE-76F0-1426-C00332B4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F2922-E13B-785E-45AC-52D1F26D1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23330-C7B0-3CAB-FA3E-F097E076B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AB837-7E9D-1178-C19C-49DB4F00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D80EA-DFF9-28EF-C75B-D2FDAA0A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16C38-7EF2-D984-D4B1-22C0A42E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6C86-6797-F83A-8F13-6F587468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331A6-8876-750D-4A27-FDF66A86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FE60A-9E06-9F3F-892F-E7C52402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B2554-0126-38AA-82E8-A9CE2F5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6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8C018-B6AD-73B1-E3D7-119C73CC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5975-E808-7231-9CDC-AE9CFF1F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89AC-7028-B60B-85C2-52FDC7A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9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0A80-76CD-A7D3-68B7-7FF09ADA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B658-1108-61C2-9EF4-5C79BE3E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A2D47-688B-357F-8C34-6F37BEFE1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37F27-957C-0368-0FF9-AF3CF24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0708-6D46-8627-23DA-6628F3FE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3851C-B6B2-E489-36C3-D3FD2E11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DF3-5375-8368-6AD8-2909EC5A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55B4D-AF5D-071B-9D97-2A3E7AC0B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B7B88-1336-3B0D-02BA-2CA9AE0B4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93D6-541B-F63B-1323-7C031E84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069E-9A8C-3016-59AF-DD4A5F3B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EE96-5C4E-DEC5-914F-0F9A660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A5BF0-488A-E1BF-0289-7C40D692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B638-BB5C-0954-41AC-62BC04B2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0E26-C470-86E7-C9B0-049308C2C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C0A6-9783-40F8-8CE0-25980E316E7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474E-6F66-C5DD-3099-FB74AA237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50E9-4F0B-B61E-DBA8-FBED4C0A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92A1-6D2C-41B9-8350-2CC5CA03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abase-data-computer-network-195492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4C438987-5BFA-E980-F447-B7F948BE8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72348"/>
            <a:ext cx="1409700" cy="922179"/>
          </a:xfrm>
          <a:prstGeom prst="rect">
            <a:avLst/>
          </a:prstGeom>
          <a:solidFill>
            <a:schemeClr val="accent4"/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E071C0-A25D-9F43-2D29-C2FB21B137CE}"/>
              </a:ext>
            </a:extLst>
          </p:cNvPr>
          <p:cNvCxnSpPr>
            <a:cxnSpLocks/>
            <a:stCxn id="5" idx="3"/>
            <a:endCxn id="1028" idx="1"/>
          </p:cNvCxnSpPr>
          <p:nvPr/>
        </p:nvCxnSpPr>
        <p:spPr>
          <a:xfrm>
            <a:off x="2933700" y="833438"/>
            <a:ext cx="332807" cy="175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F15570-AF59-40EA-CFCB-B5C92ED4E59B}"/>
              </a:ext>
            </a:extLst>
          </p:cNvPr>
          <p:cNvSpPr/>
          <p:nvPr/>
        </p:nvSpPr>
        <p:spPr>
          <a:xfrm>
            <a:off x="5188938" y="1119235"/>
            <a:ext cx="1782147" cy="8406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391A7B-EE8B-3B97-7109-BC5B7A443D3E}"/>
              </a:ext>
            </a:extLst>
          </p:cNvPr>
          <p:cNvCxnSpPr>
            <a:cxnSpLocks/>
            <a:stCxn id="1028" idx="3"/>
            <a:endCxn id="10" idx="1"/>
          </p:cNvCxnSpPr>
          <p:nvPr/>
        </p:nvCxnSpPr>
        <p:spPr>
          <a:xfrm flipV="1">
            <a:off x="4619442" y="1539551"/>
            <a:ext cx="569496" cy="104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5E1BF9-63B0-364D-1196-8F44C004B946}"/>
              </a:ext>
            </a:extLst>
          </p:cNvPr>
          <p:cNvSpPr txBox="1"/>
          <p:nvPr/>
        </p:nvSpPr>
        <p:spPr>
          <a:xfrm>
            <a:off x="1524000" y="1539551"/>
            <a:ext cx="1409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CICIDS-2018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C0C7D0-1A43-6510-47B4-B3978950D045}"/>
              </a:ext>
            </a:extLst>
          </p:cNvPr>
          <p:cNvSpPr/>
          <p:nvPr/>
        </p:nvSpPr>
        <p:spPr>
          <a:xfrm>
            <a:off x="8127709" y="431782"/>
            <a:ext cx="1894114" cy="7905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24899-9C4B-2671-14F6-EC07A31A9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971085" y="827070"/>
            <a:ext cx="1156624" cy="71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9150D4-C543-7A7C-CA5B-3D5597686AA1}"/>
              </a:ext>
            </a:extLst>
          </p:cNvPr>
          <p:cNvCxnSpPr>
            <a:cxnSpLocks/>
            <a:stCxn id="1070" idx="1"/>
            <a:endCxn id="19" idx="3"/>
          </p:cNvCxnSpPr>
          <p:nvPr/>
        </p:nvCxnSpPr>
        <p:spPr>
          <a:xfrm flipH="1" flipV="1">
            <a:off x="10021823" y="827070"/>
            <a:ext cx="531101" cy="47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oncatenate, merge, table, two to one, unite icon - Download on Iconfinder">
            <a:extLst>
              <a:ext uri="{FF2B5EF4-FFF2-40B4-BE49-F238E27FC236}">
                <a16:creationId xmlns:a16="http://schemas.microsoft.com/office/drawing/2014/main" id="{F1FFC489-E548-D367-67DB-13227952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07" y="1908883"/>
            <a:ext cx="1352935" cy="13529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42BE30-5BA8-ED14-068D-F970580C81B1}"/>
              </a:ext>
            </a:extLst>
          </p:cNvPr>
          <p:cNvSpPr/>
          <p:nvPr/>
        </p:nvSpPr>
        <p:spPr>
          <a:xfrm>
            <a:off x="7974723" y="4764072"/>
            <a:ext cx="2245240" cy="7557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F1 SCORE, PRECISION,ACCURACY, RECALL</a:t>
            </a: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54AEE3EB-A7A5-E3C4-023C-6EA4D5CA9AB7}"/>
              </a:ext>
            </a:extLst>
          </p:cNvPr>
          <p:cNvCxnSpPr>
            <a:cxnSpLocks/>
            <a:stCxn id="19" idx="2"/>
            <a:endCxn id="1076" idx="0"/>
          </p:cNvCxnSpPr>
          <p:nvPr/>
        </p:nvCxnSpPr>
        <p:spPr>
          <a:xfrm>
            <a:off x="9074766" y="1222357"/>
            <a:ext cx="22577" cy="84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1415A47-2E83-F286-2FE5-459FEEBD5CF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074766" y="4303724"/>
            <a:ext cx="22577" cy="46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AD04E9A-8348-7724-A52E-EF6B285A5187}"/>
              </a:ext>
            </a:extLst>
          </p:cNvPr>
          <p:cNvSpPr txBox="1"/>
          <p:nvPr/>
        </p:nvSpPr>
        <p:spPr>
          <a:xfrm>
            <a:off x="3321110" y="3342014"/>
            <a:ext cx="13529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Concat</a:t>
            </a:r>
            <a:r>
              <a:rPr lang="en-IN" dirty="0"/>
              <a:t>()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390EFB-0EB2-36CC-5767-0CC98EEB155D}"/>
              </a:ext>
            </a:extLst>
          </p:cNvPr>
          <p:cNvSpPr/>
          <p:nvPr/>
        </p:nvSpPr>
        <p:spPr>
          <a:xfrm>
            <a:off x="4800457" y="4381524"/>
            <a:ext cx="1968755" cy="8406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TESTING DATA</a:t>
            </a:r>
            <a:endParaRPr lang="en-IN" dirty="0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0BFFC1BB-9191-C0C2-635A-898C9F726577}"/>
              </a:ext>
            </a:extLst>
          </p:cNvPr>
          <p:cNvCxnSpPr>
            <a:cxnSpLocks/>
            <a:endCxn id="1055" idx="3"/>
          </p:cNvCxnSpPr>
          <p:nvPr/>
        </p:nvCxnSpPr>
        <p:spPr>
          <a:xfrm flipH="1">
            <a:off x="6769212" y="3289263"/>
            <a:ext cx="726167" cy="15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A779ADC8-D73F-5D24-C831-18D30E0725A6}"/>
              </a:ext>
            </a:extLst>
          </p:cNvPr>
          <p:cNvSpPr/>
          <p:nvPr/>
        </p:nvSpPr>
        <p:spPr>
          <a:xfrm>
            <a:off x="1524000" y="3893177"/>
            <a:ext cx="1838127" cy="8210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DE79AC8F-5B50-D971-BA62-393FCF1B73E6}"/>
              </a:ext>
            </a:extLst>
          </p:cNvPr>
          <p:cNvCxnSpPr>
            <a:stCxn id="1055" idx="1"/>
            <a:endCxn id="1059" idx="3"/>
          </p:cNvCxnSpPr>
          <p:nvPr/>
        </p:nvCxnSpPr>
        <p:spPr>
          <a:xfrm flipH="1" flipV="1">
            <a:off x="3362127" y="4303724"/>
            <a:ext cx="1438330" cy="49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EDA4A7C6-BB65-F77F-5BE8-74DFE1FAE5C5}"/>
              </a:ext>
            </a:extLst>
          </p:cNvPr>
          <p:cNvSpPr/>
          <p:nvPr/>
        </p:nvSpPr>
        <p:spPr>
          <a:xfrm>
            <a:off x="1460239" y="5658203"/>
            <a:ext cx="1965649" cy="72778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B053906-B0DB-856A-E9CE-9D8EBDCB372B}"/>
              </a:ext>
            </a:extLst>
          </p:cNvPr>
          <p:cNvCxnSpPr>
            <a:stCxn id="1059" idx="2"/>
            <a:endCxn id="1063" idx="0"/>
          </p:cNvCxnSpPr>
          <p:nvPr/>
        </p:nvCxnSpPr>
        <p:spPr>
          <a:xfrm>
            <a:off x="2443064" y="4714271"/>
            <a:ext cx="0" cy="94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75A68A0B-2D97-E61F-1900-AC53330491D2}"/>
              </a:ext>
            </a:extLst>
          </p:cNvPr>
          <p:cNvSpPr/>
          <p:nvPr/>
        </p:nvSpPr>
        <p:spPr>
          <a:xfrm>
            <a:off x="10552924" y="810676"/>
            <a:ext cx="1572580" cy="9750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MINIORITY,MAJORITY CLASS</a:t>
            </a:r>
          </a:p>
          <a:p>
            <a:pPr algn="ctr"/>
            <a:r>
              <a:rPr lang="en-IN" sz="1400" dirty="0"/>
              <a:t>(WEB ATTCK,DOS,DDOS)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C12F3DB-DA77-881F-2E18-ECF683F2DCD3}"/>
              </a:ext>
            </a:extLst>
          </p:cNvPr>
          <p:cNvSpPr txBox="1"/>
          <p:nvPr/>
        </p:nvSpPr>
        <p:spPr>
          <a:xfrm>
            <a:off x="8118488" y="2062451"/>
            <a:ext cx="195771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MODEL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C72C9-86E7-4314-2D58-E6D7AA3F6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301" y="2445040"/>
            <a:ext cx="3456163" cy="20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 V</dc:creator>
  <cp:lastModifiedBy>VIKAS K V</cp:lastModifiedBy>
  <cp:revision>3</cp:revision>
  <dcterms:created xsi:type="dcterms:W3CDTF">2024-02-01T11:19:28Z</dcterms:created>
  <dcterms:modified xsi:type="dcterms:W3CDTF">2024-02-03T08:00:17Z</dcterms:modified>
</cp:coreProperties>
</file>