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25"/>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285" r:id="rId23"/>
    <p:sldId id="30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9" d="100"/>
          <a:sy n="119" d="100"/>
        </p:scale>
        <p:origin x="156"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22/01/2018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muables,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immuables 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muable, et contiennent des éléments homogènes qui sont accédés par itération sur la liste</a:t>
            </a:r>
            <a:endParaRPr lang="fr-FR" dirty="0">
              <a:solidFill>
                <a:schemeClr val="tx1"/>
              </a:solidFill>
            </a:endParaRP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endParaRPr lang="fr-FR" dirty="0">
              <a:solidFill>
                <a:schemeClr val="tx1"/>
              </a:solidFill>
            </a:endParaRP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endParaRPr lang="fr-FR" dirty="0">
              <a:solidFill>
                <a:schemeClr val="tx1"/>
              </a:solidFill>
            </a:endParaRP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err="1">
                <a:solidFill>
                  <a:schemeClr val="accent6"/>
                </a:solidFill>
              </a:rPr>
              <a:t>sorted</a:t>
            </a:r>
            <a:r>
              <a:rPr lang="fr-FR" sz="1200" b="1" i="1" dirty="0">
                <a:solidFill>
                  <a:schemeClr val="accent6"/>
                </a:solidFill>
              </a:rPr>
              <a:t>()</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3760</TotalTime>
  <Words>1644</Words>
  <Application>Microsoft Office PowerPoint</Application>
  <PresentationFormat>Grand écran</PresentationFormat>
  <Paragraphs>139</Paragraphs>
  <Slides>23</Slides>
  <Notes>22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419</cp:revision>
  <dcterms:created xsi:type="dcterms:W3CDTF">2017-12-30T07:04:36Z</dcterms:created>
  <dcterms:modified xsi:type="dcterms:W3CDTF">2018-01-22T12:23:52Z</dcterms:modified>
</cp:coreProperties>
</file>