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3"/>
  </p:notesMasterIdLst>
  <p:sldIdLst>
    <p:sldId id="256" r:id="rId2"/>
    <p:sldId id="257" r:id="rId3"/>
    <p:sldId id="310" r:id="rId4"/>
    <p:sldId id="311" r:id="rId5"/>
    <p:sldId id="312" r:id="rId6"/>
    <p:sldId id="313" r:id="rId7"/>
    <p:sldId id="314" r:id="rId8"/>
    <p:sldId id="315" r:id="rId9"/>
    <p:sldId id="316" r:id="rId10"/>
    <p:sldId id="285" r:id="rId11"/>
    <p:sldId id="30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9" d="100"/>
          <a:sy n="119" d="100"/>
        </p:scale>
        <p:origin x="120"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831955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err="1">
                <a:solidFill>
                  <a:schemeClr val="accent6"/>
                </a:solidFill>
              </a:rPr>
              <a:t>sorted</a:t>
            </a:r>
            <a:r>
              <a:rPr lang="fr-FR" sz="1200" b="1" i="1" dirty="0">
                <a:solidFill>
                  <a:schemeClr val="accent6"/>
                </a:solidFill>
              </a:rPr>
              <a:t>()</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3677</TotalTime>
  <Words>896</Words>
  <Application>Microsoft Office PowerPoint</Application>
  <PresentationFormat>Grand écran</PresentationFormat>
  <Paragraphs>75</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393</cp:revision>
  <dcterms:created xsi:type="dcterms:W3CDTF">2017-12-30T07:04:36Z</dcterms:created>
  <dcterms:modified xsi:type="dcterms:W3CDTF">2018-01-22T09:37:15Z</dcterms:modified>
</cp:coreProperties>
</file>