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0"/>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285" r:id="rId48"/>
    <p:sldId id="30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96"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28/01/2018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inférieures ou 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endParaRPr lang="fr-FR" dirty="0" smtClean="0"/>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endParaRPr lang="fr-FR" dirty="0" smtClean="0"/>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4151</TotalTime>
  <Words>4318</Words>
  <Application>Microsoft Office PowerPoint</Application>
  <PresentationFormat>Grand écran</PresentationFormat>
  <Paragraphs>297</Paragraphs>
  <Slides>48</Slides>
  <Notes>47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48</vt:i4>
      </vt:variant>
    </vt:vector>
  </HeadingPairs>
  <TitlesOfParts>
    <vt:vector size="53"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séquentielle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417</cp:revision>
  <dcterms:created xsi:type="dcterms:W3CDTF">2017-12-30T07:04:36Z</dcterms:created>
  <dcterms:modified xsi:type="dcterms:W3CDTF">2018-01-28T17:03:02Z</dcterms:modified>
</cp:coreProperties>
</file>