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7"/>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285" r:id="rId15"/>
    <p:sldId id="30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22/01/2018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a:t>
            </a:r>
            <a:r>
              <a:rPr lang="fr-FR" dirty="0" smtClean="0"/>
              <a:t>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a:t>
            </a:r>
            <a:r>
              <a:rPr lang="fr-FR" dirty="0" smtClean="0"/>
              <a:t>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a:t>
            </a:r>
            <a:r>
              <a:rPr lang="fr-FR" dirty="0" smtClean="0"/>
              <a:t>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err="1">
                <a:solidFill>
                  <a:schemeClr val="accent6"/>
                </a:solidFill>
              </a:rPr>
              <a:t>sorted</a:t>
            </a:r>
            <a:r>
              <a:rPr lang="fr-FR" sz="1200" b="1" i="1" dirty="0">
                <a:solidFill>
                  <a:schemeClr val="accent6"/>
                </a:solidFill>
              </a:rPr>
              <a:t>()</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3701</TotalTime>
  <Words>987</Words>
  <Application>Microsoft Office PowerPoint</Application>
  <PresentationFormat>Grand écran</PresentationFormat>
  <Paragraphs>88</Paragraphs>
  <Slides>15</Slides>
  <Notes>14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397</cp:revision>
  <dcterms:created xsi:type="dcterms:W3CDTF">2017-12-30T07:04:36Z</dcterms:created>
  <dcterms:modified xsi:type="dcterms:W3CDTF">2018-01-22T10:21:16Z</dcterms:modified>
</cp:coreProperties>
</file>