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285" r:id="rId61"/>
    <p:sldId id="30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28/01/2018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endParaRPr lang="fr-FR" dirty="0" smtClean="0"/>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endParaRPr lang="fr-FR" dirty="0" smtClean="0"/>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endParaRPr lang="fr-FR" dirty="0" smtClean="0"/>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r>
              <a:rPr lang="fr-FR" dirty="0" smtClean="0"/>
              <a:t>Acteurs multiples :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r>
              <a:rPr lang="fr-FR" dirty="0" smtClean="0"/>
              <a:t>Ressources partagées : Cette </a:t>
            </a:r>
            <a:r>
              <a:rPr lang="fr-FR" dirty="0"/>
              <a:t>fonctionnalité représente la mémoire, le disque et les autres ressources que les acteurs du groupe précédent doivent utiliser pour effectuer ce qu'ils doivent </a:t>
            </a:r>
            <a:r>
              <a:rPr lang="fr-FR" dirty="0" smtClean="0"/>
              <a:t>faire</a:t>
            </a:r>
          </a:p>
          <a:p>
            <a:r>
              <a:rPr lang="fr-FR" dirty="0" smtClean="0"/>
              <a:t>Règles :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endParaRPr lang="fr-FR" dirty="0" smtClean="0"/>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endParaRPr lang="fr-FR" dirty="0" smtClean="0"/>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endParaRPr lang="fr-FR" dirty="0" smtClean="0"/>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endParaRPr lang="fr-FR" dirty="0" smtClean="0"/>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endParaRPr lang="fr-FR" dirty="0" smtClean="0"/>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endParaRPr lang="fr-FR" dirty="0" smtClean="0"/>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a:t>
            </a:r>
            <a:r>
              <a:rPr lang="fr-FR" dirty="0" err="1" smtClean="0"/>
              <a:t>paraléllisme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endParaRPr lang="fr-FR" dirty="0" smtClean="0"/>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endParaRPr lang="fr-FR" dirty="0" smtClean="0"/>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endParaRPr lang="fr-FR" dirty="0" smtClean="0"/>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4265</TotalTime>
  <Words>5548</Words>
  <Application>Microsoft Office PowerPoint</Application>
  <PresentationFormat>Grand écran</PresentationFormat>
  <Paragraphs>371</Paragraphs>
  <Slides>61</Slides>
  <Notes>60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61</vt:i4>
      </vt:variant>
    </vt:vector>
  </HeadingPairs>
  <TitlesOfParts>
    <vt:vector size="66"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paraléllisme</vt:lpstr>
      <vt:lpstr>Comprendre le parallélisme</vt:lpstr>
      <vt:lpstr>Comprendre le parallélisme</vt:lpstr>
      <vt:lpstr>Comprendre le parallélisme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437</cp:revision>
  <dcterms:created xsi:type="dcterms:W3CDTF">2017-12-30T07:04:36Z</dcterms:created>
  <dcterms:modified xsi:type="dcterms:W3CDTF">2018-01-28T19:07:38Z</dcterms:modified>
</cp:coreProperties>
</file>