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24"/>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285" r:id="rId22"/>
    <p:sldId id="30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27/01/2018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(3.6.4</a:t>
            </a:r>
            <a:r>
              <a:rPr lang="fr-FR" sz="900" b="1" dirty="0" smtClean="0">
                <a:solidFill>
                  <a:schemeClr val="accent1"/>
                </a:solidFill>
              </a:rPr>
              <a:t>)</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(3.6.4</a:t>
            </a:r>
            <a:r>
              <a:rPr lang="fr-FR" dirty="0" smtClean="0"/>
              <a:t>)</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a:t>
            </a:r>
            <a:r>
              <a:rPr lang="fr-FR" dirty="0" smtClean="0"/>
              <a:t>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endParaRPr lang="fr-FR" sz="1800" dirty="0"/>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inférieures ou 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code.</a:t>
            </a:r>
            <a:endParaRPr lang="fr-FR" dirty="0" smtClean="0"/>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endParaRPr lang="fr-FR" dirty="0"/>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endParaRPr lang="fr-FR" sz="1800" dirty="0"/>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3652</TotalTime>
  <Words>1762</Words>
  <Application>Microsoft Office PowerPoint</Application>
  <PresentationFormat>Grand écran</PresentationFormat>
  <Paragraphs>143</Paragraphs>
  <Slides>22</Slides>
  <Notes>21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392</cp:revision>
  <dcterms:created xsi:type="dcterms:W3CDTF">2017-12-30T07:04:36Z</dcterms:created>
  <dcterms:modified xsi:type="dcterms:W3CDTF">2018-01-27T19:05:06Z</dcterms:modified>
</cp:coreProperties>
</file>