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78"/>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285" r:id="rId76"/>
    <p:sldId id="30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2" d="100"/>
          <a:sy n="102" d="100"/>
        </p:scale>
        <p:origin x="126" y="5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26/01/2018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endParaRPr lang="fr-FR" dirty="0">
              <a:solidFill>
                <a:schemeClr val="tx1"/>
              </a:solidFill>
            </a:endParaRP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4832</TotalTime>
  <Words>6596</Words>
  <Application>Microsoft Office PowerPoint</Application>
  <PresentationFormat>Grand écran</PresentationFormat>
  <Paragraphs>510</Paragraphs>
  <Slides>76</Slides>
  <Notes>75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76</vt:i4>
      </vt:variant>
    </vt:vector>
  </HeadingPairs>
  <TitlesOfParts>
    <vt:vector size="81"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501</cp:revision>
  <dcterms:created xsi:type="dcterms:W3CDTF">2017-12-30T07:04:36Z</dcterms:created>
  <dcterms:modified xsi:type="dcterms:W3CDTF">2018-01-26T05:55:40Z</dcterms:modified>
</cp:coreProperties>
</file>