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56"/>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285"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23/01/2018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4704</TotalTime>
  <Words>4599</Words>
  <Application>Microsoft Office PowerPoint</Application>
  <PresentationFormat>Grand écran</PresentationFormat>
  <Paragraphs>360</Paragraphs>
  <Slides>54</Slides>
  <Notes>53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54</vt:i4>
      </vt:variant>
    </vt:vector>
  </HeadingPairs>
  <TitlesOfParts>
    <vt:vector size="59"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473</cp:revision>
  <dcterms:created xsi:type="dcterms:W3CDTF">2017-12-30T07:04:36Z</dcterms:created>
  <dcterms:modified xsi:type="dcterms:W3CDTF">2018-01-24T05:49:09Z</dcterms:modified>
</cp:coreProperties>
</file>