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37"/>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285" r:id="rId35"/>
    <p:sldId id="30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96"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28/01/2018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(3.6.4)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(3.6.4)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inférieures ou 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endParaRPr lang="fr-FR" dirty="0" smtClean="0"/>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endParaRPr lang="fr-FR" dirty="0"/>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endParaRPr lang="fr-FR" dirty="0"/>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endParaRPr lang="fr-FR" dirty="0" smtClean="0"/>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endParaRPr lang="fr-FR" dirty="0"/>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endParaRPr lang="fr-FR" dirty="0" smtClean="0"/>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endParaRPr lang="fr-FR" dirty="0" smtClean="0"/>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endParaRPr lang="fr-FR" dirty="0" smtClean="0"/>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endParaRPr lang="fr-FR" dirty="0" smtClean="0"/>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endParaRPr lang="fr-FR" dirty="0" smtClean="0"/>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a:p>
            <a:r>
              <a:rPr lang="fr-FR" dirty="0" smtClean="0"/>
              <a:t>Les principales bibliothèques Python pour la programmation GPU : PyCUDA (spécifique Nvidia), OpenCl, Theano</a:t>
            </a:r>
            <a:endParaRPr lang="fr-FR" dirty="0" smtClean="0"/>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3705</TotalTime>
  <Words>3015</Words>
  <Application>Microsoft Office PowerPoint</Application>
  <PresentationFormat>Grand écran</PresentationFormat>
  <Paragraphs>223</Paragraphs>
  <Slides>35</Slides>
  <Notes>34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35</vt:i4>
      </vt:variant>
    </vt:vector>
  </HeadingPairs>
  <TitlesOfParts>
    <vt:vector size="40"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398</cp:revision>
  <dcterms:created xsi:type="dcterms:W3CDTF">2017-12-30T07:04:36Z</dcterms:created>
  <dcterms:modified xsi:type="dcterms:W3CDTF">2018-01-28T08:09:56Z</dcterms:modified>
</cp:coreProperties>
</file>