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310" r:id="rId4"/>
    <p:sldId id="285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21/01/2018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exécuté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/>
              <a:t>Le type liste dispose de méthodes </a:t>
            </a:r>
            <a:r>
              <a:rPr lang="fr-FR" dirty="0" smtClean="0"/>
              <a:t>supplémentaires</a:t>
            </a:r>
          </a:p>
          <a:p>
            <a:pPr algn="just"/>
            <a:r>
              <a:rPr lang="fr-FR" dirty="0" smtClean="0"/>
              <a:t>Voici </a:t>
            </a:r>
            <a:r>
              <a:rPr lang="fr-FR" dirty="0"/>
              <a:t>la liste complète des méthodes des objets de type </a:t>
            </a:r>
            <a:r>
              <a:rPr lang="fr-FR" dirty="0" smtClean="0"/>
              <a:t>liste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list.append(x)</a:t>
            </a:r>
          </a:p>
          <a:p>
            <a:pPr lvl="2" algn="just"/>
            <a:r>
              <a:rPr lang="fr-FR" dirty="0" smtClean="0"/>
              <a:t>Ajoute </a:t>
            </a:r>
            <a:r>
              <a:rPr lang="fr-FR" dirty="0"/>
              <a:t>un élément à la fin de la liste. Equivalent à </a:t>
            </a:r>
            <a:r>
              <a:rPr lang="fr-FR" b="1" i="1" dirty="0">
                <a:solidFill>
                  <a:schemeClr val="accent6"/>
                </a:solidFill>
              </a:rPr>
              <a:t>a[len(a):] = [x]</a:t>
            </a:r>
          </a:p>
        </p:txBody>
      </p:sp>
    </p:spTree>
    <p:extLst>
      <p:ext uri="{BB962C8B-B14F-4D97-AF65-F5344CB8AC3E}">
        <p14:creationId xmlns:p14="http://schemas.microsoft.com/office/powerpoint/2010/main" val="6278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3602</TotalTime>
  <Words>173</Words>
  <Application>Microsoft Office PowerPoint</Application>
  <PresentationFormat>Grand écran</PresentationFormat>
  <Paragraphs>26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Brin</vt:lpstr>
      <vt:lpstr>Python 102</vt:lpstr>
      <vt:lpstr>Squelette d'un module</vt:lpstr>
      <vt:lpstr>Complément sur les listes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373</cp:revision>
  <dcterms:created xsi:type="dcterms:W3CDTF">2017-12-30T07:04:36Z</dcterms:created>
  <dcterms:modified xsi:type="dcterms:W3CDTF">2018-01-21T18:58:52Z</dcterms:modified>
</cp:coreProperties>
</file>