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8"/>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285" r:id="rId36"/>
    <p:sldId id="30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endParaRPr lang="fr-FR" dirty="0" smtClean="0">
              <a:solidFill>
                <a:schemeClr val="tx1"/>
              </a:solidFill>
            </a:endParaRP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3925</TotalTime>
  <Words>2778</Words>
  <Application>Microsoft Office PowerPoint</Application>
  <PresentationFormat>Grand écran</PresentationFormat>
  <Paragraphs>224</Paragraphs>
  <Slides>36</Slides>
  <Notes>35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446</cp:revision>
  <dcterms:created xsi:type="dcterms:W3CDTF">2017-12-30T07:04:36Z</dcterms:created>
  <dcterms:modified xsi:type="dcterms:W3CDTF">2018-01-22T18:35:45Z</dcterms:modified>
</cp:coreProperties>
</file>