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6"/>
  </p:notesMasterIdLst>
  <p:sldIdLst>
    <p:sldId id="256" r:id="rId2"/>
    <p:sldId id="257" r:id="rId3"/>
    <p:sldId id="285" r:id="rId4"/>
    <p:sldId id="30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EF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2C08-3C00-4791-9388-3FB9A56F87F8}" type="datetimeFigureOut">
              <a:rPr lang="fr-FR" smtClean="0"/>
              <a:t>21/01/2018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E673-8D3B-4BBD-97EB-7004EF7CF6E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8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1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95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3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D9F6-764D-45E8-BA35-322ECA954888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07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F45-EF0A-4378-934F-84EB6BC3D026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023A-E694-4331-A23E-E1356D15A4BD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77E-7F60-441B-806F-66DDB3F74163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AF4-4A0E-4A4E-9660-2094B624C07D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7E3-4C05-4502-A416-452E6496AE59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AC83-13D2-4813-AD1A-CAFB5DEDD213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5543-85E2-46E2-A974-7ADB0844C12A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82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ZoneTexte 5"/>
          <p:cNvSpPr txBox="1"/>
          <p:nvPr userDrawn="1"/>
        </p:nvSpPr>
        <p:spPr>
          <a:xfrm>
            <a:off x="206734" y="78335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A85315E-D13C-4649-B3EE-0767220E3FA0}" type="slidenum">
              <a:rPr lang="fr-FR" smtClean="0">
                <a:solidFill>
                  <a:schemeClr val="bg1"/>
                </a:solidFill>
              </a:rPr>
              <a:pPr algn="r"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84821" y="6611779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2017 - </a:t>
            </a:r>
            <a:fld id="{8CCBA4B4-63A8-48A8-920F-F5A60A63767F}" type="datetime7">
              <a:rPr lang="fr-FR" sz="1000" b="1" smtClean="0">
                <a:solidFill>
                  <a:schemeClr val="accent1"/>
                </a:solidFill>
              </a:rPr>
              <a:t>janv.-18</a:t>
            </a:fld>
            <a:endParaRPr lang="fr-FR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ZoneTexte 8"/>
          <p:cNvSpPr txBox="1"/>
          <p:nvPr userDrawn="1"/>
        </p:nvSpPr>
        <p:spPr>
          <a:xfrm>
            <a:off x="206734" y="783357"/>
            <a:ext cx="11052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A85315E-D13C-4649-B3EE-0767220E3FA0}" type="slidenum">
              <a:rPr lang="fr-FR" sz="1400" smtClean="0">
                <a:solidFill>
                  <a:schemeClr val="bg1"/>
                </a:solidFill>
              </a:rPr>
              <a:pPr algn="r"/>
              <a:t>‹N°›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992359" y="6611779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" name="ZoneTexte 1"/>
          <p:cNvSpPr txBox="1"/>
          <p:nvPr userDrawn="1"/>
        </p:nvSpPr>
        <p:spPr>
          <a:xfrm>
            <a:off x="206734" y="6611779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accent1"/>
                </a:solidFill>
              </a:rPr>
              <a:t>Plus loin avec Python</a:t>
            </a:r>
            <a:endParaRPr lang="fr-FR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522-5229-4E69-BBB2-D5F912967395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B5DB-1D1A-42F8-93F0-BBA44C1CAF57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8950-D3FA-4365-B561-9EE5AC9B6B6C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122-C579-4659-8A06-81F42FC84005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3383-9243-41F6-8072-8685ED9DD899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7E6-328C-49ED-AE4B-BD647A7E3EDE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982-A325-4B29-8B06-CBC7789C234F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D9F6-764D-45E8-BA35-322ECA954888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ierrydecker/learning-pyth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Plus loin avec Python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fr-FR" dirty="0" smtClean="0"/>
              <a:t>Python 102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659" y="5633675"/>
            <a:ext cx="2573364" cy="86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Structures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Python.org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https://www.python.org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>
                <a:solidFill>
                  <a:schemeClr val="tx1"/>
                </a:solidFill>
              </a:rPr>
              <a:t>Learning Python 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github.com/thierrydecker/learning-python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IDE Pycharm Community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https://www.jetbrains.com/pycharm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Analyse en ligne de code Python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http://www.pythontutor.com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3578</TotalTime>
  <Words>48</Words>
  <Application>Microsoft Office PowerPoint</Application>
  <PresentationFormat>Grand écran</PresentationFormat>
  <Paragraphs>15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Brin</vt:lpstr>
      <vt:lpstr>Python 102</vt:lpstr>
      <vt:lpstr>Structures des données</vt:lpstr>
      <vt:lpstr>Références</vt:lpstr>
      <vt:lpstr>Outils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Thierry DECKER</dc:creator>
  <cp:lastModifiedBy>Thierry DECKER</cp:lastModifiedBy>
  <cp:revision>369</cp:revision>
  <dcterms:created xsi:type="dcterms:W3CDTF">2017-12-30T07:04:36Z</dcterms:created>
  <dcterms:modified xsi:type="dcterms:W3CDTF">2018-01-21T17:26:35Z</dcterms:modified>
</cp:coreProperties>
</file>