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26"/>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285" r:id="rId124"/>
    <p:sldId id="309" r:id="rId1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1/30/2018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22.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2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23.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6247</TotalTime>
  <Words>11416</Words>
  <Application>Microsoft Office PowerPoint</Application>
  <PresentationFormat>Grand écran</PresentationFormat>
  <Paragraphs>759</Paragraphs>
  <Slides>124</Slides>
  <Notes>123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124</vt:i4>
      </vt:variant>
    </vt:vector>
  </HeadingPairs>
  <TitlesOfParts>
    <vt:vector size="129"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518</cp:revision>
  <dcterms:created xsi:type="dcterms:W3CDTF">2017-12-30T07:04:36Z</dcterms:created>
  <dcterms:modified xsi:type="dcterms:W3CDTF">2018-01-31T05:23:17Z</dcterms:modified>
</cp:coreProperties>
</file>