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1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0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introduction au langage 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098" y="5538260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Euh, non… pas comme le serpent</a:t>
            </a:r>
          </a:p>
          <a:p>
            <a:pPr algn="just"/>
            <a:r>
              <a:rPr lang="fr-FR" dirty="0" smtClean="0"/>
              <a:t>Le logo en est inspiré mais…</a:t>
            </a:r>
          </a:p>
          <a:p>
            <a:pPr algn="just"/>
            <a:r>
              <a:rPr lang="fr-FR" dirty="0" smtClean="0"/>
              <a:t>Son nom fut choisi en hommage aux Monty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Python a été créé au début des années 1990 par Guido van Rossum</a:t>
            </a:r>
          </a:p>
          <a:p>
            <a:pPr algn="just"/>
            <a:r>
              <a:rPr lang="fr-FR" dirty="0" smtClean="0"/>
              <a:t>Successeur d'un langage appelé "ABC"</a:t>
            </a:r>
          </a:p>
          <a:p>
            <a:pPr algn="just"/>
            <a:r>
              <a:rPr lang="fr-FR" dirty="0" smtClean="0"/>
              <a:t>Guido reste, à ce jour, l'auteur principal bien que le langage intègre les contributions de bien d'autres</a:t>
            </a:r>
          </a:p>
          <a:p>
            <a:pPr algn="just"/>
            <a:r>
              <a:rPr lang="fr-FR" dirty="0" smtClean="0"/>
              <a:t>En mai 2000, Guido et l'équipe de développement principale intègrent "BeOpen" pour former l'équipe "BeOpen PythonLabs"</a:t>
            </a:r>
          </a:p>
          <a:p>
            <a:pPr algn="just"/>
            <a:r>
              <a:rPr lang="fr-FR" dirty="0" smtClean="0"/>
              <a:t>En octobre 2000, l'équipe "PythonLabs" part chez "Digital Creations" ("Zope Corporation" aujourd'hui)</a:t>
            </a:r>
          </a:p>
          <a:p>
            <a:pPr algn="just"/>
            <a:r>
              <a:rPr lang="fr-FR" dirty="0" smtClean="0"/>
              <a:t>En 2001, la "Python Software Foundation" est créée pour gérer tous les aspects de la propriété intellectuelle de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Python est un langage de développement puissant et facile à apprendre</a:t>
            </a:r>
          </a:p>
          <a:p>
            <a:pPr algn="just"/>
            <a:r>
              <a:rPr lang="fr-FR" dirty="0" smtClean="0"/>
              <a:t>Il intègre des structures de données de haut  niveau</a:t>
            </a:r>
          </a:p>
          <a:p>
            <a:pPr algn="just"/>
            <a:r>
              <a:rPr lang="fr-FR" dirty="0" smtClean="0"/>
              <a:t>Il à une approche simple mais efficace de la programmation orientée objet (POO)</a:t>
            </a:r>
          </a:p>
          <a:p>
            <a:pPr algn="just"/>
            <a:r>
              <a:rPr lang="fr-FR" dirty="0" smtClean="0"/>
              <a:t>Sa syntaxe élégante, son typage dynamique et sa nature interprétée en font un langage idéale pour le </a:t>
            </a:r>
            <a:r>
              <a:rPr lang="fr-FR" dirty="0" err="1" smtClean="0"/>
              <a:t>scripting</a:t>
            </a:r>
            <a:r>
              <a:rPr lang="fr-FR" dirty="0" smtClean="0"/>
              <a:t> et le développement rapide d'applications, dans de nombreux domaines et sur de multiples plateformes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/>
              <a:t>L’interpréteur Python et sa vaste bibliothèque standard sont disponibles librement, sous forme de sources ou de binaires, pour toutes les plateformes majeures, depuis le site Internet </a:t>
            </a:r>
            <a:r>
              <a:rPr lang="fr-FR" dirty="0">
                <a:hlinkClick r:id="rId3"/>
              </a:rPr>
              <a:t>http://www.python.org/</a:t>
            </a:r>
            <a:r>
              <a:rPr lang="fr-FR" dirty="0"/>
              <a:t> et peuvent être librement </a:t>
            </a:r>
            <a:r>
              <a:rPr lang="fr-FR" dirty="0" smtClean="0"/>
              <a:t>redistribués.</a:t>
            </a:r>
          </a:p>
          <a:p>
            <a:pPr algn="just"/>
            <a:r>
              <a:rPr lang="fr-FR" dirty="0" smtClean="0"/>
              <a:t>Le </a:t>
            </a:r>
            <a:r>
              <a:rPr lang="fr-FR" dirty="0"/>
              <a:t>même site distribue et contient des liens vers des modules, des programmes et des outils tiers ainsi que vers de la documentation supplémentaire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L’interpréteur Python peut être facilement étendu par de nouvelles fonctions et types de données implémentés en C ou C++ (ou tout autre langage appelable depuis le 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Python </a:t>
            </a:r>
            <a:r>
              <a:rPr lang="fr-FR" dirty="0"/>
              <a:t>est également adapté comme langage d’extension pour personnaliser des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542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Le "Zen" de Python (</a:t>
            </a:r>
            <a:r>
              <a:rPr lang="fr-FR" b="1" i="1" dirty="0" smtClean="0">
                <a:solidFill>
                  <a:schemeClr val="accent6"/>
                </a:solidFill>
              </a:rPr>
              <a:t>import this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9682" y="1590259"/>
            <a:ext cx="4837306" cy="5160397"/>
          </a:xfrm>
        </p:spPr>
        <p:txBody>
          <a:bodyPr anchor="t" anchorCtr="0">
            <a:normAutofit/>
          </a:bodyPr>
          <a:lstStyle/>
          <a:p>
            <a:r>
              <a:rPr lang="fr-FR" sz="1600" dirty="0"/>
              <a:t>Le beau est préférable au laid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L'explicite est préférable à l'implicite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Le simple est préférable au complexe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Le complexe est préférable au compliqué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L'horizontal est préférable à l'imbriqué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L'aéré est préférable au dense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La lisibilité compte</a:t>
            </a:r>
            <a:r>
              <a:rPr lang="fr-FR" sz="1600" dirty="0" smtClean="0"/>
              <a:t>. Les </a:t>
            </a:r>
            <a:r>
              <a:rPr lang="fr-FR" sz="1600" dirty="0"/>
              <a:t>cas spéciaux ne le sont pas assez pour transgresser les règles. </a:t>
            </a:r>
            <a:endParaRPr lang="fr-FR" sz="1600" dirty="0" smtClean="0"/>
          </a:p>
          <a:p>
            <a:r>
              <a:rPr lang="fr-FR" sz="1600" dirty="0" smtClean="0"/>
              <a:t>Sauf </a:t>
            </a:r>
            <a:r>
              <a:rPr lang="fr-FR" sz="1600" dirty="0"/>
              <a:t>si le cas pratique bat le cas théorique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Les erreurs ne devraient jamais arriver silencieusement</a:t>
            </a:r>
            <a:r>
              <a:rPr lang="fr-FR" sz="1600" dirty="0" smtClean="0"/>
              <a:t>.</a:t>
            </a:r>
          </a:p>
          <a:p>
            <a:r>
              <a:rPr lang="fr-FR" sz="1600" dirty="0"/>
              <a:t>Sauf si on les a explicitement rendues silencieuses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305383" y="1590260"/>
            <a:ext cx="5581817" cy="5160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En cas de doute, ne tentez pas de deviner. </a:t>
            </a:r>
          </a:p>
          <a:p>
            <a:r>
              <a:rPr lang="fr-FR" sz="1600" dirty="0" smtClean="0"/>
              <a:t>Il devrait y avoir une, et de préférence une seule, manière évidente de le faire.</a:t>
            </a:r>
          </a:p>
          <a:p>
            <a:r>
              <a:rPr lang="fr-FR" sz="1600" dirty="0" smtClean="0"/>
              <a:t>Même si cette manière peut ne pas sembler évidente au premier abord sauf si vous êtes néerlandais.</a:t>
            </a:r>
          </a:p>
          <a:p>
            <a:r>
              <a:rPr lang="fr-FR" sz="1600" dirty="0" smtClean="0"/>
              <a:t>Ce qui est fait maintenant est préférable à ce qui ne sera jamais fait.</a:t>
            </a:r>
          </a:p>
          <a:p>
            <a:r>
              <a:rPr lang="fr-FR" sz="1600" dirty="0" smtClean="0"/>
              <a:t>Même si jamais est souvent mieux que tout de suite.</a:t>
            </a:r>
          </a:p>
          <a:p>
            <a:r>
              <a:rPr lang="fr-FR" sz="1600" dirty="0" smtClean="0"/>
              <a:t>Si l'implémentation est difficile à expliquer, c'est que c'est une mauvaise idée.</a:t>
            </a:r>
          </a:p>
          <a:p>
            <a:r>
              <a:rPr lang="fr-FR" sz="1600" dirty="0" smtClean="0"/>
              <a:t>Si l'implémentation est facile à expliquer, c'est que c'est peut-être une bonne idée.</a:t>
            </a:r>
          </a:p>
          <a:p>
            <a:r>
              <a:rPr lang="fr-FR" sz="1600" dirty="0" smtClean="0"/>
              <a:t>Les espaces de noms sont une brillante idée, créons-en plus !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637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2079</TotalTime>
  <Words>466</Words>
  <Application>Microsoft Office PowerPoint</Application>
  <PresentationFormat>Grand écran</PresentationFormat>
  <Paragraphs>47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Python</vt:lpstr>
      <vt:lpstr>Python ? Comme le serpent ?</vt:lpstr>
      <vt:lpstr>Python ? Comme le serpent ?</vt:lpstr>
      <vt:lpstr>Python ? Comme le serpent ?</vt:lpstr>
      <vt:lpstr>Python ? Comme le serpent ?</vt:lpstr>
      <vt:lpstr>Le "Zen" de Python (import this)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Introduction</dc:title>
  <dc:creator>Thierry DECKER</dc:creator>
  <cp:lastModifiedBy>Thierry DECKER</cp:lastModifiedBy>
  <cp:revision>249</cp:revision>
  <dcterms:created xsi:type="dcterms:W3CDTF">2017-12-30T07:04:36Z</dcterms:created>
  <dcterms:modified xsi:type="dcterms:W3CDTF">2018-01-19T18:49:58Z</dcterms:modified>
</cp:coreProperties>
</file>